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 (Robert)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 (Virginia)</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 (Josiah)</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 (Cara)</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pic>
        <p:nvPicPr>
          <p:cNvPr id="3" name="Picture 2" descr="A diagram of a complex flowchart&#10;&#10;Description automatically generated">
            <a:extLst>
              <a:ext uri="{FF2B5EF4-FFF2-40B4-BE49-F238E27FC236}">
                <a16:creationId xmlns:a16="http://schemas.microsoft.com/office/drawing/2014/main" id="{54E38E67-59C5-0124-D58C-722A45873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30" y="3707280"/>
            <a:ext cx="4346847" cy="306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01240" y="866880"/>
            <a:ext cx="7315200" cy="5943600"/>
          </a:xfrm>
          <a:prstGeom prst="rect">
            <a:avLst/>
          </a:prstGeom>
          <a:noFill/>
          <a:ln w="0">
            <a:noFill/>
          </a:ln>
        </p:spPr>
        <p:txBody>
          <a:bodyPr lIns="91440" tIns="45720" rIns="91440" bIns="45720" anchor="t">
            <a:normAutofit fontScale="89999"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u="sng" strike="noStrike" spc="-1" dirty="0">
                <a:solidFill>
                  <a:schemeClr val="dk1"/>
                </a:solidFill>
                <a:latin typeface="-apple-system"/>
              </a:rPr>
              <a:t>User Story:</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u="sng" strike="noStrike" spc="-1" dirty="0">
                <a:solidFill>
                  <a:schemeClr val="dk1"/>
                </a:solidFill>
                <a:latin typeface="-apple-system"/>
              </a:rPr>
              <a:t>Requirement: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 area shall have boundaries.</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u="sng"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defTabSz="914400">
              <a:lnSpc>
                <a:spcPct val="90000"/>
              </a:lnSpc>
              <a:spcBef>
                <a:spcPts val="1001"/>
              </a:spcBef>
              <a:buClr>
                <a:srgbClr val="FFFFFF"/>
              </a:buClr>
              <a:tabLst>
                <a:tab pos="0" algn="l"/>
              </a:tabLst>
            </a:pPr>
            <a:r>
              <a:rPr lang="en-US" sz="2000" b="0" u="sng" strike="noStrike" spc="-1" dirty="0">
                <a:solidFill>
                  <a:schemeClr val="dk1"/>
                </a:solidFill>
                <a:latin typeface="-apple-system"/>
              </a:rPr>
              <a:t>Conclusion: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19560" y="513648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TotalTime>
  <Words>919</Words>
  <Application>Microsoft Office PowerPoint</Application>
  <PresentationFormat>Widescreen</PresentationFormat>
  <Paragraphs>88</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cara z</cp:lastModifiedBy>
  <cp:revision>22</cp:revision>
  <dcterms:created xsi:type="dcterms:W3CDTF">2024-11-19T16:19:24Z</dcterms:created>
  <dcterms:modified xsi:type="dcterms:W3CDTF">2024-12-03T15:42:33Z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