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1666</TotalTime>
  <Words>908</Words>
  <Application>Microsoft Office PowerPoint</Application>
  <PresentationFormat>Widescreen</PresentationFormat>
  <Paragraphs>85</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Virginia Richards</cp:lastModifiedBy>
  <cp:revision>19</cp:revision>
  <dcterms:created xsi:type="dcterms:W3CDTF">2024-11-19T16:19:24Z</dcterms:created>
  <dcterms:modified xsi:type="dcterms:W3CDTF">2024-12-03T13:17:41Z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