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2.png" ContentType="image/png"/>
  <Override PartName="/ppt/media/image3.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0A0CB7D8-B564-4CFE-8337-78AC9CF22AD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685800" y="1143000"/>
            <a:ext cx="5485680" cy="3085560"/>
          </a:xfrm>
          <a:prstGeom prst="rect">
            <a:avLst/>
          </a:prstGeom>
          <a:ln w="0">
            <a:noFill/>
          </a:ln>
        </p:spPr>
      </p:sp>
      <p:sp>
        <p:nvSpPr>
          <p:cNvPr id="13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After 11 minutes</a:t>
            </a:r>
            <a:endParaRPr b="0" lang="en-US" sz="2000" spc="-1" strike="noStrike">
              <a:solidFill>
                <a:srgbClr val="000000"/>
              </a:solidFill>
              <a:latin typeface="Arial"/>
            </a:endParaRPr>
          </a:p>
        </p:txBody>
      </p:sp>
      <p:sp>
        <p:nvSpPr>
          <p:cNvPr id="134" name="PlaceHolder 3"/>
          <p:cNvSpPr>
            <a:spLocks noGrp="1"/>
          </p:cNvSpPr>
          <p:nvPr>
            <p:ph type="sldNum" idx="45"/>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4BF79849-DFAB-4997-8FAC-261CF35FC0B8}"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Img"/>
          </p:nvPr>
        </p:nvSpPr>
        <p:spPr>
          <a:xfrm>
            <a:off x="685800" y="1143000"/>
            <a:ext cx="5485680" cy="3085560"/>
          </a:xfrm>
          <a:prstGeom prst="rect">
            <a:avLst/>
          </a:prstGeom>
          <a:ln w="0">
            <a:noFill/>
          </a:ln>
        </p:spPr>
      </p:sp>
      <p:sp>
        <p:nvSpPr>
          <p:cNvPr id="10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10" name="PlaceHolder 3"/>
          <p:cNvSpPr>
            <a:spLocks noGrp="1"/>
          </p:cNvSpPr>
          <p:nvPr>
            <p:ph type="sldNum" idx="3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6A4C59A6-4D0A-44BB-B6B1-DE7B42192B02}"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685800" y="1143000"/>
            <a:ext cx="5485680" cy="3085560"/>
          </a:xfrm>
          <a:prstGeom prst="rect">
            <a:avLst/>
          </a:prstGeom>
          <a:ln w="0">
            <a:noFill/>
          </a:ln>
        </p:spPr>
      </p:sp>
      <p:sp>
        <p:nvSpPr>
          <p:cNvPr id="11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13" name="PlaceHolder 3"/>
          <p:cNvSpPr>
            <a:spLocks noGrp="1"/>
          </p:cNvSpPr>
          <p:nvPr>
            <p:ph type="sldNum" idx="3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27A2DA0C-801A-42CD-8E7F-2AF2F727D6D4}"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685800" y="1143000"/>
            <a:ext cx="5485680" cy="3085560"/>
          </a:xfrm>
          <a:prstGeom prst="rect">
            <a:avLst/>
          </a:prstGeom>
          <a:ln w="0">
            <a:noFill/>
          </a:ln>
        </p:spPr>
      </p:sp>
      <p:sp>
        <p:nvSpPr>
          <p:cNvPr id="11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16" name="PlaceHolder 3"/>
          <p:cNvSpPr>
            <a:spLocks noGrp="1"/>
          </p:cNvSpPr>
          <p:nvPr>
            <p:ph type="sldNum" idx="3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308E202E-A233-4C99-86A8-AA33359E396D}"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685800" y="1143000"/>
            <a:ext cx="5485680" cy="3085560"/>
          </a:xfrm>
          <a:prstGeom prst="rect">
            <a:avLst/>
          </a:prstGeom>
          <a:ln w="0">
            <a:noFill/>
          </a:ln>
        </p:spPr>
      </p:sp>
      <p:sp>
        <p:nvSpPr>
          <p:cNvPr id="11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19" name="PlaceHolder 3"/>
          <p:cNvSpPr>
            <a:spLocks noGrp="1"/>
          </p:cNvSpPr>
          <p:nvPr>
            <p:ph type="sldNum" idx="4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43D950C1-1B30-4840-BB26-FDDDB27949BC}"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685800" y="1143000"/>
            <a:ext cx="5485680" cy="3085560"/>
          </a:xfrm>
          <a:prstGeom prst="rect">
            <a:avLst/>
          </a:prstGeom>
          <a:ln w="0">
            <a:noFill/>
          </a:ln>
        </p:spPr>
      </p:sp>
      <p:sp>
        <p:nvSpPr>
          <p:cNvPr id="12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2" name="PlaceHolder 3"/>
          <p:cNvSpPr>
            <a:spLocks noGrp="1"/>
          </p:cNvSpPr>
          <p:nvPr>
            <p:ph type="sldNum" idx="4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7898F6D0-8A9D-4401-B08B-A795D21CAE4D}"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685800" y="1143000"/>
            <a:ext cx="5485680" cy="3085560"/>
          </a:xfrm>
          <a:prstGeom prst="rect">
            <a:avLst/>
          </a:prstGeom>
          <a:ln w="0">
            <a:noFill/>
          </a:ln>
        </p:spPr>
      </p:sp>
      <p:sp>
        <p:nvSpPr>
          <p:cNvPr id="12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5" name="PlaceHolder 3"/>
          <p:cNvSpPr>
            <a:spLocks noGrp="1"/>
          </p:cNvSpPr>
          <p:nvPr>
            <p:ph type="sldNum" idx="4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3855D289-B33D-463E-8496-5702B8153922}"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685800" y="1143000"/>
            <a:ext cx="5485680" cy="3085560"/>
          </a:xfrm>
          <a:prstGeom prst="rect">
            <a:avLst/>
          </a:prstGeom>
          <a:ln w="0">
            <a:noFill/>
          </a:ln>
        </p:spPr>
      </p:sp>
      <p:sp>
        <p:nvSpPr>
          <p:cNvPr id="12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8" name="PlaceHolder 3"/>
          <p:cNvSpPr>
            <a:spLocks noGrp="1"/>
          </p:cNvSpPr>
          <p:nvPr>
            <p:ph type="sldNum" idx="43"/>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95BA2681-AA4B-435B-843C-588AFDB25C8F}"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685800" y="1143000"/>
            <a:ext cx="5485680" cy="3085560"/>
          </a:xfrm>
          <a:prstGeom prst="rect">
            <a:avLst/>
          </a:prstGeom>
          <a:ln w="0">
            <a:noFill/>
          </a:ln>
        </p:spPr>
      </p:sp>
      <p:sp>
        <p:nvSpPr>
          <p:cNvPr id="13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31" name="PlaceHolder 3"/>
          <p:cNvSpPr>
            <a:spLocks noGrp="1"/>
          </p:cNvSpPr>
          <p:nvPr>
            <p:ph type="sldNum" idx="44"/>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EE868C33-2F6B-4033-ADA2-E8F3B0ACD9C2}"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F6A2EA9-2157-4D85-B232-FF22345F6C9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0254CB18-0532-4C72-8658-B16DA1BE1572}"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083A611A-9526-4FC2-AB88-DF236856FEA4}"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EB94523-BE19-433F-A9EA-339C77DE64C3}"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39CF617-E4D9-415B-8B1F-6A424BC5C308}"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9C86002-9478-41E0-9508-98B1FF55B521}"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3857233A-43FB-4286-861C-94C13D4E77BC}"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1060ED61-A6CB-4B99-9506-A88A41DEB80B}"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E2C556FF-0B0D-4B17-B95D-B3462B5EF5EE}"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F22C9C3F-6780-454A-9494-3727D6BD2E7D}"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654FC232-EF6B-4151-A3AA-E0EED20E6F65}"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1BA65285-7863-442E-A057-45C1B587BEE5}"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CEB88E63-3285-4EF5-AEA1-182A1B705D81}"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EBF6EC9B-8CD1-4FCC-95A2-14049FF27979}"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A0BA918E-81BA-4995-8412-231AF7E99290}"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9094B65E-5F42-4E07-8B48-1CFB406C5C20}"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7B7B2018-4F89-4EF5-9634-A65679331408}"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C2C382F3-EBCA-4CB9-AC7C-19B3E66B6078}"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DA0EAA45-8FC5-437D-AED3-4D67E6B222EE}"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35BC5641-130E-47CB-8C6F-EB8B400BBC35}"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CEC3FCFF-538A-4E1A-93BF-835D78A733C9}"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274D1A93-B62A-422F-9208-808F6FA6433C}"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video" Target="file:///home/robert/repos/ceg4110-group-project-no-grads/matthews-journey/movies/combat.avi" TargetMode="External"/><Relationship Id="rId3" Type="http://schemas.microsoft.com/office/2007/relationships/media" Target="file:///home/robert/repos/ceg4110-group-project-no-grads/matthews-journey/movies/combat.avi" TargetMode="External"/><Relationship Id="rId4" Type="http://schemas.openxmlformats.org/officeDocument/2006/relationships/image" Target="../media/image3.png"/><Relationship Id="rId5" Type="http://schemas.openxmlformats.org/officeDocument/2006/relationships/slideLayout" Target="../slideLayouts/slideLayout4.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1400" cy="6857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pic>
        <p:nvPicPr>
          <p:cNvPr id="56" name="Picture 16" descr="Dice and pins on a board game"/>
          <p:cNvPicPr/>
          <p:nvPr/>
        </p:nvPicPr>
        <p:blipFill>
          <a:blip r:embed="rId1"/>
          <a:srcRect l="0" t="23102" r="9091" b="0"/>
          <a:stretch/>
        </p:blipFill>
        <p:spPr>
          <a:xfrm>
            <a:off x="0" y="0"/>
            <a:ext cx="12191400" cy="685728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9440" y="-1523160"/>
            <a:ext cx="4591440" cy="1219140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58" name="PlaceHolder 1"/>
          <p:cNvSpPr>
            <a:spLocks noGrp="1"/>
          </p:cNvSpPr>
          <p:nvPr>
            <p:ph type="title"/>
          </p:nvPr>
        </p:nvSpPr>
        <p:spPr>
          <a:xfrm>
            <a:off x="404640" y="3092040"/>
            <a:ext cx="9077760" cy="2386800"/>
          </a:xfrm>
          <a:prstGeom prst="rect">
            <a:avLst/>
          </a:prstGeom>
          <a:noFill/>
          <a:ln w="0">
            <a:noFill/>
          </a:ln>
        </p:spPr>
        <p:txBody>
          <a:bodyPr lIns="91440" rIns="91440" tIns="45720" bIns="45720" anchor="b">
            <a:normAutofit fontScale="91111"/>
          </a:bodyPr>
          <a:p>
            <a:pPr indent="0" defTabSz="914400">
              <a:lnSpc>
                <a:spcPct val="90000"/>
              </a:lnSpc>
              <a:buNone/>
              <a:tabLst>
                <a:tab algn="l" pos="0"/>
              </a:tabLst>
            </a:pPr>
            <a:r>
              <a:rPr b="0" lang="en-US" sz="6100" spc="-1" strike="noStrike">
                <a:solidFill>
                  <a:schemeClr val="lt1"/>
                </a:solidFill>
                <a:latin typeface="Aptos Display"/>
              </a:rPr>
              <a:t>Matthew’s Journey: </a:t>
            </a:r>
            <a:br>
              <a:rPr sz="6100"/>
            </a:br>
            <a:r>
              <a:rPr b="0" lang="en-US" sz="6100" spc="-1" strike="noStrike">
                <a:solidFill>
                  <a:schemeClr val="lt1"/>
                </a:solidFill>
                <a:latin typeface="Aptos Display"/>
              </a:rPr>
              <a:t>Godot Game Development</a:t>
            </a:r>
            <a:endParaRPr b="0" lang="en-US" sz="6100" spc="-1" strike="noStrike">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5160" cy="68508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0" name="PlaceHolder 2"/>
          <p:cNvSpPr>
            <a:spLocks noGrp="1"/>
          </p:cNvSpPr>
          <p:nvPr>
            <p:ph type="subTitle"/>
          </p:nvPr>
        </p:nvSpPr>
        <p:spPr>
          <a:xfrm>
            <a:off x="404640" y="5625000"/>
            <a:ext cx="9077760" cy="592200"/>
          </a:xfrm>
          <a:prstGeom prst="rect">
            <a:avLst/>
          </a:prstGeom>
          <a:noFill/>
          <a:ln w="0">
            <a:noFill/>
          </a:ln>
        </p:spPr>
        <p:txBody>
          <a:bodyPr lIns="91440" rIns="91440" tIns="45720" bIns="45720" anchor="ctr">
            <a:normAutofit/>
          </a:bodyPr>
          <a:p>
            <a:pPr defTabSz="914400">
              <a:lnSpc>
                <a:spcPct val="90000"/>
              </a:lnSpc>
              <a:spcBef>
                <a:spcPts val="1001"/>
              </a:spcBef>
              <a:tabLst>
                <a:tab algn="l" pos="0"/>
              </a:tabLst>
            </a:pPr>
            <a:r>
              <a:rPr b="0" lang="en-US" sz="2400" spc="-1" strike="noStrike">
                <a:solidFill>
                  <a:schemeClr val="lt1"/>
                </a:solidFill>
                <a:latin typeface="Aptos"/>
              </a:rPr>
              <a:t>From Team NoGrads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filter="fade" transition="in">
                                      <p:cBhvr additive="repl">
                                        <p:cTn id="7" dur="400"/>
                                        <p:tgtEl>
                                          <p:spTgt spid="58"/>
                                        </p:tgtEl>
                                      </p:cBhvr>
                                    </p:animEffect>
                                  </p:childTnLst>
                                </p:cTn>
                              </p:par>
                              <p:par>
                                <p:cTn id="8" nodeType="withEffect" fill="hold" presetClass="entr" presetID="10">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filter="fade" transition="in">
                                      <p:cBhvr additive="repl">
                                        <p:cTn id="10" dur="400"/>
                                        <p:tgtEl>
                                          <p:spTgt spid="6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3"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4"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5"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6"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Questions?</a:t>
            </a:r>
            <a:endParaRPr b="0" lang="en-US" sz="4400" spc="-1" strike="noStrike">
              <a:solidFill>
                <a:srgbClr val="ffffff"/>
              </a:solidFill>
              <a:latin typeface="Arial"/>
            </a:endParaRPr>
          </a:p>
        </p:txBody>
      </p:sp>
      <p:sp>
        <p:nvSpPr>
          <p:cNvPr id="107"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indent="0">
              <a:spcBef>
                <a:spcPts val="1417"/>
              </a:spcBef>
              <a:buNone/>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4"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Team NoGrads // Godot Game Project</a:t>
            </a:r>
            <a:endParaRPr b="0" lang="en-US" sz="4400" spc="-1" strike="noStrike">
              <a:solidFill>
                <a:srgbClr val="ffffff"/>
              </a:solidFill>
              <a:latin typeface="Arial"/>
            </a:endParaRPr>
          </a:p>
        </p:txBody>
      </p:sp>
      <p:sp>
        <p:nvSpPr>
          <p:cNvPr id="65"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fontScale="93333"/>
          </a:bodyPr>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Robert Dallessandris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Gameplay and Mechanics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Virginia Richards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&amp; Math minor</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Systems and Gameplay UI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Josiah Yount</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Cybersecurity Certificate</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Narrative and Music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Cara Zozokos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BA Computer Science, Cybersecurity Certificate</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Level and Menu UI Developer</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Our Pitch</a:t>
            </a:r>
            <a:endParaRPr b="0" lang="en-US" sz="4400" spc="-1" strike="noStrike">
              <a:solidFill>
                <a:srgbClr val="ffffff"/>
              </a:solidFill>
              <a:latin typeface="Arial"/>
            </a:endParaRPr>
          </a:p>
        </p:txBody>
      </p:sp>
      <p:sp>
        <p:nvSpPr>
          <p:cNvPr id="70"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Godot programmed videogame named </a:t>
            </a:r>
            <a:r>
              <a:rPr b="0" lang="en-US" sz="2800" spc="-1" strike="noStrike">
                <a:solidFill>
                  <a:schemeClr val="dk1"/>
                </a:solidFill>
                <a:latin typeface="-apple-system"/>
              </a:rPr>
              <a:t>Matthew's Journey </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top down, Zelda-like adventure game </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With real-time hack and slash combat</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pixel art, sound, &amp; music will be </a:t>
            </a:r>
            <a:r>
              <a:rPr b="0" lang="en-US" sz="2800" spc="-1" strike="noStrike">
                <a:solidFill>
                  <a:schemeClr val="dk1"/>
                </a:solidFill>
                <a:latin typeface="-apple-system"/>
              </a:rPr>
              <a:t>outsourced</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None of the team has made a game of </a:t>
            </a:r>
            <a:r>
              <a:rPr b="0" lang="en-US" sz="2800" spc="-1" strike="noStrike">
                <a:solidFill>
                  <a:schemeClr val="dk1"/>
                </a:solidFill>
                <a:latin typeface="-apple-system"/>
              </a:rPr>
              <a:t>this scope before</a:t>
            </a:r>
            <a:endParaRPr b="0" lang="en-US" sz="2800" spc="-1" strike="noStrike">
              <a:solidFill>
                <a:srgbClr val="ffffff"/>
              </a:solidFill>
              <a:latin typeface="Arial"/>
            </a:endParaRPr>
          </a:p>
          <a:p>
            <a:pPr indent="0" defTabSz="914400">
              <a:lnSpc>
                <a:spcPct val="90000"/>
              </a:lnSpc>
              <a:spcBef>
                <a:spcPts val="499"/>
              </a:spcBef>
              <a:buNone/>
              <a:tabLst>
                <a:tab algn="l" pos="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4"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Overview</a:t>
            </a:r>
            <a:endParaRPr b="0" lang="en-US" sz="4400" spc="-1" strike="noStrike">
              <a:solidFill>
                <a:srgbClr val="ffffff"/>
              </a:solidFill>
              <a:latin typeface="Arial"/>
            </a:endParaRPr>
          </a:p>
        </p:txBody>
      </p:sp>
      <p:sp>
        <p:nvSpPr>
          <p:cNvPr id="75"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Outline of presentation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Architecture overview figure </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7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Combat</a:t>
            </a:r>
            <a:endParaRPr b="0" lang="en-US" sz="4400" spc="-1" strike="noStrike">
              <a:solidFill>
                <a:srgbClr val="ffffff"/>
              </a:solidFill>
              <a:latin typeface="Arial"/>
            </a:endParaRPr>
          </a:p>
        </p:txBody>
      </p:sp>
      <p:sp>
        <p:nvSpPr>
          <p:cNvPr id="80" name="PlaceHolder 2"/>
          <p:cNvSpPr>
            <a:spLocks noGrp="1"/>
          </p:cNvSpPr>
          <p:nvPr>
            <p:ph/>
          </p:nvPr>
        </p:nvSpPr>
        <p:spPr>
          <a:xfrm>
            <a:off x="381600" y="914400"/>
            <a:ext cx="5105160" cy="5486400"/>
          </a:xfrm>
          <a:prstGeom prst="rect">
            <a:avLst/>
          </a:prstGeom>
          <a:noFill/>
          <a:ln w="0">
            <a:noFill/>
          </a:ln>
        </p:spPr>
        <p:txBody>
          <a:bodyPr lIns="91440" rIns="91440" tIns="45720" bIns="45720" anchor="t">
            <a:normAutofit fontScale="75000" lnSpcReduction="10000"/>
          </a:bodyPr>
          <a:p>
            <a:pPr marL="228600" indent="0" defTabSz="914400">
              <a:lnSpc>
                <a:spcPct val="90000"/>
              </a:lnSpc>
              <a:spcBef>
                <a:spcPts val="1191"/>
              </a:spcBef>
              <a:spcAft>
                <a:spcPts val="992"/>
              </a:spcAft>
              <a:buNone/>
            </a:pP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User Story: As a player, I want to be able move my character and swing my sword to fight enemies.</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Requirement: There shall be enemies that are different enough to require different tactics.</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Design: </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pPr>
            <a:r>
              <a:rPr b="0" lang="en-US" sz="2000" spc="-1" strike="noStrike">
                <a:solidFill>
                  <a:schemeClr val="dk1"/>
                </a:solidFill>
                <a:latin typeface="-apple-system"/>
              </a:rPr>
              <a:t>Slimes: small detection zone, slow speed, low damage, low knockback, low xp, low health. They wander around until player gets in range then chase them. Meant to be an easy, common enemy.</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pPr>
            <a:r>
              <a:rPr b="0" lang="en-US" sz="2000" spc="-1" strike="noStrike">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b="0" lang="en-US" sz="2000" spc="-1" strike="noStrike">
              <a:solidFill>
                <a:srgbClr val="ffffff"/>
              </a:solidFill>
              <a:latin typeface="Arial"/>
            </a:endParaRPr>
          </a:p>
        </p:txBody>
      </p:sp>
      <p:pic>
        <p:nvPicPr>
          <p:cNvPr id="81" name="" descr=""/>
          <p:cNvPicPr/>
          <p:nvPr/>
        </p:nvPicPr>
        <p:blipFill>
          <a:blip r:embed="rId1"/>
          <a:stretch/>
        </p:blipFill>
        <p:spPr>
          <a:xfrm>
            <a:off x="6058440" y="3712320"/>
            <a:ext cx="5142960" cy="2746800"/>
          </a:xfrm>
          <a:prstGeom prst="rect">
            <a:avLst/>
          </a:prstGeom>
          <a:ln w="0">
            <a:noFill/>
          </a:ln>
        </p:spPr>
      </p:pic>
      <p:pic>
        <p:nvPicPr>
          <p:cNvPr id="82" name="" descr="Combat Clip">
            <a:hlinkClick r:id="" action="ppaction://media"/>
          </p:cNvPr>
          <p:cNvPicPr/>
          <p:nvPr>
            <a:videoFile r:link="rId2"/>
            <p:extLst>
              <p:ext uri="{DAA4B4D4-6D71-4841-9C94-3DE7FCFB9230}">
                <p14:media r:link="rId3"/>
              </p:ext>
            </p:extLst>
          </p:nvPr>
        </p:nvPicPr>
        <p:blipFill>
          <a:blip r:embed="rId4"/>
          <a:stretch>
            <a:fillRect/>
          </a:stretch>
        </p:blipFill>
        <p:spPr>
          <a:xfrm>
            <a:off x="5715000" y="365040"/>
            <a:ext cx="5715000" cy="32144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6"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Items</a:t>
            </a:r>
            <a:endParaRPr b="0" lang="en-US" sz="4400" spc="-1" strike="noStrike">
              <a:solidFill>
                <a:srgbClr val="ffffff"/>
              </a:solidFill>
              <a:latin typeface="Arial"/>
            </a:endParaRPr>
          </a:p>
        </p:txBody>
      </p:sp>
      <p:sp>
        <p:nvSpPr>
          <p:cNvPr id="87" name="PlaceHolder 2"/>
          <p:cNvSpPr>
            <a:spLocks noGrp="1"/>
          </p:cNvSpPr>
          <p:nvPr>
            <p:ph/>
          </p:nvPr>
        </p:nvSpPr>
        <p:spPr>
          <a:xfrm>
            <a:off x="838080" y="2010960"/>
            <a:ext cx="5334120" cy="4165560"/>
          </a:xfrm>
          <a:prstGeom prst="rect">
            <a:avLst/>
          </a:prstGeom>
          <a:noFill/>
          <a:ln w="0">
            <a:noFill/>
          </a:ln>
        </p:spPr>
        <p:txBody>
          <a:bodyPr lIns="91440" rIns="91440" tIns="45720" bIns="45720" anchor="t">
            <a:normAutofit/>
          </a:bodyPr>
          <a:p>
            <a:pPr marL="228600" indent="0" defTabSz="914400">
              <a:lnSpc>
                <a:spcPct val="90000"/>
              </a:lnSpc>
              <a:spcBef>
                <a:spcPts val="1001"/>
              </a:spcBef>
              <a:buNone/>
            </a:pP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intro at least one user store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requirement</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design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implementation gif or figure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brief conclusion</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8" name="Rectangle 3">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89" name="Freeform 5">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0" name="Freeform 6">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GUI</a:t>
            </a:r>
            <a:endParaRPr b="0" lang="en-US" sz="4400" spc="-1" strike="noStrike">
              <a:solidFill>
                <a:srgbClr val="ffffff"/>
              </a:solidFill>
              <a:latin typeface="Arial"/>
            </a:endParaRPr>
          </a:p>
        </p:txBody>
      </p:sp>
      <p:sp>
        <p:nvSpPr>
          <p:cNvPr id="92" name="PlaceHolder 2"/>
          <p:cNvSpPr>
            <a:spLocks noGrp="1"/>
          </p:cNvSpPr>
          <p:nvPr>
            <p:ph/>
          </p:nvPr>
        </p:nvSpPr>
        <p:spPr>
          <a:xfrm>
            <a:off x="838080" y="2010960"/>
            <a:ext cx="4419720" cy="4165560"/>
          </a:xfrm>
          <a:prstGeom prst="rect">
            <a:avLst/>
          </a:prstGeom>
          <a:noFill/>
          <a:ln w="0">
            <a:noFill/>
          </a:ln>
        </p:spPr>
        <p:txBody>
          <a:bodyPr lIns="91440" rIns="91440" tIns="45720" bIns="45720" anchor="t">
            <a:normAutofit/>
          </a:bodyPr>
          <a:p>
            <a:pPr marL="228600" indent="0" defTabSz="914400">
              <a:lnSpc>
                <a:spcPct val="90000"/>
              </a:lnSpc>
              <a:spcBef>
                <a:spcPts val="1001"/>
              </a:spcBef>
              <a:buNone/>
            </a:pP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intro at least one user store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requirement</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design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implementation gif or figure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brief conclusion</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3" name="Rectangle 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4" name="Freeform 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5" name="Freeform 4">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6"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Map</a:t>
            </a:r>
            <a:endParaRPr b="0" lang="en-US" sz="4400" spc="-1" strike="noStrike">
              <a:solidFill>
                <a:srgbClr val="ffffff"/>
              </a:solidFill>
              <a:latin typeface="Arial"/>
            </a:endParaRPr>
          </a:p>
        </p:txBody>
      </p:sp>
      <p:sp>
        <p:nvSpPr>
          <p:cNvPr id="97" name="PlaceHolder 2"/>
          <p:cNvSpPr>
            <a:spLocks noGrp="1"/>
          </p:cNvSpPr>
          <p:nvPr>
            <p:ph/>
          </p:nvPr>
        </p:nvSpPr>
        <p:spPr>
          <a:xfrm>
            <a:off x="838080" y="1778040"/>
            <a:ext cx="6477120" cy="4165560"/>
          </a:xfrm>
          <a:prstGeom prst="rect">
            <a:avLst/>
          </a:prstGeom>
          <a:noFill/>
          <a:ln w="0">
            <a:noFill/>
          </a:ln>
        </p:spPr>
        <p:txBody>
          <a:bodyPr lIns="91440" rIns="91440" tIns="45720" bIns="45720" anchor="t">
            <a:normAutofit/>
          </a:bodyPr>
          <a:p>
            <a:pPr marL="228600" indent="0" defTabSz="914400">
              <a:lnSpc>
                <a:spcPct val="90000"/>
              </a:lnSpc>
              <a:spcBef>
                <a:spcPts val="1001"/>
              </a:spcBef>
              <a:buNone/>
            </a:pP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intro at least one user store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requirement</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design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implementation gif or figure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brief conclusion</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8"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99"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0"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Conclusion</a:t>
            </a:r>
            <a:endParaRPr b="0" lang="en-US" sz="4400" spc="-1" strike="noStrike">
              <a:solidFill>
                <a:srgbClr val="ffffff"/>
              </a:solidFill>
              <a:latin typeface="Arial"/>
            </a:endParaRPr>
          </a:p>
        </p:txBody>
      </p:sp>
      <p:sp>
        <p:nvSpPr>
          <p:cNvPr id="102"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conclusion slide for how we thought the class as a whole (not group) went</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TotalTime>
  <Application>LibreOffice/24.2.6.2$Linux_X86_64 LibreOffice_project/420$Build-2</Application>
  <AppVersion>15.0000</AppVersion>
  <Words>204</Words>
  <Paragraphs>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2024-11-19T16:19:24Z</dcterms:created>
  <dc:creator>Virginia Richards</dc:creator>
  <dc:description/>
  <dc:language>en-US</dc:language>
  <cp:lastModifiedBy/>
  <dcterms:modified xsi:type="dcterms:W3CDTF">2024-11-30T19:04:22Z</dcterms:modified>
  <cp:revision>9</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