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33AAFDE-8BE8-456D-B181-1FD14C22236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5320" cy="3085200"/>
          </a:xfrm>
          <a:prstGeom prst="rect">
            <a:avLst/>
          </a:prstGeom>
          <a:ln w="0">
            <a:noFill/>
          </a:ln>
        </p:spPr>
      </p:sp>
      <p:sp>
        <p:nvSpPr>
          <p:cNvPr id="136"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7" name="PlaceHolder 3"/>
          <p:cNvSpPr>
            <a:spLocks noGrp="1"/>
          </p:cNvSpPr>
          <p:nvPr>
            <p:ph type="sldNum" idx="45"/>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2712E60-A7B0-4F16-B7CF-935AF05B783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5320" cy="3085200"/>
          </a:xfrm>
          <a:prstGeom prst="rect">
            <a:avLst/>
          </a:prstGeom>
          <a:ln w="0">
            <a:noFill/>
          </a:ln>
        </p:spPr>
      </p:sp>
      <p:sp>
        <p:nvSpPr>
          <p:cNvPr id="11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3" name="PlaceHolder 3"/>
          <p:cNvSpPr>
            <a:spLocks noGrp="1"/>
          </p:cNvSpPr>
          <p:nvPr>
            <p:ph type="sldNum" idx="37"/>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01CE4F9-360F-40AC-B008-CDF61984B32F}"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5320" cy="3085200"/>
          </a:xfrm>
          <a:prstGeom prst="rect">
            <a:avLst/>
          </a:prstGeom>
          <a:ln w="0">
            <a:noFill/>
          </a:ln>
        </p:spPr>
      </p:sp>
      <p:sp>
        <p:nvSpPr>
          <p:cNvPr id="115"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6" name="PlaceHolder 3"/>
          <p:cNvSpPr>
            <a:spLocks noGrp="1"/>
          </p:cNvSpPr>
          <p:nvPr>
            <p:ph type="sldNum" idx="38"/>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F0E1D49-054D-43E3-A845-842810BDC40F}"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5320" cy="3085200"/>
          </a:xfrm>
          <a:prstGeom prst="rect">
            <a:avLst/>
          </a:prstGeom>
          <a:ln w="0">
            <a:noFill/>
          </a:ln>
        </p:spPr>
      </p:sp>
      <p:sp>
        <p:nvSpPr>
          <p:cNvPr id="118"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9" name="PlaceHolder 3"/>
          <p:cNvSpPr>
            <a:spLocks noGrp="1"/>
          </p:cNvSpPr>
          <p:nvPr>
            <p:ph type="sldNum" idx="39"/>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B778B89-EEBE-44FC-BE70-06A367B61FA7}"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5320" cy="3085200"/>
          </a:xfrm>
          <a:prstGeom prst="rect">
            <a:avLst/>
          </a:prstGeom>
          <a:ln w="0">
            <a:noFill/>
          </a:ln>
        </p:spPr>
      </p:sp>
      <p:sp>
        <p:nvSpPr>
          <p:cNvPr id="121"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2" name="PlaceHolder 3"/>
          <p:cNvSpPr>
            <a:spLocks noGrp="1"/>
          </p:cNvSpPr>
          <p:nvPr>
            <p:ph type="sldNum" idx="40"/>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4BFF842-F49A-4AFD-AC56-A42F7B6A48EF}"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5320" cy="3085200"/>
          </a:xfrm>
          <a:prstGeom prst="rect">
            <a:avLst/>
          </a:prstGeom>
          <a:ln w="0">
            <a:noFill/>
          </a:ln>
        </p:spPr>
      </p:sp>
      <p:sp>
        <p:nvSpPr>
          <p:cNvPr id="124"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5" name="PlaceHolder 3"/>
          <p:cNvSpPr>
            <a:spLocks noGrp="1"/>
          </p:cNvSpPr>
          <p:nvPr>
            <p:ph type="sldNum" idx="41"/>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354B93B-71F4-4DD9-934D-575AD584C654}"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320" cy="3085200"/>
          </a:xfrm>
          <a:prstGeom prst="rect">
            <a:avLst/>
          </a:prstGeom>
          <a:ln w="0">
            <a:noFill/>
          </a:ln>
        </p:spPr>
      </p:sp>
      <p:sp>
        <p:nvSpPr>
          <p:cNvPr id="127"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8" name="PlaceHolder 3"/>
          <p:cNvSpPr>
            <a:spLocks noGrp="1"/>
          </p:cNvSpPr>
          <p:nvPr>
            <p:ph type="sldNum" idx="42"/>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7BAA892-3016-4941-B6CA-1699CD754EE6}"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320" cy="3085200"/>
          </a:xfrm>
          <a:prstGeom prst="rect">
            <a:avLst/>
          </a:prstGeom>
          <a:ln w="0">
            <a:noFill/>
          </a:ln>
        </p:spPr>
      </p:sp>
      <p:sp>
        <p:nvSpPr>
          <p:cNvPr id="130"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1" name="PlaceHolder 3"/>
          <p:cNvSpPr>
            <a:spLocks noGrp="1"/>
          </p:cNvSpPr>
          <p:nvPr>
            <p:ph type="sldNum" idx="43"/>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D75B9A0-2DA5-4EBE-B1C4-60F68E999B6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320" cy="3085200"/>
          </a:xfrm>
          <a:prstGeom prst="rect">
            <a:avLst/>
          </a:prstGeom>
          <a:ln w="0">
            <a:noFill/>
          </a:ln>
        </p:spPr>
      </p:sp>
      <p:sp>
        <p:nvSpPr>
          <p:cNvPr id="133"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4" name="PlaceHolder 3"/>
          <p:cNvSpPr>
            <a:spLocks noGrp="1"/>
          </p:cNvSpPr>
          <p:nvPr>
            <p:ph type="sldNum" idx="44"/>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4A8A900-3985-4580-AA9D-AE4870EEFDD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72D443-6A7C-4A7C-8F00-548D8B57336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9A0A55EC-45FB-4C3A-945C-58A0C3BC828E}"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E501133-342C-4530-9550-9FE412CA6C15}"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17B594A-3707-42F9-8801-7CA4F0E86C1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F93B56F-725D-4F9E-9A54-98403E510E06}"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110C037-892E-4855-9C6D-572EF4A30C4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147756C-FDA9-49C5-B0A0-1E943E7C8EB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DEC1201-B528-4D59-9646-B5E10256560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5F704C2-6B1D-461E-9D9B-1786C7F92FDE}"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A37DF27-4D82-4BAA-90F3-90EDED316570}"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31D4F016-3884-43B5-92E6-0F91DF24205E}"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3BC63B1-ACE6-4E09-88C3-0B660678E71D}" type="slidenum">
              <a:rPr b="0" lang="en-US" sz="1200" spc="-1" strike="noStrike">
                <a:solidFill>
                  <a:schemeClr val="dk1">
                    <a:tint val="82000"/>
                  </a:schemeClr>
                </a:solidFill>
                <a:latin typeface="Aptos"/>
              </a:rPr>
              <a:t>7</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7CA4316-72CA-4357-8E5D-EAB65035271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6D08E9D1-B03D-4EAD-967A-96D92C673A41}"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E2ED0188-51EB-4DEF-8637-A4401D4E6ACB}"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1D33613-4BDF-4C5A-A7F7-B85DE006EFFB}"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792E95A-D8AB-48F4-ABF3-1F1AFCED32B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C2A8F2F-B8F8-45C7-9625-02660F00B79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0A4AB47-254A-4221-9B59-00B3177B23C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493E060B-63A4-4D94-9A98-D197AFF32CE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096DE5A7-E28C-4C00-A19B-20C651A1869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565BB02B-DC69-4065-9D49-D59ED36D3EAB}"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video" Target="file:///home/robert/repos/ceg4110-group-project-no-grads/presentation materials/assets/combat_2.avi" TargetMode="External"/><Relationship Id="rId3" Type="http://schemas.microsoft.com/office/2007/relationships/media" Target="file:///home/robert/repos/ceg4110-group-project-no-grads/presentation materials/assets/combat_2.avi" TargetMode="External"/><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video" Target="file:///home/robert/repos/ceg4110-group-project-no-grads/presentation materials/assets/items.avi" TargetMode="External"/><Relationship Id="rId2" Type="http://schemas.microsoft.com/office/2007/relationships/media" Target="file:///home/robert/repos/ceg4110-group-project-no-grads/presentation materials/assets/items.avi" TargetMode="External"/><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video" Target="file:///home/robert/repos/ceg4110-group-project-no-grads/presentation materials/assets/dialog.avi" TargetMode="External"/><Relationship Id="rId2" Type="http://schemas.microsoft.com/office/2007/relationships/media" Target="file:///home/robert/repos/ceg4110-group-project-no-grads/presentation materials/assets/dialog.avi"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1040" cy="685692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9080" y="-1522440"/>
            <a:ext cx="4591080" cy="1219104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400" cy="238644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800" cy="68472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400" cy="59184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6"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7"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8"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10" name="PlaceHolder 2"/>
          <p:cNvSpPr>
            <a:spLocks noGrp="1"/>
          </p:cNvSpPr>
          <p:nvPr>
            <p:ph/>
          </p:nvPr>
        </p:nvSpPr>
        <p:spPr>
          <a:xfrm>
            <a:off x="838080" y="2010960"/>
            <a:ext cx="10514520" cy="416520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520" cy="416520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520" cy="41652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520" cy="41652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4800" cy="548604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p:cNvPicPr/>
          <p:nvPr/>
        </p:nvPicPr>
        <p:blipFill>
          <a:blip r:embed="rId1"/>
          <a:stretch/>
        </p:blipFill>
        <p:spPr>
          <a:xfrm>
            <a:off x="6058440" y="3712320"/>
            <a:ext cx="5142600" cy="2746440"/>
          </a:xfrm>
          <a:prstGeom prst="rect">
            <a:avLst/>
          </a:prstGeom>
          <a:ln w="0">
            <a:noFill/>
          </a:ln>
        </p:spPr>
      </p:pic>
      <p:pic>
        <p:nvPicPr>
          <p:cNvPr id="82" name="" descr="">
            <a:hlinkClick r:id="" action="ppaction://media"/>
          </p:cNvPr>
          <p:cNvPicPr/>
          <p:nvPr>
            <a:videoFile r:link="rId2"/>
            <p:extLst>
              <p:ext uri="{DAA4B4D4-6D71-4841-9C94-3DE7FCFB9230}">
                <p14:media r:link="rId3"/>
              </p:ext>
            </p:extLst>
          </p:nvPr>
        </p:nvPicPr>
        <p:blipFill>
          <a:blip r:embed="rId4"/>
          <a:stretch>
            <a:fillRect/>
          </a:stretch>
        </p:blipFill>
        <p:spPr>
          <a:xfrm>
            <a:off x="5715000" y="228600"/>
            <a:ext cx="5943240" cy="3342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508680" y="1143000"/>
            <a:ext cx="5333760" cy="5257440"/>
          </a:xfrm>
          <a:prstGeom prst="rect">
            <a:avLst/>
          </a:prstGeom>
          <a:noFill/>
          <a:ln w="0">
            <a:noFill/>
          </a:ln>
        </p:spPr>
        <p:txBody>
          <a:bodyPr lIns="91440" rIns="91440" tIns="45720" bIns="45720" anchor="t">
            <a:normAutofit fontScale="93333"/>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developer, I want elements in the environment for the player to interact with.</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items in the environment for the player to pickup</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health pickups that will heal the players health</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coin pickups </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b="0" lang="en-US" sz="2000" spc="-1" strike="noStrike">
              <a:solidFill>
                <a:srgbClr val="ffffff"/>
              </a:solidFill>
              <a:latin typeface="Arial"/>
            </a:endParaRPr>
          </a:p>
        </p:txBody>
      </p:sp>
      <p:pic>
        <p:nvPicPr>
          <p:cNvPr id="88" name="" descr="">
            <a:hlinkClick r:id="" action="ppaction://media"/>
          </p:cNvPr>
          <p:cNvPicPr/>
          <p:nvPr>
            <a:videoFile r:link="rId1"/>
            <p:extLst>
              <p:ext uri="{DAA4B4D4-6D71-4841-9C94-3DE7FCFB9230}">
                <p14:media r:link="rId2"/>
              </p:ext>
            </p:extLst>
          </p:nvPr>
        </p:nvPicPr>
        <p:blipFill>
          <a:blip r:embed="rId3"/>
          <a:stretch>
            <a:fillRect/>
          </a:stretch>
        </p:blipFill>
        <p:spPr>
          <a:xfrm>
            <a:off x="5842800" y="365040"/>
            <a:ext cx="5942880" cy="3342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2"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3" name="PlaceHolder 2"/>
          <p:cNvSpPr>
            <a:spLocks noGrp="1"/>
          </p:cNvSpPr>
          <p:nvPr>
            <p:ph/>
          </p:nvPr>
        </p:nvSpPr>
        <p:spPr>
          <a:xfrm>
            <a:off x="685800" y="1143000"/>
            <a:ext cx="4419360" cy="525744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interact with characters through dialogue boxes and understand how to play the game through those interactions.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 characters shall have a dialogue mechanic.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When the player approaches an npc they may talk too, a chat bubble will appear above the npc's head indicating the player is able to interact with this npc. Npc's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npc will be triggered.</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Dialog is implemented through the Dialogic library. The player can select options when talking to an NPC that lead to differing results</a:t>
            </a:r>
            <a:endParaRPr b="0" lang="en-US" sz="2000" spc="-1" strike="noStrike">
              <a:solidFill>
                <a:srgbClr val="ffffff"/>
              </a:solidFill>
              <a:latin typeface="Arial"/>
            </a:endParaRPr>
          </a:p>
        </p:txBody>
      </p:sp>
      <p:pic>
        <p:nvPicPr>
          <p:cNvPr id="94" name="" descr="">
            <a:hlinkClick r:id="" action="ppaction://media"/>
          </p:cNvPr>
          <p:cNvPicPr/>
          <p:nvPr>
            <a:videoFile r:link="rId1"/>
            <p:extLst>
              <p:ext uri="{DAA4B4D4-6D71-4841-9C94-3DE7FCFB9230}">
                <p14:media r:link="rId2"/>
              </p:ext>
            </p:extLst>
          </p:nvPr>
        </p:nvPicPr>
        <p:blipFill>
          <a:blip r:embed="rId3"/>
          <a:stretch>
            <a:fillRect/>
          </a:stretch>
        </p:blipFill>
        <p:spPr>
          <a:xfrm>
            <a:off x="5715000" y="228600"/>
            <a:ext cx="5942880" cy="3342600"/>
          </a:xfrm>
          <a:prstGeom prst="rect">
            <a:avLst/>
          </a:prstGeom>
          <a:ln w="0">
            <a:noFill/>
          </a:ln>
        </p:spPr>
      </p:pic>
      <p:pic>
        <p:nvPicPr>
          <p:cNvPr id="95" name="" descr=""/>
          <p:cNvPicPr/>
          <p:nvPr/>
        </p:nvPicPr>
        <p:blipFill>
          <a:blip r:embed="rId4"/>
          <a:stretch/>
        </p:blipFill>
        <p:spPr>
          <a:xfrm>
            <a:off x="6629400" y="3657600"/>
            <a:ext cx="4218120" cy="2811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100" name="PlaceHolder 2"/>
          <p:cNvSpPr>
            <a:spLocks noGrp="1"/>
          </p:cNvSpPr>
          <p:nvPr>
            <p:ph/>
          </p:nvPr>
        </p:nvSpPr>
        <p:spPr>
          <a:xfrm>
            <a:off x="838080" y="1778040"/>
            <a:ext cx="6476760" cy="4165200"/>
          </a:xfrm>
          <a:prstGeom prst="rect">
            <a:avLst/>
          </a:prstGeom>
          <a:noFill/>
          <a:ln w="0">
            <a:noFill/>
          </a:ln>
        </p:spPr>
        <p:txBody>
          <a:bodyPr lIns="91440" rIns="91440" tIns="45720" bIns="45720" anchor="t">
            <a:normAutofit/>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1" name="Rectangle 22">
            <a:extLst>
              <a:ext uri="{C183D7F6-B498-43B3-948B-1728B52AA6E4}">
                <adec:decorative xmlns:adec="http://schemas.microsoft.com/office/drawing/2017/decorative" val="1"/>
              </a:ext>
            </a:extLst>
          </p:cNvPr>
          <p:cNvSpPr/>
          <p:nvPr/>
        </p:nvSpPr>
        <p:spPr>
          <a:xfrm>
            <a:off x="0" y="-3240"/>
            <a:ext cx="12191040" cy="68601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2" name="Freeform 13">
            <a:extLst>
              <a:ext uri="{C183D7F6-B498-43B3-948B-1728B52AA6E4}">
                <adec:decorative xmlns:adec="http://schemas.microsoft.com/office/drawing/2017/decorative" val="1"/>
              </a:ext>
            </a:extLst>
          </p:cNvPr>
          <p:cNvSpPr/>
          <p:nvPr/>
        </p:nvSpPr>
        <p:spPr>
          <a:xfrm>
            <a:off x="0" y="0"/>
            <a:ext cx="11785680" cy="6856920"/>
          </a:xfrm>
          <a:custGeom>
            <a:avLst/>
            <a:gdLst>
              <a:gd name="textAreaLeft" fmla="*/ 0 w 11785680"/>
              <a:gd name="textAreaRight" fmla="*/ 11786760 w 11785680"/>
              <a:gd name="textAreaTop" fmla="*/ 0 h 6856920"/>
              <a:gd name="textAreaBottom" fmla="*/ 6858000 h 685692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3" name="Freeform 11">
            <a:extLst>
              <a:ext uri="{C183D7F6-B498-43B3-948B-1728B52AA6E4}">
                <adec:decorative xmlns:adec="http://schemas.microsoft.com/office/drawing/2017/decorative" val="1"/>
              </a:ext>
            </a:extLst>
          </p:cNvPr>
          <p:cNvSpPr/>
          <p:nvPr/>
        </p:nvSpPr>
        <p:spPr>
          <a:xfrm>
            <a:off x="0" y="0"/>
            <a:ext cx="3580200" cy="6856920"/>
          </a:xfrm>
          <a:custGeom>
            <a:avLst/>
            <a:gdLst>
              <a:gd name="textAreaLeft" fmla="*/ 0 w 3580200"/>
              <a:gd name="textAreaRight" fmla="*/ 3581280 w 3580200"/>
              <a:gd name="textAreaTop" fmla="*/ 0 h 6856920"/>
              <a:gd name="textAreaBottom" fmla="*/ 6858000 h 685692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5" name="PlaceHolder 2"/>
          <p:cNvSpPr>
            <a:spLocks noGrp="1"/>
          </p:cNvSpPr>
          <p:nvPr>
            <p:ph/>
          </p:nvPr>
        </p:nvSpPr>
        <p:spPr>
          <a:xfrm>
            <a:off x="838080" y="2010960"/>
            <a:ext cx="10514520" cy="41652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878</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2024-12-01T09:21:56Z</dcterms:modified>
  <cp:revision>14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