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3BEB062-4465-4D95-847A-B65CC793E0F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C279E3E-B479-43BF-83CF-C4A6D79558F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1143000"/>
            <a:ext cx="5484960" cy="3084840"/>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2F72249-677F-4C1A-AF08-91A1324E7193}"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BF1F1D28-AC5C-412A-A852-BADA2E2277A8}"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685800" y="1143000"/>
            <a:ext cx="5484960" cy="3084840"/>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D781B25-69CC-4990-82B6-46518A69EF3F}"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1143000"/>
            <a:ext cx="5484960" cy="3084840"/>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D096B5ED-4B10-4F12-85D7-1F49DF9DD4D3}"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1143000"/>
            <a:ext cx="5484960" cy="3084840"/>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7F8EC3D-57B5-45EE-ACFC-A4F21F11C239}"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1143000"/>
            <a:ext cx="5484960" cy="3084840"/>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9C20E923-4AF8-4D7B-BC3C-8D55423BC870}"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1143000"/>
            <a:ext cx="5484960" cy="3084840"/>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34E2EA3-D286-4A9D-9AB9-C0EA44C30E5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1143000"/>
            <a:ext cx="5484960" cy="3084840"/>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B75746C-DC6D-46B8-AA4C-053D677F04F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173C757-48E2-44AB-94E3-200118D2072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2EDD80F9-FC65-4403-B682-DF19138866B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86236D5-12C9-480F-AFB6-2597A2EA6A1C}"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588F1AC-65D7-4B1D-84CF-B99EE8C9F74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7CC69E6-2A7C-4E15-A8D1-BB92A6E9BA3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5D89377-77A4-4964-B8E6-4B4A2F9889BE}"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6644D71-B6C4-471C-B0C6-9E0D24CA1D9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66B1231-1C9D-463F-BB50-327C2AC4E865}"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116DB3A-80EB-44F7-A18E-73EA16645F75}"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C3CDFA6-1AEB-45B9-AA97-E405EB9C7B9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C2A898B-BE15-439F-9340-7A7114DFF831}"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8369EC3C-C079-4360-AC8F-7FB3D04D4993}"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1A8D373-948D-4BC1-80F7-5F5C84637A5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89B2A8F-20A0-4C44-A084-B197C3D5667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1970563-64B0-4598-86E0-8DC6A9767086}"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6C92B583-0A48-432B-9920-4A9FD328FC1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4C362E81-99C2-4BB6-BA25-92741B749076}"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B67952BD-45F5-47F1-A299-B0814F660B24}"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FD8B1D21-FA4E-4EA6-8CA0-0CAC3EAD5EA9}"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989D171-80AB-4D06-92D6-833E55B43FDE}"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F73F5F7A-DFFE-4064-98EC-16853FB90B36}"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FD8A927E-A13A-4671-B70D-D148D59865AA}"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video" Target="file:///home/robert/repos/ceg4110-group-project-no-grads/presentation materials/assets/combat_2.avi" TargetMode="External"/><Relationship Id="rId3" Type="http://schemas.microsoft.com/office/2007/relationships/media" Target="file:///home/robert/repos/ceg4110-group-project-no-grads/presentation materials/assets/combat_2.avi" TargetMode="External"/><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video" Target="file:///home/robert/repos/ceg4110-group-project-no-grads/presentation materials/assets/items.avi" TargetMode="External"/><Relationship Id="rId2" Type="http://schemas.microsoft.com/office/2007/relationships/media" Target="file:///home/robert/repos/ceg4110-group-project-no-grads/presentation materials/assets/items.avi" TargetMode="External"/><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video" Target="file:///home/robert/repos/ceg4110-group-project-no-grads/presentation materials/assets/dialog.avi" TargetMode="External"/><Relationship Id="rId2" Type="http://schemas.microsoft.com/office/2007/relationships/media" Target="file:///home/robert/repos/ceg4110-group-project-no-grads/presentation materials/assets/dialog.avi"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p:cNvPicPr/>
          <p:nvPr/>
        </p:nvPicPr>
        <p:blipFill>
          <a:blip r:embed="rId1"/>
          <a:stretch/>
        </p:blipFill>
        <p:spPr>
          <a:xfrm>
            <a:off x="6058440" y="3712320"/>
            <a:ext cx="5142240" cy="2746080"/>
          </a:xfrm>
          <a:prstGeom prst="rect">
            <a:avLst/>
          </a:prstGeom>
          <a:ln w="0">
            <a:noFill/>
          </a:ln>
        </p:spPr>
      </p:pic>
      <p:pic>
        <p:nvPicPr>
          <p:cNvPr id="82" name="" descr="">
            <a:hlinkClick r:id="" action="ppaction://media"/>
          </p:cNvPr>
          <p:cNvPicPr/>
          <p:nvPr>
            <a:videoFile r:link="rId2"/>
            <p:extLst>
              <p:ext uri="{DAA4B4D4-6D71-4841-9C94-3DE7FCFB9230}">
                <p14:media r:link="rId3"/>
              </p:ext>
            </p:extLst>
          </p:nvPr>
        </p:nvPicPr>
        <p:blipFill>
          <a:blip r:embed="rId4"/>
          <a:stretch>
            <a:fillRect/>
          </a:stretch>
        </p:blipFill>
        <p:spPr>
          <a:xfrm>
            <a:off x="5715000" y="228600"/>
            <a:ext cx="5942880" cy="3342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rIns="91440" tIns="45720" bIns="45720" anchor="t">
            <a:normAutofit fontScale="93333"/>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developer, I want elements in the environment for the player to interact with.</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items in the environment for the player to pickup</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health pickups that will heal the players health</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coin pickups </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b="0" lang="en-US" sz="2000" spc="-1" strike="noStrike">
              <a:solidFill>
                <a:srgbClr val="ffffff"/>
              </a:solidFill>
              <a:latin typeface="Arial"/>
            </a:endParaRPr>
          </a:p>
        </p:txBody>
      </p:sp>
      <p:pic>
        <p:nvPicPr>
          <p:cNvPr id="88" name="" descr="">
            <a:hlinkClick r:id="" action="ppaction://media"/>
          </p:cNvPr>
          <p:cNvPicPr/>
          <p:nvPr>
            <a:videoFile r:link="rId1"/>
            <p:extLst>
              <p:ext uri="{DAA4B4D4-6D71-4841-9C94-3DE7FCFB9230}">
                <p14:media r:link="rId2"/>
              </p:ext>
            </p:extLst>
          </p:nvPr>
        </p:nvPicPr>
        <p:blipFill>
          <a:blip r:embed="rId3"/>
          <a:stretch>
            <a:fillRect/>
          </a:stretch>
        </p:blipFill>
        <p:spPr>
          <a:xfrm>
            <a:off x="5842800" y="365040"/>
            <a:ext cx="5942520" cy="3342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interact with characters through dialogue boxes and understand how to play the game through those interactions.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 characters shall have a dialogue mechanic.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When the player approaches an npc they may talk too, a chat bubble will appear above the npc's head indicating the player is able to interact with this npc. Npc's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npc will be triggered.</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Dialog is implemented through the Dialogic library. The player can select options when talking to an NPC that lead to differing results</a:t>
            </a:r>
            <a:endParaRPr b="0" lang="en-US" sz="2000" spc="-1" strike="noStrike">
              <a:solidFill>
                <a:srgbClr val="ffffff"/>
              </a:solidFill>
              <a:latin typeface="Arial"/>
            </a:endParaRPr>
          </a:p>
        </p:txBody>
      </p:sp>
      <p:pic>
        <p:nvPicPr>
          <p:cNvPr id="94" name="" descr="">
            <a:hlinkClick r:id="" action="ppaction://media"/>
          </p:cNvPr>
          <p:cNvPicPr/>
          <p:nvPr>
            <a:videoFile r:link="rId1"/>
            <p:extLst>
              <p:ext uri="{DAA4B4D4-6D71-4841-9C94-3DE7FCFB9230}">
                <p14:media r:link="rId2"/>
              </p:ext>
            </p:extLst>
          </p:nvPr>
        </p:nvPicPr>
        <p:blipFill>
          <a:blip r:embed="rId3"/>
          <a:stretch>
            <a:fillRect/>
          </a:stretch>
        </p:blipFill>
        <p:spPr>
          <a:xfrm>
            <a:off x="5715000" y="228600"/>
            <a:ext cx="5942520" cy="3342240"/>
          </a:xfrm>
          <a:prstGeom prst="rect">
            <a:avLst/>
          </a:prstGeom>
          <a:ln w="0">
            <a:noFill/>
          </a:ln>
        </p:spPr>
      </p:pic>
      <p:pic>
        <p:nvPicPr>
          <p:cNvPr id="95" name="" descr=""/>
          <p:cNvPicPr/>
          <p:nvPr/>
        </p:nvPicPr>
        <p:blipFill>
          <a:blip r:embed="rId4"/>
          <a:stretch/>
        </p:blipFill>
        <p:spPr>
          <a:xfrm>
            <a:off x="6629400" y="3657600"/>
            <a:ext cx="4217760" cy="281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rIns="91440" tIns="45720" bIns="45720" anchor="t">
            <a:normAutofit fontScale="89999"/>
          </a:bodyPr>
          <a:p>
            <a:pPr marL="228600" indent="0" defTabSz="914400">
              <a:lnSpc>
                <a:spcPct val="90000"/>
              </a:lnSpc>
              <a:spcBef>
                <a:spcPts val="1001"/>
              </a:spcBef>
              <a:buNone/>
              <a:tabLst>
                <a:tab algn="l" pos="0"/>
              </a:tabLst>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User Story: - As a player, I want to navigate an </a:t>
            </a:r>
            <a:r>
              <a:rPr b="0" lang="en-US" sz="2000" spc="-1" strike="noStrike">
                <a:solidFill>
                  <a:schemeClr val="dk1"/>
                </a:solidFill>
                <a:latin typeface="-apple-system"/>
              </a:rPr>
              <a:t>environment that's easy to explore with collision </a:t>
            </a:r>
            <a:r>
              <a:rPr b="0" lang="en-US" sz="2000" spc="-1" strike="noStrike">
                <a:solidFill>
                  <a:schemeClr val="dk1"/>
                </a:solidFill>
                <a:latin typeface="-apple-system"/>
              </a:rPr>
              <a:t>that supports my movement and keeps me within </a:t>
            </a:r>
            <a:r>
              <a:rPr b="0" lang="en-US" sz="2000" spc="-1" strike="noStrike">
                <a:solidFill>
                  <a:schemeClr val="dk1"/>
                </a:solidFill>
                <a:latin typeface="-apple-system"/>
              </a:rPr>
              <a:t>bounds.</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Requirement: The play area shall have </a:t>
            </a:r>
            <a:r>
              <a:rPr b="0" lang="en-US" sz="2000" spc="-1" strike="noStrike">
                <a:solidFill>
                  <a:schemeClr val="dk1"/>
                </a:solidFill>
                <a:latin typeface="-apple-system"/>
              </a:rPr>
              <a:t>boundaries.</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Design: The player has a fixed camera that keeps </a:t>
            </a:r>
            <a:r>
              <a:rPr b="0" lang="en-US" sz="2000" spc="-1" strike="noStrike">
                <a:solidFill>
                  <a:schemeClr val="dk1"/>
                </a:solidFill>
                <a:latin typeface="-apple-system"/>
              </a:rPr>
              <a:t>the player body at the center of the screen at all </a:t>
            </a:r>
            <a:r>
              <a:rPr b="0" lang="en-US" sz="2000" spc="-1" strike="noStrike">
                <a:solidFill>
                  <a:schemeClr val="dk1"/>
                </a:solidFill>
                <a:latin typeface="-apple-system"/>
              </a:rPr>
              <a:t>times. In order to not break immersion, it's </a:t>
            </a:r>
            <a:r>
              <a:rPr b="0" lang="en-US" sz="2000" spc="-1" strike="noStrike">
                <a:solidFill>
                  <a:schemeClr val="dk1"/>
                </a:solidFill>
                <a:latin typeface="-apple-system"/>
              </a:rPr>
              <a:t>important that the player does not see any blank </a:t>
            </a:r>
            <a:r>
              <a:rPr b="0" lang="en-US" sz="2000" spc="-1" strike="noStrike">
                <a:solidFill>
                  <a:schemeClr val="dk1"/>
                </a:solidFill>
                <a:latin typeface="-apple-system"/>
              </a:rPr>
              <a:t>space in the levels where there is no map. To </a:t>
            </a:r>
            <a:r>
              <a:rPr b="0" lang="en-US" sz="2000" spc="-1" strike="noStrike">
                <a:solidFill>
                  <a:schemeClr val="dk1"/>
                </a:solidFill>
                <a:latin typeface="-apple-system"/>
              </a:rPr>
              <a:t>achieve this, there must be a playable area that </a:t>
            </a:r>
            <a:r>
              <a:rPr b="0" lang="en-US" sz="2000" spc="-1" strike="noStrike">
                <a:solidFill>
                  <a:schemeClr val="dk1"/>
                </a:solidFill>
                <a:latin typeface="-apple-system"/>
              </a:rPr>
              <a:t>the player can freely navigate which is enclosed. </a:t>
            </a:r>
            <a:r>
              <a:rPr b="0" lang="en-US" sz="2000" spc="-1" strike="noStrike">
                <a:solidFill>
                  <a:schemeClr val="dk1"/>
                </a:solidFill>
                <a:latin typeface="-apple-system"/>
              </a:rPr>
              <a:t>There will be another area that the player cannot </a:t>
            </a:r>
            <a:r>
              <a:rPr b="0" lang="en-US" sz="2000" spc="-1" strike="noStrike">
                <a:solidFill>
                  <a:schemeClr val="dk1"/>
                </a:solidFill>
                <a:latin typeface="-apple-system"/>
              </a:rPr>
              <a:t>access which functions as a decorative space to </a:t>
            </a:r>
            <a:r>
              <a:rPr b="0" lang="en-US" sz="2000" spc="-1" strike="noStrike">
                <a:solidFill>
                  <a:schemeClr val="dk1"/>
                </a:solidFill>
                <a:latin typeface="-apple-system"/>
              </a:rPr>
              <a:t>hide the edges of the level where the content </a:t>
            </a:r>
            <a:r>
              <a:rPr b="0" lang="en-US" sz="2000" spc="-1" strike="noStrike">
                <a:solidFill>
                  <a:schemeClr val="dk1"/>
                </a:solidFill>
                <a:latin typeface="-apple-system"/>
              </a:rPr>
              <a:t>ends. The inaccessible area must be a minimum </a:t>
            </a:r>
            <a:r>
              <a:rPr b="0" lang="en-US" sz="2000" spc="-1" strike="noStrike">
                <a:solidFill>
                  <a:schemeClr val="dk1"/>
                </a:solidFill>
                <a:latin typeface="-apple-system"/>
              </a:rPr>
              <a:t>of half the height or width of the player camera to </a:t>
            </a:r>
            <a:r>
              <a:rPr b="0" lang="en-US" sz="2000" spc="-1" strike="noStrike">
                <a:solidFill>
                  <a:schemeClr val="dk1"/>
                </a:solidFill>
                <a:latin typeface="-apple-system"/>
              </a:rPr>
              <a:t>accurately hide the blank space. Achieving this will </a:t>
            </a:r>
            <a:r>
              <a:rPr b="0" lang="en-US" sz="2000" spc="-1" strike="noStrike">
                <a:solidFill>
                  <a:schemeClr val="dk1"/>
                </a:solidFill>
                <a:latin typeface="-apple-system"/>
              </a:rPr>
              <a:t>create immersion and a cohesive game </a:t>
            </a:r>
            <a:r>
              <a:rPr b="0" lang="en-US" sz="2000" spc="-1" strike="noStrike">
                <a:solidFill>
                  <a:schemeClr val="dk1"/>
                </a:solidFill>
                <a:latin typeface="-apple-system"/>
              </a:rPr>
              <a:t>environment.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a:t>
            </a:r>
            <a:endParaRPr b="0" lang="en-US" sz="2000" spc="-1" strike="noStrike">
              <a:solidFill>
                <a:srgbClr val="ffffff"/>
              </a:solidFill>
              <a:latin typeface="Arial"/>
            </a:endParaRPr>
          </a:p>
        </p:txBody>
      </p:sp>
      <p:pic>
        <p:nvPicPr>
          <p:cNvPr id="101" name="" descr=""/>
          <p:cNvPicPr/>
          <p:nvPr/>
        </p:nvPicPr>
        <p:blipFill>
          <a:blip r:embed="rId1"/>
          <a:stretch/>
        </p:blipFill>
        <p:spPr>
          <a:xfrm>
            <a:off x="7772400" y="228600"/>
            <a:ext cx="4230720" cy="4788000"/>
          </a:xfrm>
          <a:prstGeom prst="rect">
            <a:avLst/>
          </a:prstGeom>
          <a:ln w="0">
            <a:noFill/>
          </a:ln>
        </p:spPr>
      </p:pic>
      <p:pic>
        <p:nvPicPr>
          <p:cNvPr id="102" name="" descr=""/>
          <p:cNvPicPr/>
          <p:nvPr/>
        </p:nvPicPr>
        <p:blipFill>
          <a:blip r:embed="rId2"/>
          <a:stretch/>
        </p:blipFill>
        <p:spPr>
          <a:xfrm>
            <a:off x="8721000" y="5016600"/>
            <a:ext cx="2251800" cy="1600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890</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2024-12-02T12:57:02Z</dcterms:modified>
  <cp:revision>16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