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png" ContentType="image/png"/>
  <Override PartName="/ppt/media/image3.png" ContentType="image/png"/>
  <Override PartName="/ppt/media/image4.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321C0F93-A7E4-498C-8869-B325C71C038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5680" cy="3085560"/>
          </a:xfrm>
          <a:prstGeom prst="rect">
            <a:avLst/>
          </a:prstGeom>
          <a:ln w="0">
            <a:noFill/>
          </a:ln>
        </p:spPr>
      </p:sp>
      <p:sp>
        <p:nvSpPr>
          <p:cNvPr id="13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After 11 minutes</a:t>
            </a:r>
            <a:endParaRPr b="0" lang="en-US" sz="2000" spc="-1" strike="noStrike">
              <a:solidFill>
                <a:srgbClr val="000000"/>
              </a:solidFill>
              <a:latin typeface="Arial"/>
            </a:endParaRPr>
          </a:p>
        </p:txBody>
      </p:sp>
      <p:sp>
        <p:nvSpPr>
          <p:cNvPr id="135" name="PlaceHolder 3"/>
          <p:cNvSpPr>
            <a:spLocks noGrp="1"/>
          </p:cNvSpPr>
          <p:nvPr>
            <p:ph type="sldNum" idx="4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4867627D-C412-4223-BEA6-C1E474019C7E}"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685800" y="1143000"/>
            <a:ext cx="5485680" cy="3085560"/>
          </a:xfrm>
          <a:prstGeom prst="rect">
            <a:avLst/>
          </a:prstGeom>
          <a:ln w="0">
            <a:noFill/>
          </a:ln>
        </p:spPr>
      </p:sp>
      <p:sp>
        <p:nvSpPr>
          <p:cNvPr id="11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11" name="PlaceHolder 3"/>
          <p:cNvSpPr>
            <a:spLocks noGrp="1"/>
          </p:cNvSpPr>
          <p:nvPr>
            <p:ph type="sldNum" idx="3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E9345B9C-9545-4E15-8799-C7111B3CFA38}"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685800" y="1143000"/>
            <a:ext cx="5485680" cy="3085560"/>
          </a:xfrm>
          <a:prstGeom prst="rect">
            <a:avLst/>
          </a:prstGeom>
          <a:ln w="0">
            <a:noFill/>
          </a:ln>
        </p:spPr>
      </p:sp>
      <p:sp>
        <p:nvSpPr>
          <p:cNvPr id="11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4" name="PlaceHolder 3"/>
          <p:cNvSpPr>
            <a:spLocks noGrp="1"/>
          </p:cNvSpPr>
          <p:nvPr>
            <p:ph type="sldNum" idx="3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1FD9D5A-8668-431C-93A5-743C5AF54F54}"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685800" y="1143000"/>
            <a:ext cx="5485680" cy="3085560"/>
          </a:xfrm>
          <a:prstGeom prst="rect">
            <a:avLst/>
          </a:prstGeom>
          <a:ln w="0">
            <a:noFill/>
          </a:ln>
        </p:spPr>
      </p:sp>
      <p:sp>
        <p:nvSpPr>
          <p:cNvPr id="11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7" name="PlaceHolder 3"/>
          <p:cNvSpPr>
            <a:spLocks noGrp="1"/>
          </p:cNvSpPr>
          <p:nvPr>
            <p:ph type="sldNum" idx="3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6C0AD9D-0289-4AA0-8F9A-ED23EB9FCFF8}"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685800" y="1143000"/>
            <a:ext cx="5485680" cy="3085560"/>
          </a:xfrm>
          <a:prstGeom prst="rect">
            <a:avLst/>
          </a:prstGeom>
          <a:ln w="0">
            <a:noFill/>
          </a:ln>
        </p:spPr>
      </p:sp>
      <p:sp>
        <p:nvSpPr>
          <p:cNvPr id="11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0" name="PlaceHolder 3"/>
          <p:cNvSpPr>
            <a:spLocks noGrp="1"/>
          </p:cNvSpPr>
          <p:nvPr>
            <p:ph type="sldNum" idx="4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3C103B45-83B4-4A7E-B2F7-D757C763FA88}"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685800" y="1143000"/>
            <a:ext cx="5485680" cy="3085560"/>
          </a:xfrm>
          <a:prstGeom prst="rect">
            <a:avLst/>
          </a:prstGeom>
          <a:ln w="0">
            <a:noFill/>
          </a:ln>
        </p:spPr>
      </p:sp>
      <p:sp>
        <p:nvSpPr>
          <p:cNvPr id="12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3" name="PlaceHolder 3"/>
          <p:cNvSpPr>
            <a:spLocks noGrp="1"/>
          </p:cNvSpPr>
          <p:nvPr>
            <p:ph type="sldNum" idx="4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5D83534-B517-47BB-9DAF-CF5E55A21B01}"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685800" y="1143000"/>
            <a:ext cx="5485680" cy="3085560"/>
          </a:xfrm>
          <a:prstGeom prst="rect">
            <a:avLst/>
          </a:prstGeom>
          <a:ln w="0">
            <a:noFill/>
          </a:ln>
        </p:spPr>
      </p:sp>
      <p:sp>
        <p:nvSpPr>
          <p:cNvPr id="12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6" name="PlaceHolder 3"/>
          <p:cNvSpPr>
            <a:spLocks noGrp="1"/>
          </p:cNvSpPr>
          <p:nvPr>
            <p:ph type="sldNum" idx="4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1723A4F-400B-436C-95C9-958946DBE473}"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685800" y="1143000"/>
            <a:ext cx="5485680" cy="3085560"/>
          </a:xfrm>
          <a:prstGeom prst="rect">
            <a:avLst/>
          </a:prstGeom>
          <a:ln w="0">
            <a:noFill/>
          </a:ln>
        </p:spPr>
      </p:sp>
      <p:sp>
        <p:nvSpPr>
          <p:cNvPr id="12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9" name="PlaceHolder 3"/>
          <p:cNvSpPr>
            <a:spLocks noGrp="1"/>
          </p:cNvSpPr>
          <p:nvPr>
            <p:ph type="sldNum" idx="4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E1FBA53C-3401-48B8-8D01-7AD3DF855C0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685800" y="1143000"/>
            <a:ext cx="5485680" cy="3085560"/>
          </a:xfrm>
          <a:prstGeom prst="rect">
            <a:avLst/>
          </a:prstGeom>
          <a:ln w="0">
            <a:noFill/>
          </a:ln>
        </p:spPr>
      </p:sp>
      <p:sp>
        <p:nvSpPr>
          <p:cNvPr id="13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2" name="PlaceHolder 3"/>
          <p:cNvSpPr>
            <a:spLocks noGrp="1"/>
          </p:cNvSpPr>
          <p:nvPr>
            <p:ph type="sldNum" idx="4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680BC11F-6B86-422E-8D48-0E819796F64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0E999CA-206B-47E4-A31C-9CDE78946E4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B70F110F-4D60-43D5-8642-17EB1550BBF4}"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D9B78E15-967D-46E2-BA73-771748358E67}"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8CE682D-71E2-4ABC-8ADD-8994E7A888CE}"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E027402-9821-4BA1-A02D-5806630CB395}"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E71F6FC-45E5-4CB3-B685-C1D533F1DC42}"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7DA89B3B-9660-40B8-9DC5-AF20AF1DF9F9}"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8C411D97-37CF-4CC4-9117-1FE59BA9DCD3}"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435D2CFC-E20D-45FB-A2A5-E29FA78788E3}"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B0280A16-0FB8-4D58-A37D-949AA7F97305}"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73E4E5BD-3708-4EEA-AB7E-FBFB0DCA596A}"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3FF15C4B-DF35-4660-B07B-57C88165F3E7}" type="slidenum">
              <a:rPr b="0" lang="en-US" sz="1200" spc="-1" strike="noStrike">
                <a:solidFill>
                  <a:schemeClr val="dk1">
                    <a:tint val="82000"/>
                  </a:schemeClr>
                </a:solidFill>
                <a:latin typeface="Aptos"/>
              </a:rPr>
              <a:t>6</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a:t>
            </a:r>
            <a:r>
              <a:rPr b="0" lang="en-US" sz="3200" spc="-1" strike="noStrike">
                <a:solidFill>
                  <a:srgbClr val="000000"/>
                </a:solidFill>
                <a:latin typeface="Arial"/>
              </a:rPr>
              <a:t>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EDE4F171-CF65-4415-946D-DDA918E1D81C}"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99035B64-1F69-41A6-ADB7-A68C807F211C}"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A02A3B1A-2E76-4297-9C70-7979D3970E65}"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C9837534-D993-418C-B998-2643E28E7BB7}"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CF9BFF80-48F1-453D-8395-3B949A98AECC}"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91FDE19E-2F0A-48EB-A670-DFDC8EB84093}"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A51E50AB-04FD-4F0E-9A55-4CDA6F0AD649}"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BC00BAE2-D931-488F-B695-6FBD2852F53D}"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AAB9BA93-3482-4CBE-9535-F8A9AD512CD5}"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530881B0-2890-4F76-B6AE-D2AF47C43F87}"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video" Target="file:///home/robert/repos/ceg4110-group-project-no-grads/matthews-journey/movies/combat.avi" TargetMode="External"/><Relationship Id="rId3" Type="http://schemas.microsoft.com/office/2007/relationships/media" Target="file:///home/robert/repos/ceg4110-group-project-no-grads/matthews-journey/movies/combat.avi" TargetMode="External"/><Relationship Id="rId4" Type="http://schemas.openxmlformats.org/officeDocument/2006/relationships/image" Target="../media/image3.png"/><Relationship Id="rId5" Type="http://schemas.openxmlformats.org/officeDocument/2006/relationships/slideLayout" Target="../slideLayouts/slideLayout4.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video" Target="file:///home/robert/repos/ceg4110-group-project-no-grads/presentation materials/assets/items.avi" TargetMode="External"/><Relationship Id="rId2" Type="http://schemas.microsoft.com/office/2007/relationships/media" Target="file:///home/robert/repos/ceg4110-group-project-no-grads/presentation materials/assets/items.avi" TargetMode="External"/><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140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pic>
        <p:nvPicPr>
          <p:cNvPr id="56" name="Picture 16" descr="Dice and pins on a board game"/>
          <p:cNvPicPr/>
          <p:nvPr/>
        </p:nvPicPr>
        <p:blipFill>
          <a:blip r:embed="rId1"/>
          <a:srcRect l="0" t="23102" r="9091" b="0"/>
          <a:stretch/>
        </p:blipFill>
        <p:spPr>
          <a:xfrm>
            <a:off x="0" y="0"/>
            <a:ext cx="12191400" cy="685728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9440" y="-1523160"/>
            <a:ext cx="4591440" cy="1219140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58" name="PlaceHolder 1"/>
          <p:cNvSpPr>
            <a:spLocks noGrp="1"/>
          </p:cNvSpPr>
          <p:nvPr>
            <p:ph type="title"/>
          </p:nvPr>
        </p:nvSpPr>
        <p:spPr>
          <a:xfrm>
            <a:off x="404640" y="3092040"/>
            <a:ext cx="9077760" cy="2386800"/>
          </a:xfrm>
          <a:prstGeom prst="rect">
            <a:avLst/>
          </a:prstGeom>
          <a:noFill/>
          <a:ln w="0">
            <a:noFill/>
          </a:ln>
        </p:spPr>
        <p:txBody>
          <a:bodyPr lIns="91440" rIns="91440" tIns="45720" bIns="45720" anchor="b">
            <a:normAutofit fontScale="91111"/>
          </a:bodyPr>
          <a:p>
            <a:pPr indent="0" defTabSz="914400">
              <a:lnSpc>
                <a:spcPct val="90000"/>
              </a:lnSpc>
              <a:buNone/>
              <a:tabLst>
                <a:tab algn="l" pos="0"/>
              </a:tabLst>
            </a:pPr>
            <a:r>
              <a:rPr b="0" lang="en-US" sz="6100" spc="-1" strike="noStrike">
                <a:solidFill>
                  <a:schemeClr val="lt1"/>
                </a:solidFill>
                <a:latin typeface="Aptos Display"/>
              </a:rPr>
              <a:t>Matthew’s Journey: </a:t>
            </a:r>
            <a:br>
              <a:rPr sz="6100"/>
            </a:br>
            <a:r>
              <a:rPr b="0" lang="en-US" sz="6100" spc="-1" strike="noStrike">
                <a:solidFill>
                  <a:schemeClr val="lt1"/>
                </a:solidFill>
                <a:latin typeface="Aptos Display"/>
              </a:rPr>
              <a:t>Godot Game Development</a:t>
            </a:r>
            <a:endParaRPr b="0" lang="en-US" sz="6100" spc="-1" strike="noStrike">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5160" cy="68508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0" name="PlaceHolder 2"/>
          <p:cNvSpPr>
            <a:spLocks noGrp="1"/>
          </p:cNvSpPr>
          <p:nvPr>
            <p:ph type="subTitle"/>
          </p:nvPr>
        </p:nvSpPr>
        <p:spPr>
          <a:xfrm>
            <a:off x="404640" y="5625000"/>
            <a:ext cx="9077760" cy="592200"/>
          </a:xfrm>
          <a:prstGeom prst="rect">
            <a:avLst/>
          </a:prstGeom>
          <a:noFill/>
          <a:ln w="0">
            <a:noFill/>
          </a:ln>
        </p:spPr>
        <p:txBody>
          <a:bodyPr lIns="91440" rIns="91440" tIns="45720" bIns="45720" anchor="ctr">
            <a:normAutofit/>
          </a:bodyPr>
          <a:p>
            <a:pPr defTabSz="914400">
              <a:lnSpc>
                <a:spcPct val="90000"/>
              </a:lnSpc>
              <a:spcBef>
                <a:spcPts val="1001"/>
              </a:spcBef>
              <a:tabLst>
                <a:tab algn="l" pos="0"/>
              </a:tabLst>
            </a:pPr>
            <a:r>
              <a:rPr b="0" lang="en-US" sz="2400" spc="-1" strike="noStrike">
                <a:solidFill>
                  <a:schemeClr val="lt1"/>
                </a:solidFill>
                <a:latin typeface="Aptos"/>
              </a:rPr>
              <a:t>From Team NoGrads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filter="fade" transition="in">
                                      <p:cBhvr additive="repl">
                                        <p:cTn id="7" dur="400"/>
                                        <p:tgtEl>
                                          <p:spTgt spid="58"/>
                                        </p:tgtEl>
                                      </p:cBhvr>
                                    </p:animEffect>
                                  </p:childTnLst>
                                </p:cTn>
                              </p:par>
                              <p:par>
                                <p:cTn id="8" nodeType="withEffect" fill="hold" presetClass="entr" presetID="10">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filter="fade" transition="in">
                                      <p:cBhvr additive="repl">
                                        <p:cTn id="10" dur="400"/>
                                        <p:tgtEl>
                                          <p:spTgt spid="6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4"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5"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6"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Questions?</a:t>
            </a:r>
            <a:endParaRPr b="0" lang="en-US" sz="4400" spc="-1" strike="noStrike">
              <a:solidFill>
                <a:srgbClr val="ffffff"/>
              </a:solidFill>
              <a:latin typeface="Arial"/>
            </a:endParaRPr>
          </a:p>
        </p:txBody>
      </p:sp>
      <p:sp>
        <p:nvSpPr>
          <p:cNvPr id="108"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indent="0">
              <a:spcBef>
                <a:spcPts val="1417"/>
              </a:spcBef>
              <a:buNone/>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Team NoGrads // Godot Game Project</a:t>
            </a:r>
            <a:endParaRPr b="0" lang="en-US" sz="4400" spc="-1" strike="noStrike">
              <a:solidFill>
                <a:srgbClr val="ffffff"/>
              </a:solidFill>
              <a:latin typeface="Arial"/>
            </a:endParaRPr>
          </a:p>
        </p:txBody>
      </p:sp>
      <p:sp>
        <p:nvSpPr>
          <p:cNvPr id="65"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fontScale="93333"/>
          </a:bodyPr>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Robert Dallessandris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Gameplay and Mechanics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Virginia Richards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&amp; Math minor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Systems and Gameplay UI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Josiah Yount</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Narrative and Music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Cara Zozokos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BA Computer Science,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Level and Menu UI Developer</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Our Pitch</a:t>
            </a:r>
            <a:endParaRPr b="0" lang="en-US" sz="4400" spc="-1" strike="noStrike">
              <a:solidFill>
                <a:srgbClr val="ffffff"/>
              </a:solidFill>
              <a:latin typeface="Arial"/>
            </a:endParaRPr>
          </a:p>
        </p:txBody>
      </p:sp>
      <p:sp>
        <p:nvSpPr>
          <p:cNvPr id="70"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Godot programmed videogame named Matthew's Journey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top down, Zelda-like adventure game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With real-time hack and slash combat</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pixel art, sound, &amp; music will be outsourced</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None of the team has made a game of this scope before</a:t>
            </a:r>
            <a:endParaRPr b="0" lang="en-US" sz="2800" spc="-1" strike="noStrike">
              <a:solidFill>
                <a:srgbClr val="ffffff"/>
              </a:solidFill>
              <a:latin typeface="Arial"/>
            </a:endParaRPr>
          </a:p>
          <a:p>
            <a:pPr indent="0" defTabSz="914400">
              <a:lnSpc>
                <a:spcPct val="90000"/>
              </a:lnSpc>
              <a:spcBef>
                <a:spcPts val="499"/>
              </a:spcBef>
              <a:buNone/>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Overview</a:t>
            </a:r>
            <a:endParaRPr b="0" lang="en-US" sz="4400" spc="-1" strike="noStrike">
              <a:solidFill>
                <a:srgbClr val="ffffff"/>
              </a:solidFill>
              <a:latin typeface="Arial"/>
            </a:endParaRPr>
          </a:p>
        </p:txBody>
      </p:sp>
      <p:sp>
        <p:nvSpPr>
          <p:cNvPr id="75"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Outline of presentation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Architecture overview figure </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Combat</a:t>
            </a:r>
            <a:endParaRPr b="0" lang="en-US" sz="4400" spc="-1" strike="noStrike">
              <a:solidFill>
                <a:srgbClr val="ffffff"/>
              </a:solidFill>
              <a:latin typeface="Arial"/>
            </a:endParaRPr>
          </a:p>
        </p:txBody>
      </p:sp>
      <p:sp>
        <p:nvSpPr>
          <p:cNvPr id="80" name="PlaceHolder 2"/>
          <p:cNvSpPr>
            <a:spLocks noGrp="1"/>
          </p:cNvSpPr>
          <p:nvPr>
            <p:ph/>
          </p:nvPr>
        </p:nvSpPr>
        <p:spPr>
          <a:xfrm>
            <a:off x="381600" y="914400"/>
            <a:ext cx="5105160" cy="548640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191"/>
              </a:spcBef>
              <a:spcAft>
                <a:spcPts val="992"/>
              </a:spcAft>
              <a:buNone/>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User Story: As a player, I want to be able move my character and swing my sword to fight enemies.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Requirement: There shall be enemies that are different enough to require different tactics.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Design: </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Slimes: small detection zone, slow speed, low damage, low knockback, low xp, low health. They wander around until player gets in range then chase them. Meant to be an easy, common enemy.</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b="0" lang="en-US" sz="2000" spc="-1" strike="noStrike">
              <a:solidFill>
                <a:srgbClr val="ffffff"/>
              </a:solidFill>
              <a:latin typeface="Arial"/>
            </a:endParaRPr>
          </a:p>
        </p:txBody>
      </p:sp>
      <p:pic>
        <p:nvPicPr>
          <p:cNvPr id="81" name="" descr=""/>
          <p:cNvPicPr/>
          <p:nvPr/>
        </p:nvPicPr>
        <p:blipFill>
          <a:blip r:embed="rId1"/>
          <a:stretch/>
        </p:blipFill>
        <p:spPr>
          <a:xfrm>
            <a:off x="6058440" y="3712320"/>
            <a:ext cx="5142960" cy="2746800"/>
          </a:xfrm>
          <a:prstGeom prst="rect">
            <a:avLst/>
          </a:prstGeom>
          <a:ln w="0">
            <a:noFill/>
          </a:ln>
        </p:spPr>
      </p:pic>
      <p:pic>
        <p:nvPicPr>
          <p:cNvPr id="82" name="" descr="Combat Clip">
            <a:hlinkClick r:id="" action="ppaction://media"/>
          </p:cNvPr>
          <p:cNvPicPr/>
          <p:nvPr>
            <a:videoFile r:link="rId2"/>
            <p:extLst>
              <p:ext uri="{DAA4B4D4-6D71-4841-9C94-3DE7FCFB9230}">
                <p14:media r:link="rId3"/>
              </p:ext>
            </p:extLst>
          </p:nvPr>
        </p:nvPicPr>
        <p:blipFill>
          <a:blip r:embed="rId4"/>
          <a:stretch>
            <a:fillRect/>
          </a:stretch>
        </p:blipFill>
        <p:spPr>
          <a:xfrm>
            <a:off x="5715000" y="365040"/>
            <a:ext cx="5715000" cy="3214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Items</a:t>
            </a:r>
            <a:endParaRPr b="0" lang="en-US" sz="4400" spc="-1" strike="noStrike">
              <a:solidFill>
                <a:srgbClr val="ffffff"/>
              </a:solidFill>
              <a:latin typeface="Arial"/>
            </a:endParaRPr>
          </a:p>
        </p:txBody>
      </p:sp>
      <p:sp>
        <p:nvSpPr>
          <p:cNvPr id="87" name="PlaceHolder 2"/>
          <p:cNvSpPr>
            <a:spLocks noGrp="1"/>
          </p:cNvSpPr>
          <p:nvPr>
            <p:ph/>
          </p:nvPr>
        </p:nvSpPr>
        <p:spPr>
          <a:xfrm>
            <a:off x="508680" y="1143000"/>
            <a:ext cx="5334120" cy="5257800"/>
          </a:xfrm>
          <a:prstGeom prst="rect">
            <a:avLst/>
          </a:prstGeom>
          <a:noFill/>
          <a:ln w="0">
            <a:noFill/>
          </a:ln>
        </p:spPr>
        <p:txBody>
          <a:bodyPr lIns="91440" rIns="91440" tIns="45720" bIns="45720" anchor="t">
            <a:normAutofit fontScale="93333"/>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User Story: As a player developer, </a:t>
            </a:r>
            <a:r>
              <a:rPr b="0" lang="en-US" sz="2000" spc="-1" strike="noStrike">
                <a:solidFill>
                  <a:schemeClr val="dk1"/>
                </a:solidFill>
                <a:latin typeface="-apple-system"/>
              </a:rPr>
              <a:t>I want elements in the </a:t>
            </a:r>
            <a:r>
              <a:rPr b="0" lang="en-US" sz="2000" spc="-1" strike="noStrike">
                <a:solidFill>
                  <a:schemeClr val="dk1"/>
                </a:solidFill>
                <a:latin typeface="-apple-system"/>
              </a:rPr>
              <a:t>environment for the player to </a:t>
            </a:r>
            <a:r>
              <a:rPr b="0" lang="en-US" sz="2000" spc="-1" strike="noStrike">
                <a:solidFill>
                  <a:schemeClr val="dk1"/>
                </a:solidFill>
                <a:latin typeface="-apple-system"/>
              </a:rPr>
              <a:t>interact with.</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Requirement: There shall be </a:t>
            </a:r>
            <a:r>
              <a:rPr b="0" lang="en-US" sz="2000" spc="-1" strike="noStrike">
                <a:solidFill>
                  <a:schemeClr val="dk1"/>
                </a:solidFill>
                <a:latin typeface="-apple-system"/>
              </a:rPr>
              <a:t>items in the environment for the </a:t>
            </a:r>
            <a:r>
              <a:rPr b="0" lang="en-US" sz="2000" spc="-1" strike="noStrike">
                <a:solidFill>
                  <a:schemeClr val="dk1"/>
                </a:solidFill>
                <a:latin typeface="-apple-system"/>
              </a:rPr>
              <a:t>player to pickup</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There shall be health </a:t>
            </a:r>
            <a:r>
              <a:rPr b="0" lang="en-US" sz="2000" spc="-1" strike="noStrike">
                <a:solidFill>
                  <a:schemeClr val="dk1"/>
                </a:solidFill>
                <a:latin typeface="-apple-system"/>
              </a:rPr>
              <a:t>pickups that will heal the </a:t>
            </a:r>
            <a:r>
              <a:rPr b="0" lang="en-US" sz="2000" spc="-1" strike="noStrike">
                <a:solidFill>
                  <a:schemeClr val="dk1"/>
                </a:solidFill>
                <a:latin typeface="-apple-system"/>
              </a:rPr>
              <a:t>players health</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There shall</a:t>
            </a:r>
            <a:endParaRPr b="0" lang="en-US" sz="2000" spc="-1" strike="noStrike">
              <a:solidFill>
                <a:srgbClr val="ffffff"/>
              </a:solidFill>
              <a:latin typeface="Arial"/>
            </a:endParaRPr>
          </a:p>
        </p:txBody>
      </p:sp>
      <p:pic>
        <p:nvPicPr>
          <p:cNvPr id="88" name="" descr="">
            <a:hlinkClick r:id="" action="ppaction://media"/>
          </p:cNvPr>
          <p:cNvPicPr/>
          <p:nvPr>
            <a:videoFile r:link="rId1"/>
            <p:extLst>
              <p:ext uri="{DAA4B4D4-6D71-4841-9C94-3DE7FCFB9230}">
                <p14:media r:link="rId2"/>
              </p:ext>
            </p:extLst>
          </p:nvPr>
        </p:nvPicPr>
        <p:blipFill>
          <a:blip r:embed="rId3"/>
          <a:stretch>
            <a:fillRect/>
          </a:stretch>
        </p:blipFill>
        <p:spPr>
          <a:xfrm>
            <a:off x="5842800" y="365040"/>
            <a:ext cx="5943240" cy="3342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2"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GUI</a:t>
            </a:r>
            <a:endParaRPr b="0" lang="en-US" sz="4400" spc="-1" strike="noStrike">
              <a:solidFill>
                <a:srgbClr val="ffffff"/>
              </a:solidFill>
              <a:latin typeface="Arial"/>
            </a:endParaRPr>
          </a:p>
        </p:txBody>
      </p:sp>
      <p:sp>
        <p:nvSpPr>
          <p:cNvPr id="93" name="PlaceHolder 2"/>
          <p:cNvSpPr>
            <a:spLocks noGrp="1"/>
          </p:cNvSpPr>
          <p:nvPr>
            <p:ph/>
          </p:nvPr>
        </p:nvSpPr>
        <p:spPr>
          <a:xfrm>
            <a:off x="838080" y="2010960"/>
            <a:ext cx="4419720" cy="4165560"/>
          </a:xfrm>
          <a:prstGeom prst="rect">
            <a:avLst/>
          </a:prstGeom>
          <a:noFill/>
          <a:ln w="0">
            <a:noFill/>
          </a:ln>
        </p:spPr>
        <p:txBody>
          <a:bodyPr lIns="91440" rIns="91440" tIns="45720" bIns="45720" anchor="t">
            <a:normAutofit/>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intro at least one user store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requirement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implementation gif or figure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brief conclusion</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4" name="Rectangle 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5" name="Freeform 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6" name="Freeform 4">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Map</a:t>
            </a:r>
            <a:endParaRPr b="0" lang="en-US" sz="4400" spc="-1" strike="noStrike">
              <a:solidFill>
                <a:srgbClr val="ffffff"/>
              </a:solidFill>
              <a:latin typeface="Arial"/>
            </a:endParaRPr>
          </a:p>
        </p:txBody>
      </p:sp>
      <p:sp>
        <p:nvSpPr>
          <p:cNvPr id="98" name="PlaceHolder 2"/>
          <p:cNvSpPr>
            <a:spLocks noGrp="1"/>
          </p:cNvSpPr>
          <p:nvPr>
            <p:ph/>
          </p:nvPr>
        </p:nvSpPr>
        <p:spPr>
          <a:xfrm>
            <a:off x="838080" y="1778040"/>
            <a:ext cx="6477120" cy="4165560"/>
          </a:xfrm>
          <a:prstGeom prst="rect">
            <a:avLst/>
          </a:prstGeom>
          <a:noFill/>
          <a:ln w="0">
            <a:noFill/>
          </a:ln>
        </p:spPr>
        <p:txBody>
          <a:bodyPr lIns="91440" rIns="91440" tIns="45720" bIns="45720" anchor="t">
            <a:normAutofit/>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intro at least one user store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requirement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implementation gif or figure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brief conclusion</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9"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0"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1"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2"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Conclusion</a:t>
            </a:r>
            <a:endParaRPr b="0" lang="en-US" sz="4400" spc="-1" strike="noStrike">
              <a:solidFill>
                <a:srgbClr val="ffffff"/>
              </a:solidFill>
              <a:latin typeface="Arial"/>
            </a:endParaRPr>
          </a:p>
        </p:txBody>
      </p:sp>
      <p:sp>
        <p:nvSpPr>
          <p:cNvPr id="103"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slide for how we thought the class as a whole (not group) went</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TotalTime>
  <Application>LibreOffice/24.2.6.2$Linux_X86_64 LibreOffice_project/420$Build-2</Application>
  <AppVersion>15.0000</AppVersion>
  <Words>204</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2024-11-19T16:19:24Z</dcterms:created>
  <dc:creator>Virginia Richards</dc:creator>
  <dc:description/>
  <dc:language>en-US</dc:language>
  <cp:lastModifiedBy/>
  <dcterms:modified xsi:type="dcterms:W3CDTF">2024-11-30T19:39:58Z</dcterms:modified>
  <cp:revision>11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