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37A28-5715-4514-9EDA-FF51BF978D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2154C-195E-409D-B180-B9427288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Revise!!!!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13043-5CC2-722D-E59F-16A3954F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FB6DB-4F14-E614-3B2C-B35BE43C7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63A30-EA27-512B-6E38-E70C272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Revise!!!!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10C7-0493-4F2C-C60B-8C63CCCD6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8B1C-7355-7CFB-ED0A-930A158A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E510E-7A45-8F75-AE82-00D0DF87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F7B3-7FEF-6F72-C9BD-7407C4B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9AEA-A92F-537C-F7D8-8A47C72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EE9D-F037-D9C9-BE9C-3C9A9CB7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3E97-A33E-18CE-E2D4-D2E90AC8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FA66D-D75C-25D6-D3D8-FF01B58B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B10F-F79C-A3AE-2432-6EF1F27E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3903-1012-5615-0494-7C36050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3902-8685-7B82-1DDC-263B459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1E32E-595F-EDF8-54E8-516E8E970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FA0B-C4FB-953F-5E5E-6C458A29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7632-A807-52CB-B4BE-20B05CBE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64CC-9B6F-F94F-C96A-7A2DE26B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08B5-DDE3-3E12-34EB-1096665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97E5-719E-CD3D-4294-AF66CF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8358-F7DE-5CB4-A830-5F363F33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B8A7-3802-413D-7F8D-E5EF0AED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739F-761D-7197-4760-0FE5DFF8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BC5C-0FF5-8B56-81A5-691A9458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1DF7-A56D-8181-62B6-8F707AAE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6CF9-0FAF-4CAD-3BAE-5616BCD8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1CB2-29C7-8AF3-CA36-5164DEFE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3BD9-AFED-08AD-853D-209C2400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E3B0-25AA-8C29-376C-E23445A6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E3F0-1CA4-3A3F-EABA-93526315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7959-BE0C-6F1B-195C-33DD6D704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900E-A637-5105-C027-582C3E1CC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8704-4CEA-E3F4-BB23-4EDBF7B7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0611-8141-1FC0-AAE0-39A50286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DBAF-290A-976B-C449-3B11AC0B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6BC0-2C66-15B3-2EC0-AD769A5A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6DD87-1045-8E11-AEB5-C1FE4BED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2DFF9-2FB5-C760-7509-720AEAE8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47D30-C159-7DD6-6D09-0C7C81FF3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EA6C-8B4E-B272-3BC4-03B2D03A0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BE74D-7849-558C-692D-880205B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C6019-EDA4-F21E-72C8-AA77090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5453A-FC6D-A15F-2A39-6ED98668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A286-2ECB-F8E0-1D65-5678B97F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C7B5B-AEDE-8AAD-0DF3-118677FC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02F8E-D6AF-F9D7-9A0D-39CCBCDC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599C-CEFC-7900-3C24-382BDD48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EF5DA-1F6F-1645-3796-B7A91F0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73301-74A3-EB94-1516-37C74ACA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17BA4-BB48-DD00-F425-90FBD9EC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D25B-8ADD-C98C-AA7E-A6391826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424B-F5ED-92D0-4353-AAD08571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DE2D-4C43-0772-79AD-CACECD7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23B9-2DA5-E64F-46E5-665C5C69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00C9-2A36-B83F-7B87-3CB9EEBA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F7D6-F211-CCA3-9531-817817DB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4C0-469E-27D5-75C9-C44A9A2D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68BC-46AE-8D6C-949E-9A9CF56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3541A-D5A6-8557-67FF-9640CBA8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E9187-508D-1575-5444-86759071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8049-1F24-6688-C63E-EB01F52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4A632-E058-AADC-499E-99B0E62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F6523-29DF-ED0E-C210-5FFBC61F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26713-0D17-DFCD-8268-F60C560D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B707-1264-C190-6152-5753D52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183E0-3EA4-4155-BA05-F484E6DA90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29AF-90ED-FADE-4386-3D07458D8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3E07-F58F-531B-41F9-709497C1D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Dice and pins on a board game">
            <a:extLst>
              <a:ext uri="{FF2B5EF4-FFF2-40B4-BE49-F238E27FC236}">
                <a16:creationId xmlns:a16="http://schemas.microsoft.com/office/drawing/2014/main" id="{5DF7CA2B-E2C2-D674-4FCE-1F59641A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17513-060B-BEEC-4F7D-84E0E5222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Matthew’s Journey: </a:t>
            </a:r>
            <a:br>
              <a:rPr lang="en-US" sz="6100">
                <a:solidFill>
                  <a:schemeClr val="bg1"/>
                </a:solidFill>
              </a:rPr>
            </a:br>
            <a:r>
              <a:rPr lang="en-US" sz="6100">
                <a:solidFill>
                  <a:schemeClr val="bg1"/>
                </a:solidFill>
              </a:rPr>
              <a:t>Godot Game Development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C11C6-450E-F08E-1CF1-FC35E0DFC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From Team NoGrads</a:t>
            </a:r>
          </a:p>
        </p:txBody>
      </p:sp>
    </p:spTree>
    <p:extLst>
      <p:ext uri="{BB962C8B-B14F-4D97-AF65-F5344CB8AC3E}">
        <p14:creationId xmlns:p14="http://schemas.microsoft.com/office/powerpoint/2010/main" val="13973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39A840-63B2-EE62-283C-85E27593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NoGrads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D3E5-C748-5272-0E16-F365B822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i="0" dirty="0">
                <a:effectLst/>
              </a:rPr>
              <a:t>Robert </a:t>
            </a:r>
            <a:r>
              <a:rPr lang="en-US" sz="2000" b="1" i="0" dirty="0" err="1">
                <a:effectLst/>
              </a:rPr>
              <a:t>Dallessandris</a:t>
            </a:r>
            <a:endParaRPr lang="en-US" sz="2000" b="1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BS Computer Science Senior</a:t>
            </a:r>
          </a:p>
          <a:p>
            <a:pPr lvl="1"/>
            <a:r>
              <a:rPr lang="en-US" sz="2000" b="0" i="0" dirty="0">
                <a:effectLst/>
              </a:rPr>
              <a:t>Team Role: Game Engine Designer</a:t>
            </a:r>
          </a:p>
          <a:p>
            <a:r>
              <a:rPr lang="en-US" sz="2000" b="1" i="0" dirty="0">
                <a:effectLst/>
              </a:rPr>
              <a:t>Virginia Richards</a:t>
            </a:r>
          </a:p>
          <a:p>
            <a:pPr lvl="1"/>
            <a:r>
              <a:rPr lang="en-US" sz="2000" b="0" i="0" dirty="0">
                <a:effectLst/>
              </a:rPr>
              <a:t>BS Computer Science Senior &amp; Math minor</a:t>
            </a:r>
          </a:p>
          <a:p>
            <a:pPr lvl="1"/>
            <a:r>
              <a:rPr lang="en-US" sz="2000" b="0" i="0" dirty="0">
                <a:effectLst/>
              </a:rPr>
              <a:t>Team Role: Art and Level Designer</a:t>
            </a:r>
          </a:p>
          <a:p>
            <a:r>
              <a:rPr lang="en-US" sz="2000" b="1" dirty="0"/>
              <a:t>Josiah Yount</a:t>
            </a:r>
          </a:p>
          <a:p>
            <a:pPr lvl="1"/>
            <a:r>
              <a:rPr lang="en-US" sz="2000" dirty="0"/>
              <a:t>BS Computer Science Senior, Cybersecurity Certificate</a:t>
            </a:r>
          </a:p>
          <a:p>
            <a:pPr lvl="1"/>
            <a:r>
              <a:rPr lang="en-US" sz="2000" dirty="0"/>
              <a:t>Team Role: Story Writer, Sound Designer and Balance Tester</a:t>
            </a:r>
          </a:p>
          <a:p>
            <a:r>
              <a:rPr lang="en-US" sz="2000" b="1" dirty="0"/>
              <a:t>Cara </a:t>
            </a:r>
            <a:r>
              <a:rPr lang="en-US" sz="2000" b="1" dirty="0" err="1"/>
              <a:t>Zozokos</a:t>
            </a:r>
            <a:endParaRPr lang="en-US" sz="2000" b="1" dirty="0"/>
          </a:p>
          <a:p>
            <a:pPr lvl="1"/>
            <a:r>
              <a:rPr lang="en-US" sz="2000" dirty="0"/>
              <a:t>BA Computer Science, Cybersecurity Certificate</a:t>
            </a:r>
          </a:p>
          <a:p>
            <a:pPr lvl="1"/>
            <a:r>
              <a:rPr lang="en-US" sz="2000" dirty="0"/>
              <a:t>Team Role: UI Designer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75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87C8C-A8C3-DF5A-D384-3C166F769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E0290B4-E08F-5C3D-A233-395AB1F0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6E0BF701-8F08-E8B6-80EC-1F94BA827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1EC8BEED-A246-B302-DB61-FC24F098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C741E-374C-B33B-F20A-88AC20CD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E0BA-621D-5025-831D-AD899AFF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Godot programmed videogame named Matthew's Journey </a:t>
            </a:r>
          </a:p>
          <a:p>
            <a:r>
              <a:rPr lang="en-US" dirty="0">
                <a:latin typeface="-apple-system"/>
              </a:rPr>
              <a:t>2D</a:t>
            </a:r>
            <a:r>
              <a:rPr lang="en-US" b="0" i="0" dirty="0">
                <a:effectLst/>
                <a:latin typeface="-apple-system"/>
              </a:rPr>
              <a:t> top down, Zelda-like adventure game </a:t>
            </a:r>
          </a:p>
          <a:p>
            <a:r>
              <a:rPr lang="en-US" dirty="0">
                <a:latin typeface="-apple-system"/>
              </a:rPr>
              <a:t>With </a:t>
            </a:r>
            <a:r>
              <a:rPr lang="en-US" b="0" i="0" dirty="0">
                <a:effectLst/>
                <a:latin typeface="-apple-system"/>
              </a:rPr>
              <a:t>real-time hack and slash combat</a:t>
            </a:r>
          </a:p>
          <a:p>
            <a:r>
              <a:rPr lang="en-US" dirty="0">
                <a:latin typeface="-apple-system"/>
              </a:rPr>
              <a:t>2D pixel art, sound, &amp; music will be outsourced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None of the team has made a game of this scope before</a:t>
            </a:r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63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Matthew’s Journey:  Godot Game Development</vt:lpstr>
      <vt:lpstr>Team NoGrads</vt:lpstr>
      <vt:lpstr>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Richards</dc:creator>
  <cp:lastModifiedBy>Virginia Richards</cp:lastModifiedBy>
  <cp:revision>1</cp:revision>
  <dcterms:created xsi:type="dcterms:W3CDTF">2024-11-19T16:19:24Z</dcterms:created>
  <dcterms:modified xsi:type="dcterms:W3CDTF">2024-11-19T16:33:44Z</dcterms:modified>
</cp:coreProperties>
</file>