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55AF99-9697-483F-AAF8-B6BB419AF97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4DB6BD-E8A8-4F3C-9166-041B4F05072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Revise!!!!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837F82-59B2-4998-A47B-B00E9AB2A6B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Revise!!!!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F25B02-C7C0-4847-990F-EE8594007A3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Revise!!!!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F5E3FAB-FBF4-4D64-87F8-E585B8B601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Revise!!!!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F708A2-0EE5-4B8C-9E74-A0C13940FEB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Revise!!!!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112123-7F4E-4480-A9D7-04CD6F553B7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After 11 minutes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EC4D67-2A77-407A-9397-12C2289740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2E0837-D9C2-4663-96C2-24052AB4C9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9C08611-3CAB-493E-BC5C-17CE8C4537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6F21860-7D1D-4361-B472-84B8EC9C7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8A652A-DEA7-4C51-9EE8-C1DFAB2224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51FE83-3614-4DD5-8E50-E52CC6A0E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FD6DBC-CEB4-4845-BE87-0E7F1656C3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71E981-2F1E-4B0C-83D0-A711D2E267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C824AEA-38A1-4A2A-8E06-0445217513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EFF3724-FD11-410C-844A-01C1302B5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18E1659-58CD-43C6-BC03-E9CA02D120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9CA11E5-F4F4-431B-9939-72B9318A88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C05DDF-D263-452D-81CB-3CE2152949A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AD239A-09C6-4F68-9B84-E4DBF2597FB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87C1C1-1176-4614-A17B-C0AF845B326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1B3013-7141-405B-905F-894C7AC50E2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E9EC50-7636-4359-BBFF-D6990015BDE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96D32C-8E84-4458-82A2-8F4FC93994E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CC9707-AECE-46C4-A09C-EE6D2242798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96B119-9183-4449-BF72-E3A7744E85E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64531F-B923-4219-8831-BB7505549CF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88D2A6-06F8-4E3F-8D2D-3BAE373659A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D7225-FA5F-47BB-9B73-3BBDD053BFB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video" Target="file:///home/robert/repos/ceg4110-group-project-no-grads/presentation materials/assets/combat.avi" TargetMode="External"/><Relationship Id="rId2" Type="http://schemas.microsoft.com/office/2007/relationships/media" Target="file:///home/robert/repos/ceg4110-group-project-no-grads/presentation materials/assets/combat.avi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73" name="Picture 16" descr="Dice and pins on a board game"/>
          <p:cNvPicPr/>
          <p:nvPr/>
        </p:nvPicPr>
        <p:blipFill>
          <a:blip r:embed="rId1"/>
          <a:srcRect l="0" t="23102" r="909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4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799800" y="-1523880"/>
            <a:ext cx="4591800" cy="121917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30000"/>
                </a:srgbClr>
              </a:gs>
              <a:gs pos="35000">
                <a:srgbClr val="000000">
                  <a:alpha val="46000"/>
                </a:srgbClr>
              </a:gs>
              <a:gs pos="100000">
                <a:srgbClr val="000000">
                  <a:alpha val="9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04640" y="3092040"/>
            <a:ext cx="907812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19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100" spc="-1" strike="noStrike">
                <a:solidFill>
                  <a:schemeClr val="lt1"/>
                </a:solidFill>
                <a:latin typeface="Aptos Display"/>
              </a:rPr>
              <a:t>Matthew’s Journey: </a:t>
            </a:r>
            <a:br>
              <a:rPr sz="6100"/>
            </a:br>
            <a:r>
              <a:rPr b="0" lang="en-US" sz="6100" spc="-1" strike="noStrike">
                <a:solidFill>
                  <a:schemeClr val="lt1"/>
                </a:solidFill>
                <a:latin typeface="Aptos Display"/>
              </a:rPr>
              <a:t>Godot Game Development</a:t>
            </a:r>
            <a:endParaRPr b="0" lang="en-US" sz="61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6" name="Rectangle: Rounded Corners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574960"/>
            <a:ext cx="9785520" cy="6854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04640" y="5625000"/>
            <a:ext cx="9078120" cy="5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ptos"/>
              </a:rPr>
              <a:t>From Team NoGrads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9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0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Team NoGrads // Godot Game Project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Aptos"/>
              </a:rPr>
              <a:t>Robert Dallessandris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BS Computer Science Senior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Team Role: Gameplay and Mechanics Developer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Aptos"/>
              </a:rPr>
              <a:t>Virginia Richards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BS Computer Science Senior &amp; Math minor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Team Role: Systems and Gameplay UI Developer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Aptos"/>
              </a:rPr>
              <a:t>Josiah Yount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BS Computer Science Senior, Cybersecurity Certificate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Team Role: Narrative and Music Developer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Aptos"/>
              </a:rPr>
              <a:t>Cara Zozokos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BA Computer Science, Cybersecurity Certificate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Team Role: Level and Menu UI Developer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4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Our Pitch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-apple-system"/>
              </a:rPr>
              <a:t>Godot programmed videogame named Matthew's Journey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-apple-system"/>
              </a:rPr>
              <a:t>2D top down, Zelda-like adventure game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-apple-system"/>
              </a:rPr>
              <a:t>With real-time hack and slash combat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-apple-system"/>
              </a:rPr>
              <a:t>2D pixel art, sound, &amp; music will be outsourced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-apple-system"/>
              </a:rPr>
              <a:t>None of the team has made a game of this scope before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Outline of presentation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Architecture overview figure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5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Piece of Complexity (Dupe this)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pieces of complexity from SDP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for each piece: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intro at least one user store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one requirement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one design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implementation gif or figure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brief conclusion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each person should contribute to the presentation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9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0" name="Freeform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Combat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647712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pieces of complexity from SDP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for each piece: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intro at least one user store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one requirement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one design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implementation gif or figure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brief conclusion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each person should contribute to the presentation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3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486760" y="365040"/>
            <a:ext cx="6260040" cy="35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5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6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Conclusion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-apple-system"/>
              </a:rPr>
              <a:t>conclusion slide for how we thought the class as a whole (not group) went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0" name="Freeform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786400" cy="6857640"/>
          </a:xfrm>
          <a:custGeom>
            <a:avLst/>
            <a:gdLst>
              <a:gd name="textAreaLeft" fmla="*/ 0 w 11786400"/>
              <a:gd name="textAreaRight" fmla="*/ 11786760 w 117864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1" name="Freeform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Questions?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10515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LibreOffice/24.2.6.2$Linux_X86_64 LibreOffice_project/420$Build-2</Application>
  <AppVersion>15.0000</AppVersion>
  <Words>204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2024-11-19T16:19:24Z</dcterms:created>
  <dc:creator>Virginia Richards</dc:creator>
  <dc:description/>
  <dc:language>en-US</dc:language>
  <cp:lastModifiedBy/>
  <dcterms:modified xsi:type="dcterms:W3CDTF">2024-11-24T09:39:59Z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