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png" ContentType="image/png"/>
  <Override PartName="/ppt/media/image3.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635596D-0B04-417D-A508-AA4FA4B4037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685800" y="1143000"/>
            <a:ext cx="5485680" cy="3085560"/>
          </a:xfrm>
          <a:prstGeom prst="rect">
            <a:avLst/>
          </a:prstGeom>
          <a:ln w="0">
            <a:noFill/>
          </a:ln>
        </p:spPr>
      </p:sp>
      <p:sp>
        <p:nvSpPr>
          <p:cNvPr id="13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After 11 minutes</a:t>
            </a:r>
            <a:endParaRPr b="0" lang="en-US" sz="2000" spc="-1" strike="noStrike">
              <a:solidFill>
                <a:srgbClr val="000000"/>
              </a:solidFill>
              <a:latin typeface="Arial"/>
            </a:endParaRPr>
          </a:p>
        </p:txBody>
      </p:sp>
      <p:sp>
        <p:nvSpPr>
          <p:cNvPr id="134" name="PlaceHolder 3"/>
          <p:cNvSpPr>
            <a:spLocks noGrp="1"/>
          </p:cNvSpPr>
          <p:nvPr>
            <p:ph type="sldNum" idx="4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72FC7CF-13FB-4487-B813-D1567199782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685800" y="1143000"/>
            <a:ext cx="5485680" cy="3085560"/>
          </a:xfrm>
          <a:prstGeom prst="rect">
            <a:avLst/>
          </a:prstGeom>
          <a:ln w="0">
            <a:noFill/>
          </a:ln>
        </p:spPr>
      </p:sp>
      <p:sp>
        <p:nvSpPr>
          <p:cNvPr id="10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10" name="PlaceHolder 3"/>
          <p:cNvSpPr>
            <a:spLocks noGrp="1"/>
          </p:cNvSpPr>
          <p:nvPr>
            <p:ph type="sldNum" idx="3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6691E713-F5A7-4890-B11E-CCC8D39159EF}"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685800" y="1143000"/>
            <a:ext cx="5485680" cy="3085560"/>
          </a:xfrm>
          <a:prstGeom prst="rect">
            <a:avLst/>
          </a:prstGeom>
          <a:ln w="0">
            <a:noFill/>
          </a:ln>
        </p:spPr>
      </p:sp>
      <p:sp>
        <p:nvSpPr>
          <p:cNvPr id="11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3" name="PlaceHolder 3"/>
          <p:cNvSpPr>
            <a:spLocks noGrp="1"/>
          </p:cNvSpPr>
          <p:nvPr>
            <p:ph type="sldNum" idx="3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92C10A6E-3220-4F63-ADEC-FCD2144EF7CE}"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685800" y="1143000"/>
            <a:ext cx="5485680" cy="3085560"/>
          </a:xfrm>
          <a:prstGeom prst="rect">
            <a:avLst/>
          </a:prstGeom>
          <a:ln w="0">
            <a:noFill/>
          </a:ln>
        </p:spPr>
      </p:sp>
      <p:sp>
        <p:nvSpPr>
          <p:cNvPr id="11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6" name="PlaceHolder 3"/>
          <p:cNvSpPr>
            <a:spLocks noGrp="1"/>
          </p:cNvSpPr>
          <p:nvPr>
            <p:ph type="sldNum" idx="3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5E6152CE-EA1B-4485-898E-C0D8D2E6EA50}"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685800" y="1143000"/>
            <a:ext cx="5485680" cy="3085560"/>
          </a:xfrm>
          <a:prstGeom prst="rect">
            <a:avLst/>
          </a:prstGeom>
          <a:ln w="0">
            <a:noFill/>
          </a:ln>
        </p:spPr>
      </p:sp>
      <p:sp>
        <p:nvSpPr>
          <p:cNvPr id="11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9" name="PlaceHolder 3"/>
          <p:cNvSpPr>
            <a:spLocks noGrp="1"/>
          </p:cNvSpPr>
          <p:nvPr>
            <p:ph type="sldNum" idx="4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2F420EF-A724-4F21-8DA8-1DF359975C12}"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5680" cy="3085560"/>
          </a:xfrm>
          <a:prstGeom prst="rect">
            <a:avLst/>
          </a:prstGeom>
          <a:ln w="0">
            <a:noFill/>
          </a:ln>
        </p:spPr>
      </p:sp>
      <p:sp>
        <p:nvSpPr>
          <p:cNvPr id="12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2" name="PlaceHolder 3"/>
          <p:cNvSpPr>
            <a:spLocks noGrp="1"/>
          </p:cNvSpPr>
          <p:nvPr>
            <p:ph type="sldNum" idx="4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C2F2A5A3-4D53-4AE5-9A1E-816913C494EA}"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685800" y="1143000"/>
            <a:ext cx="5485680" cy="3085560"/>
          </a:xfrm>
          <a:prstGeom prst="rect">
            <a:avLst/>
          </a:prstGeom>
          <a:ln w="0">
            <a:noFill/>
          </a:ln>
        </p:spPr>
      </p:sp>
      <p:sp>
        <p:nvSpPr>
          <p:cNvPr id="12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5" name="PlaceHolder 3"/>
          <p:cNvSpPr>
            <a:spLocks noGrp="1"/>
          </p:cNvSpPr>
          <p:nvPr>
            <p:ph type="sldNum" idx="4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967F331-7201-4298-9D41-B55A650CE8BD}"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1143000"/>
            <a:ext cx="5485680" cy="3085560"/>
          </a:xfrm>
          <a:prstGeom prst="rect">
            <a:avLst/>
          </a:prstGeom>
          <a:ln w="0">
            <a:noFill/>
          </a:ln>
        </p:spPr>
      </p:sp>
      <p:sp>
        <p:nvSpPr>
          <p:cNvPr id="12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8" name="PlaceHolder 3"/>
          <p:cNvSpPr>
            <a:spLocks noGrp="1"/>
          </p:cNvSpPr>
          <p:nvPr>
            <p:ph type="sldNum" idx="4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E926C02-7379-4E34-9FB7-D929EC0E10B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685800" y="1143000"/>
            <a:ext cx="5485680" cy="3085560"/>
          </a:xfrm>
          <a:prstGeom prst="rect">
            <a:avLst/>
          </a:prstGeom>
          <a:ln w="0">
            <a:noFill/>
          </a:ln>
        </p:spPr>
      </p:sp>
      <p:sp>
        <p:nvSpPr>
          <p:cNvPr id="13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1" name="PlaceHolder 3"/>
          <p:cNvSpPr>
            <a:spLocks noGrp="1"/>
          </p:cNvSpPr>
          <p:nvPr>
            <p:ph type="sldNum" idx="4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0A7D878-7B32-47D9-BDE5-86ABD260177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991D52-9B48-41B3-A139-4C937D37FF0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BB6648B5-A0FF-41EE-84D5-188796199DE1}"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E7691172-A93B-4F74-8C18-740A7BA98EDA}"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96E2F22-AB11-4840-8733-49909E3D3F7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2CC1A2C-5E47-43CE-9AFB-D4F47A80D9A8}"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11E96A1-1D5D-47B7-96A0-F8EEC3B61D05}"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A96D07E-8AD6-461F-8F69-1B83041FE559}"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DD8ED8FD-DBF6-4A3D-A7B0-1C5F12C64F89}"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274B8538-7F8D-4841-A0AD-A99EFD7F83FE}"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7BD74C98-E24D-478F-983F-EAC2ED92378E}"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8B201733-35C0-401A-A8C2-57B57F805A81}"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E8BC22A7-F208-4971-AC3B-B782F94D9F3C}" type="slidenum">
              <a:rPr b="0" lang="en-US" sz="1200" spc="-1" strike="noStrike">
                <a:solidFill>
                  <a:schemeClr val="dk1">
                    <a:tint val="82000"/>
                  </a:schemeClr>
                </a:solidFill>
                <a:latin typeface="Aptos"/>
              </a:rPr>
              <a:t>9</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B6F3404C-5230-4514-B5D7-4E6908486323}"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6C284896-48AA-494E-AA9E-8F19F96E1F7F}"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948D50DB-C5F7-4787-B4E4-1DC7EDAD4464}"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4AE4D19B-EA2B-4E9B-A042-64998AAA5CF9}"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236D567E-4741-447A-A685-0C2CCC679842}"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8D12F9DC-4335-4C90-9D52-53F0FD9233B4}"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13867B67-C5D1-46F1-8A0D-D1CA82BB1B41}"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1CE26AB6-E374-4275-8FA0-A819FDF8D9F1}"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D1B7D6F9-05A4-40B5-8FDC-E197134CC32D}"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FDC522DA-D722-4C16-AD8F-536867D706EE}"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video" Target="file:///home/robert/repos/ceg4110-group-project-no-grads/presentation materials/assets/combat.avi" TargetMode="External"/><Relationship Id="rId2" Type="http://schemas.microsoft.com/office/2007/relationships/media" Target="file:///home/robert/repos/ceg4110-group-project-no-grads/presentation materials/assets/combat.avi"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4.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140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pic>
        <p:nvPicPr>
          <p:cNvPr id="56" name="Picture 16" descr="Dice and pins on a board game"/>
          <p:cNvPicPr/>
          <p:nvPr/>
        </p:nvPicPr>
        <p:blipFill>
          <a:blip r:embed="rId1"/>
          <a:srcRect l="0" t="23102" r="9091" b="0"/>
          <a:stretch/>
        </p:blipFill>
        <p:spPr>
          <a:xfrm>
            <a:off x="0" y="0"/>
            <a:ext cx="12191400" cy="685728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9440" y="-1523160"/>
            <a:ext cx="4591440" cy="1219140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58" name="PlaceHolder 1"/>
          <p:cNvSpPr>
            <a:spLocks noGrp="1"/>
          </p:cNvSpPr>
          <p:nvPr>
            <p:ph type="title"/>
          </p:nvPr>
        </p:nvSpPr>
        <p:spPr>
          <a:xfrm>
            <a:off x="404640" y="3092040"/>
            <a:ext cx="9077760" cy="2386800"/>
          </a:xfrm>
          <a:prstGeom prst="rect">
            <a:avLst/>
          </a:prstGeom>
          <a:noFill/>
          <a:ln w="0">
            <a:noFill/>
          </a:ln>
        </p:spPr>
        <p:txBody>
          <a:bodyPr lIns="91440" rIns="91440" tIns="45720" bIns="45720" anchor="b">
            <a:normAutofit fontScale="91111"/>
          </a:bodyPr>
          <a:p>
            <a:pPr indent="0" defTabSz="914400">
              <a:lnSpc>
                <a:spcPct val="90000"/>
              </a:lnSpc>
              <a:buNone/>
              <a:tabLst>
                <a:tab algn="l" pos="0"/>
              </a:tabLst>
            </a:pPr>
            <a:r>
              <a:rPr b="0" lang="en-US" sz="6100" spc="-1" strike="noStrike">
                <a:solidFill>
                  <a:schemeClr val="lt1"/>
                </a:solidFill>
                <a:latin typeface="Aptos Display"/>
              </a:rPr>
              <a:t>Matthew’s Journey: </a:t>
            </a:r>
            <a:br>
              <a:rPr sz="6100"/>
            </a:br>
            <a:r>
              <a:rPr b="0" lang="en-US" sz="6100" spc="-1" strike="noStrike">
                <a:solidFill>
                  <a:schemeClr val="lt1"/>
                </a:solidFill>
                <a:latin typeface="Aptos Display"/>
              </a:rPr>
              <a:t>Godot Game Development</a:t>
            </a:r>
            <a:endParaRPr b="0" lang="en-US" sz="6100" spc="-1" strike="noStrike">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5160" cy="68508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0" name="PlaceHolder 2"/>
          <p:cNvSpPr>
            <a:spLocks noGrp="1"/>
          </p:cNvSpPr>
          <p:nvPr>
            <p:ph type="subTitle"/>
          </p:nvPr>
        </p:nvSpPr>
        <p:spPr>
          <a:xfrm>
            <a:off x="404640" y="5625000"/>
            <a:ext cx="9077760" cy="592200"/>
          </a:xfrm>
          <a:prstGeom prst="rect">
            <a:avLst/>
          </a:prstGeom>
          <a:noFill/>
          <a:ln w="0">
            <a:noFill/>
          </a:ln>
        </p:spPr>
        <p:txBody>
          <a:bodyPr lIns="91440" rIns="91440" tIns="45720" bIns="45720" anchor="ctr">
            <a:normAutofit/>
          </a:bodyPr>
          <a:p>
            <a:pPr defTabSz="914400">
              <a:lnSpc>
                <a:spcPct val="90000"/>
              </a:lnSpc>
              <a:spcBef>
                <a:spcPts val="1001"/>
              </a:spcBef>
              <a:tabLst>
                <a:tab algn="l" pos="0"/>
              </a:tabLst>
            </a:pPr>
            <a:r>
              <a:rPr b="0" lang="en-US" sz="2400" spc="-1" strike="noStrike">
                <a:solidFill>
                  <a:schemeClr val="lt1"/>
                </a:solidFill>
                <a:latin typeface="Aptos"/>
              </a:rPr>
              <a:t>From Team NoGrads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filter="fade" transition="in">
                                      <p:cBhvr additive="repl">
                                        <p:cTn id="7" dur="400"/>
                                        <p:tgtEl>
                                          <p:spTgt spid="58"/>
                                        </p:tgtEl>
                                      </p:cBhvr>
                                    </p:animEffect>
                                  </p:childTnLst>
                                </p:cTn>
                              </p:par>
                              <p:par>
                                <p:cTn id="8" nodeType="withEffect" fill="hold" presetClass="entr" presetID="10">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filter="fade" transition="in">
                                      <p:cBhvr additive="repl">
                                        <p:cTn id="10" dur="400"/>
                                        <p:tgtEl>
                                          <p:spTgt spid="6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Questions?</a:t>
            </a:r>
            <a:endParaRPr b="0" lang="en-US" sz="4400" spc="-1" strike="noStrike">
              <a:solidFill>
                <a:srgbClr val="ffffff"/>
              </a:solidFill>
              <a:latin typeface="Arial"/>
            </a:endParaRPr>
          </a:p>
        </p:txBody>
      </p:sp>
      <p:sp>
        <p:nvSpPr>
          <p:cNvPr id="107"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indent="0">
              <a:spcBef>
                <a:spcPts val="1417"/>
              </a:spcBef>
              <a:buNone/>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Team NoGrads // Godot Game Project</a:t>
            </a:r>
            <a:endParaRPr b="0" lang="en-US" sz="4400" spc="-1" strike="noStrike">
              <a:solidFill>
                <a:srgbClr val="ffffff"/>
              </a:solidFill>
              <a:latin typeface="Arial"/>
            </a:endParaRPr>
          </a:p>
        </p:txBody>
      </p:sp>
      <p:sp>
        <p:nvSpPr>
          <p:cNvPr id="65"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fontScale="93333"/>
          </a:bodyPr>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Robert Dallessandris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Gameplay and Mechanics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Virginia Richards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&amp; Math minor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Systems and Gameplay UI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Josiah Yount</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Narrative and Music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Cara Zozokos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BA Computer Science,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Level and Menu UI Developer</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Our Pitch</a:t>
            </a:r>
            <a:endParaRPr b="0" lang="en-US" sz="4400" spc="-1" strike="noStrike">
              <a:solidFill>
                <a:srgbClr val="ffffff"/>
              </a:solidFill>
              <a:latin typeface="Arial"/>
            </a:endParaRPr>
          </a:p>
        </p:txBody>
      </p:sp>
      <p:sp>
        <p:nvSpPr>
          <p:cNvPr id="70"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Godot programmed videogame named Matthew's Journey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top down, Zelda-like adventure game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With real-time hack and slash combat</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pixel art, sound, &amp; music will be outsourced</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None of the team has made a game of this scope before</a:t>
            </a:r>
            <a:endParaRPr b="0" lang="en-US" sz="2800" spc="-1" strike="noStrike">
              <a:solidFill>
                <a:srgbClr val="ffffff"/>
              </a:solidFill>
              <a:latin typeface="Arial"/>
            </a:endParaRPr>
          </a:p>
          <a:p>
            <a:pPr indent="0" defTabSz="914400">
              <a:lnSpc>
                <a:spcPct val="90000"/>
              </a:lnSpc>
              <a:spcBef>
                <a:spcPts val="499"/>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Overview</a:t>
            </a:r>
            <a:endParaRPr b="0" lang="en-US" sz="4400" spc="-1" strike="noStrike">
              <a:solidFill>
                <a:srgbClr val="ffffff"/>
              </a:solidFill>
              <a:latin typeface="Arial"/>
            </a:endParaRPr>
          </a:p>
        </p:txBody>
      </p:sp>
      <p:sp>
        <p:nvSpPr>
          <p:cNvPr id="75"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Outline of presentation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Architecture overview figure </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Combat</a:t>
            </a:r>
            <a:endParaRPr b="0" lang="en-US" sz="4400" spc="-1" strike="noStrike">
              <a:solidFill>
                <a:srgbClr val="ffffff"/>
              </a:solidFill>
              <a:latin typeface="Arial"/>
            </a:endParaRPr>
          </a:p>
        </p:txBody>
      </p:sp>
      <p:sp>
        <p:nvSpPr>
          <p:cNvPr id="80" name="PlaceHolder 2"/>
          <p:cNvSpPr>
            <a:spLocks noGrp="1"/>
          </p:cNvSpPr>
          <p:nvPr>
            <p:ph/>
          </p:nvPr>
        </p:nvSpPr>
        <p:spPr>
          <a:xfrm>
            <a:off x="381600" y="914400"/>
            <a:ext cx="5105160" cy="548640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191"/>
              </a:spcBef>
              <a:spcAft>
                <a:spcPts val="992"/>
              </a:spcAft>
              <a:buNone/>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User Story: As a player, I want to be able move my character and swing my sword to fight enemies.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Requirement: There shall be enemies that are different enough to require different tactics.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Design: </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Slimes: small detection zone, slow speed, low damage, low knockback, low xp, low health. They wander around until player gets in range then chase them. Meant to be an easy, common enemy.</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b="0" lang="en-US" sz="2000" spc="-1" strike="noStrike">
              <a:solidFill>
                <a:srgbClr val="ffffff"/>
              </a:solidFill>
              <a:latin typeface="Arial"/>
            </a:endParaRPr>
          </a:p>
        </p:txBody>
      </p:sp>
      <p:pic>
        <p:nvPicPr>
          <p:cNvPr id="81" name="" descr="">
            <a:hlinkClick r:id="" action="ppaction://media"/>
          </p:cNvPr>
          <p:cNvPicPr/>
          <p:nvPr>
            <a:videoFile r:link="rId1"/>
            <p:extLst>
              <p:ext uri="{DAA4B4D4-6D71-4841-9C94-3DE7FCFB9230}">
                <p14:media r:link="rId2"/>
              </p:ext>
            </p:extLst>
          </p:nvPr>
        </p:nvPicPr>
        <p:blipFill>
          <a:blip r:embed="rId3"/>
          <a:stretch>
            <a:fillRect/>
          </a:stretch>
        </p:blipFill>
        <p:spPr>
          <a:xfrm>
            <a:off x="5486760" y="365040"/>
            <a:ext cx="6259680" cy="3520800"/>
          </a:xfrm>
          <a:prstGeom prst="rect">
            <a:avLst/>
          </a:prstGeom>
          <a:ln w="0">
            <a:noFill/>
          </a:ln>
        </p:spPr>
      </p:pic>
      <p:pic>
        <p:nvPicPr>
          <p:cNvPr id="82" name="" descr=""/>
          <p:cNvPicPr/>
          <p:nvPr/>
        </p:nvPicPr>
        <p:blipFill>
          <a:blip r:embed="rId4"/>
          <a:stretch/>
        </p:blipFill>
        <p:spPr>
          <a:xfrm>
            <a:off x="6058440" y="3712320"/>
            <a:ext cx="5142960" cy="2746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Items</a:t>
            </a:r>
            <a:endParaRPr b="0" lang="en-US" sz="4400" spc="-1" strike="noStrike">
              <a:solidFill>
                <a:srgbClr val="ffffff"/>
              </a:solidFill>
              <a:latin typeface="Arial"/>
            </a:endParaRPr>
          </a:p>
        </p:txBody>
      </p:sp>
      <p:sp>
        <p:nvSpPr>
          <p:cNvPr id="87" name="PlaceHolder 2"/>
          <p:cNvSpPr>
            <a:spLocks noGrp="1"/>
          </p:cNvSpPr>
          <p:nvPr>
            <p:ph/>
          </p:nvPr>
        </p:nvSpPr>
        <p:spPr>
          <a:xfrm>
            <a:off x="838080" y="2010960"/>
            <a:ext cx="5334120" cy="4165560"/>
          </a:xfrm>
          <a:prstGeom prst="rect">
            <a:avLst/>
          </a:prstGeom>
          <a:noFill/>
          <a:ln w="0">
            <a:noFill/>
          </a:ln>
        </p:spPr>
        <p:txBody>
          <a:bodyPr lIns="91440" rIns="91440" tIns="45720" bIns="45720" anchor="t">
            <a:normAutofit/>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8" name="Rectangle 3">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89" name="Freeform 5">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0" name="Freeform 6">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GUI</a:t>
            </a:r>
            <a:endParaRPr b="0" lang="en-US" sz="4400" spc="-1" strike="noStrike">
              <a:solidFill>
                <a:srgbClr val="ffffff"/>
              </a:solidFill>
              <a:latin typeface="Arial"/>
            </a:endParaRPr>
          </a:p>
        </p:txBody>
      </p:sp>
      <p:sp>
        <p:nvSpPr>
          <p:cNvPr id="92" name="PlaceHolder 2"/>
          <p:cNvSpPr>
            <a:spLocks noGrp="1"/>
          </p:cNvSpPr>
          <p:nvPr>
            <p:ph/>
          </p:nvPr>
        </p:nvSpPr>
        <p:spPr>
          <a:xfrm>
            <a:off x="838080" y="2010960"/>
            <a:ext cx="4419720" cy="4165560"/>
          </a:xfrm>
          <a:prstGeom prst="rect">
            <a:avLst/>
          </a:prstGeom>
          <a:noFill/>
          <a:ln w="0">
            <a:noFill/>
          </a:ln>
        </p:spPr>
        <p:txBody>
          <a:bodyPr lIns="91440" rIns="91440" tIns="45720" bIns="45720" anchor="t">
            <a:normAutofit/>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3" name="Rectangle 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4" name="Freeform 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5" name="Freeform 4">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Map</a:t>
            </a:r>
            <a:endParaRPr b="0" lang="en-US" sz="4400" spc="-1" strike="noStrike">
              <a:solidFill>
                <a:srgbClr val="ffffff"/>
              </a:solidFill>
              <a:latin typeface="Arial"/>
            </a:endParaRPr>
          </a:p>
        </p:txBody>
      </p:sp>
      <p:sp>
        <p:nvSpPr>
          <p:cNvPr id="97" name="PlaceHolder 2"/>
          <p:cNvSpPr>
            <a:spLocks noGrp="1"/>
          </p:cNvSpPr>
          <p:nvPr>
            <p:ph/>
          </p:nvPr>
        </p:nvSpPr>
        <p:spPr>
          <a:xfrm>
            <a:off x="838080" y="1778040"/>
            <a:ext cx="6477120" cy="4165560"/>
          </a:xfrm>
          <a:prstGeom prst="rect">
            <a:avLst/>
          </a:prstGeom>
          <a:noFill/>
          <a:ln w="0">
            <a:noFill/>
          </a:ln>
        </p:spPr>
        <p:txBody>
          <a:bodyPr lIns="91440" rIns="91440" tIns="45720" bIns="45720" anchor="t">
            <a:normAutofit/>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8"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9"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0"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Conclusion</a:t>
            </a:r>
            <a:endParaRPr b="0" lang="en-US" sz="4400" spc="-1" strike="noStrike">
              <a:solidFill>
                <a:srgbClr val="ffffff"/>
              </a:solidFill>
              <a:latin typeface="Arial"/>
            </a:endParaRPr>
          </a:p>
        </p:txBody>
      </p:sp>
      <p:sp>
        <p:nvSpPr>
          <p:cNvPr id="102"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slide for how we thought the class as a whole (not group) went</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LibreOffice/24.2.6.2$Linux_X86_64 LibreOffice_project/420$Build-2</Application>
  <AppVersion>15.0000</AppVersion>
  <Words>204</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2024-11-19T16:19:24Z</dcterms:created>
  <dc:creator>Virginia Richards</dc:creator>
  <dc:description/>
  <dc:language>en-US</dc:language>
  <cp:lastModifiedBy/>
  <dcterms:modified xsi:type="dcterms:W3CDTF">2024-11-30T18:48:43Z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