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 Thin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Roboto Medium"/>
      <p:regular r:id="rId34"/>
      <p:bold r:id="rId35"/>
      <p:italic r:id="rId36"/>
      <p:boldItalic r:id="rId37"/>
    </p:embeddedFont>
    <p:embeddedFont>
      <p:font typeface="Roboto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4.xml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Thin-regular.fntdata"/><Relationship Id="rId25" Type="http://schemas.openxmlformats.org/officeDocument/2006/relationships/slide" Target="slides/slide19.xml"/><Relationship Id="rId28" Type="http://schemas.openxmlformats.org/officeDocument/2006/relationships/font" Target="fonts/RobotoThin-italic.fntdata"/><Relationship Id="rId27" Type="http://schemas.openxmlformats.org/officeDocument/2006/relationships/font" Target="fonts/RobotoThin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Thin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35" Type="http://schemas.openxmlformats.org/officeDocument/2006/relationships/font" Target="fonts/RobotoMedium-bold.fntdata"/><Relationship Id="rId12" Type="http://schemas.openxmlformats.org/officeDocument/2006/relationships/slide" Target="slides/slide6.xml"/><Relationship Id="rId34" Type="http://schemas.openxmlformats.org/officeDocument/2006/relationships/font" Target="fonts/RobotoMedium-regular.fntdata"/><Relationship Id="rId15" Type="http://schemas.openxmlformats.org/officeDocument/2006/relationships/slide" Target="slides/slide9.xml"/><Relationship Id="rId37" Type="http://schemas.openxmlformats.org/officeDocument/2006/relationships/font" Target="fonts/RobotoMedium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Medium-italic.fntdata"/><Relationship Id="rId17" Type="http://schemas.openxmlformats.org/officeDocument/2006/relationships/slide" Target="slides/slide11.xml"/><Relationship Id="rId39" Type="http://schemas.openxmlformats.org/officeDocument/2006/relationships/font" Target="fonts/RobotoMono-bold.fntdata"/><Relationship Id="rId16" Type="http://schemas.openxmlformats.org/officeDocument/2006/relationships/slide" Target="slides/slide10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16c3dcbbe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16c3dcbbe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b384decb5_0_2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b384decb5_0_2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1b384decb5_0_2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1b384decb5_0_2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16c3dcbbe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16c3dcbbe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1b384decb5_0_2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1b384decb5_0_2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1b384decb5_0_2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1b384decb5_0_2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1b384decb5_0_2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1b384decb5_0_2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16c3dcbbef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16c3dcbbef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1b384decb5_0_3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1b384decb5_0_3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b384decb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b384decb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b384decb5_8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1b384decb5_8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b384decb5_8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1b384decb5_8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b384decb5_8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1b384decb5_8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1b384decb5_8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1b384decb5_8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b384decb5_0_3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1b384decb5_0_3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9" name="Google Shape;69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9" name="Google Shape;79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88" name="Google Shape;88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0" name="Google Shape;110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" name="Google Shape;119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1" name="Google Shape;121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2" name="Google Shape;122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29" name="Google Shape;129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3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Oc0WwMDDWdenMxl4vnaFyKNy0zVgxvwO/view" TargetMode="External"/><Relationship Id="rId4" Type="http://schemas.openxmlformats.org/officeDocument/2006/relationships/image" Target="../media/image3.jpg"/><Relationship Id="rId5" Type="http://schemas.openxmlformats.org/officeDocument/2006/relationships/hyperlink" Target="http://drive.google.com/file/d/1vjouBy26F0tMTeqJuXS6TRyT8UBTWLOf/view" TargetMode="External"/><Relationship Id="rId6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eosyncra.netlify.app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ctrTitle"/>
          </p:nvPr>
        </p:nvSpPr>
        <p:spPr>
          <a:xfrm>
            <a:off x="390525" y="144260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GeoSyncra</a:t>
            </a:r>
            <a:endParaRPr/>
          </a:p>
        </p:txBody>
      </p:sp>
      <p:sp>
        <p:nvSpPr>
          <p:cNvPr id="144" name="Google Shape;144;p25"/>
          <p:cNvSpPr txBox="1"/>
          <p:nvPr>
            <p:ph idx="1" type="subTitle"/>
          </p:nvPr>
        </p:nvSpPr>
        <p:spPr>
          <a:xfrm>
            <a:off x="390525" y="2420709"/>
            <a:ext cx="8222100" cy="17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Team07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Gokulnaath Govindaraj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Jenessa Sparks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Anna Crafton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Prabesh Bhattarai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ctrTitle"/>
          </p:nvPr>
        </p:nvSpPr>
        <p:spPr>
          <a:xfrm>
            <a:off x="51150" y="0"/>
            <a:ext cx="8222100" cy="5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Backend </a:t>
            </a:r>
            <a:endParaRPr sz="2300"/>
          </a:p>
        </p:txBody>
      </p:sp>
      <p:sp>
        <p:nvSpPr>
          <p:cNvPr id="241" name="Google Shape;241;p34"/>
          <p:cNvSpPr txBox="1"/>
          <p:nvPr>
            <p:ph idx="1" type="subTitle"/>
          </p:nvPr>
        </p:nvSpPr>
        <p:spPr>
          <a:xfrm>
            <a:off x="51150" y="460250"/>
            <a:ext cx="8838000" cy="46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User Story: 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As a user, I want to share my thoughts about the place so that others can also take a look at this place.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Requirements: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The system should allow users to add comments and likes to images.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Users should be able to view the list of comments.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The system must handle both adding and retrieving comments and likes.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ctrTitle"/>
          </p:nvPr>
        </p:nvSpPr>
        <p:spPr>
          <a:xfrm>
            <a:off x="178400" y="0"/>
            <a:ext cx="8222100" cy="5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Backend</a:t>
            </a:r>
            <a:endParaRPr sz="2300"/>
          </a:p>
        </p:txBody>
      </p:sp>
      <p:sp>
        <p:nvSpPr>
          <p:cNvPr id="247" name="Google Shape;247;p35"/>
          <p:cNvSpPr txBox="1"/>
          <p:nvPr>
            <p:ph idx="1" type="subTitle"/>
          </p:nvPr>
        </p:nvSpPr>
        <p:spPr>
          <a:xfrm>
            <a:off x="114800" y="449650"/>
            <a:ext cx="8912400" cy="46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Design: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Controllers=&gt;This manages incoming HTTP requests for posting and retrieving comments and likes.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POST /{id}/comments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Adds a new comment for the image with the specified ID.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PUT /{id}/like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Updates the likes for the image with the specified ID.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GET /images/{id}/comment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Retrieves the list of comments for the image with the specified ID.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GET /images/{id}/likes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Retrieves the list of likes for the image with the specified ID.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48" name="Google Shape;248;p35" title="Screen Recording 2024-12-02 192155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350" y="2571750"/>
            <a:ext cx="2524025" cy="24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5" title="Screen Recording 2024-12-02 192833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36100" y="2571750"/>
            <a:ext cx="4572000" cy="24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type="ctrTitle"/>
          </p:nvPr>
        </p:nvSpPr>
        <p:spPr>
          <a:xfrm>
            <a:off x="51150" y="0"/>
            <a:ext cx="8222100" cy="5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Backend </a:t>
            </a:r>
            <a:endParaRPr sz="2300"/>
          </a:p>
        </p:txBody>
      </p:sp>
      <p:sp>
        <p:nvSpPr>
          <p:cNvPr id="255" name="Google Shape;255;p36"/>
          <p:cNvSpPr txBox="1"/>
          <p:nvPr>
            <p:ph idx="1" type="subTitle"/>
          </p:nvPr>
        </p:nvSpPr>
        <p:spPr>
          <a:xfrm>
            <a:off x="51150" y="460250"/>
            <a:ext cx="8838000" cy="46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Design: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Controllers=&gt;This manages incoming HTTP requests for posting and retrieving comments and likes.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Services =&gt; This making sure everything gets saved in the database.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Conclusion: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The system supports user interaction with images via comments and likes, improving the overall user experience.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The architecture separates concerns clearly between the controller (handling requests) and service layer (processing business logic), ensuring scalability and maintainability.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Management</a:t>
            </a:r>
            <a:endParaRPr/>
          </a:p>
        </p:txBody>
      </p:sp>
      <p:sp>
        <p:nvSpPr>
          <p:cNvPr id="261" name="Google Shape;261;p3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/>
              <a:t>User Story: </a:t>
            </a:r>
            <a:r>
              <a:rPr lang="en"/>
              <a:t>As a user, I want to upload the picture of a location and view directions to the landmark using Google Maps so that I can reach the destination efficiently.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/>
              <a:t>Requirement: </a:t>
            </a:r>
            <a:r>
              <a:rPr lang="en"/>
              <a:t> The system should accept both image and coordinate input when uploading a location.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/>
              <a:t>The </a:t>
            </a:r>
            <a:r>
              <a:rPr lang="en"/>
              <a:t>database</a:t>
            </a:r>
            <a:r>
              <a:rPr lang="en"/>
              <a:t> was designed using Postgresql to store image and location information.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525" y="562025"/>
            <a:ext cx="5042124" cy="4019451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7"/>
          <p:cNvSpPr/>
          <p:nvPr/>
        </p:nvSpPr>
        <p:spPr>
          <a:xfrm>
            <a:off x="3695950" y="1385250"/>
            <a:ext cx="1851000" cy="293700"/>
          </a:xfrm>
          <a:prstGeom prst="rect">
            <a:avLst/>
          </a:prstGeom>
          <a:solidFill>
            <a:srgbClr val="FFE8A5">
              <a:alpha val="56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ctrTitle"/>
          </p:nvPr>
        </p:nvSpPr>
        <p:spPr>
          <a:xfrm>
            <a:off x="284450" y="0"/>
            <a:ext cx="8222100" cy="5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Testing - Prabesh</a:t>
            </a:r>
            <a:endParaRPr sz="2300"/>
          </a:p>
        </p:txBody>
      </p:sp>
      <p:sp>
        <p:nvSpPr>
          <p:cNvPr id="269" name="Google Shape;269;p38"/>
          <p:cNvSpPr txBox="1"/>
          <p:nvPr>
            <p:ph idx="1" type="subTitle"/>
          </p:nvPr>
        </p:nvSpPr>
        <p:spPr>
          <a:xfrm>
            <a:off x="114800" y="449650"/>
            <a:ext cx="8912400" cy="47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User Story: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As a user, I want to search for a location on GeoSyncra so that I can quickly find relevant information about it.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Requirements: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The system should allow users to input a location name in the search bar.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Users should be able to initiate the search by clicking the search button.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The system must display relevant results for the searched location.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The search results should be dynamically loaded and clearly visible to the user.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Design: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WebDriver Initialization: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WebDriver and WebDriverWait are initialized in the @Given step to manage browser automation using FirefoxDriver.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Page Navigation: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driver.get method navigates to the GeoSyncra homepage (https://geosyncra.netlify.app/) and ensures the page is fully loaded.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Search Functionality: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The search bar (searchBar) is located using By.id("searchBar"), and the user input is passed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    using sendKeys(location).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search button (searchButton) is identified by its ID and clicked using click().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>
            <p:ph type="ctrTitle"/>
          </p:nvPr>
        </p:nvSpPr>
        <p:spPr>
          <a:xfrm>
            <a:off x="284450" y="0"/>
            <a:ext cx="8222100" cy="5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Testing - Prabesh</a:t>
            </a:r>
            <a:endParaRPr sz="2300"/>
          </a:p>
        </p:txBody>
      </p:sp>
      <p:sp>
        <p:nvSpPr>
          <p:cNvPr id="275" name="Google Shape;275;p39"/>
          <p:cNvSpPr txBox="1"/>
          <p:nvPr>
            <p:ph idx="1" type="subTitle"/>
          </p:nvPr>
        </p:nvSpPr>
        <p:spPr>
          <a:xfrm>
            <a:off x="114800" y="449650"/>
            <a:ext cx="8912400" cy="46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Results Verification: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results container (searchResults) is located using wait.until(ExpectedConditions.visibilityOfElementLocated(By.id("searchResults")))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Results are validated using assertTrue, ensuring they contain the searched location. </a:t>
            </a:r>
            <a:endParaRPr sz="15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Browser Management: The browser window is maximized for better visibility, and implicit waits ensure stability. The browser session is closed after the test using driver.quit().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Conclusion: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search functionality empowers users to efficiently access location-related information, enhancing usability and engagement. The architecture ensures a clear separation of concerns, where controllers manage user interactions and the service layer processes the search logic, promoting scalability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and maintainability.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Test Case: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00" y="4258800"/>
            <a:ext cx="6420401" cy="8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ctrTitle"/>
          </p:nvPr>
        </p:nvSpPr>
        <p:spPr>
          <a:xfrm>
            <a:off x="192000" y="0"/>
            <a:ext cx="8222100" cy="5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Deployment</a:t>
            </a:r>
            <a:endParaRPr sz="2300"/>
          </a:p>
        </p:txBody>
      </p:sp>
      <p:sp>
        <p:nvSpPr>
          <p:cNvPr id="282" name="Google Shape;282;p40"/>
          <p:cNvSpPr txBox="1"/>
          <p:nvPr>
            <p:ph idx="1" type="subTitle"/>
          </p:nvPr>
        </p:nvSpPr>
        <p:spPr>
          <a:xfrm>
            <a:off x="115800" y="470875"/>
            <a:ext cx="8912400" cy="46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3" name="Google Shape;283;p40"/>
          <p:cNvGrpSpPr/>
          <p:nvPr/>
        </p:nvGrpSpPr>
        <p:grpSpPr>
          <a:xfrm>
            <a:off x="779363" y="716175"/>
            <a:ext cx="2486829" cy="3711155"/>
            <a:chOff x="1118224" y="283725"/>
            <a:chExt cx="2090826" cy="4076400"/>
          </a:xfrm>
        </p:grpSpPr>
        <p:sp>
          <p:nvSpPr>
            <p:cNvPr id="284" name="Google Shape;284;p40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0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0"/>
            <p:cNvSpPr/>
            <p:nvPr/>
          </p:nvSpPr>
          <p:spPr>
            <a:xfrm>
              <a:off x="1233923" y="147852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D7E7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       Netlify</a:t>
              </a:r>
              <a:endParaRPr sz="1200">
                <a:solidFill>
                  <a:srgbClr val="1D7E7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D7E7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             |</a:t>
              </a:r>
              <a:endParaRPr sz="1200">
                <a:solidFill>
                  <a:srgbClr val="1D7E7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D7E7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       Github</a:t>
              </a:r>
              <a:endParaRPr sz="1200">
                <a:solidFill>
                  <a:srgbClr val="1D7E7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87" name="Google Shape;287;p40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solidFill>
                    <a:srgbClr val="1D7E75"/>
                  </a:solidFill>
                  <a:latin typeface="Roboto"/>
                  <a:ea typeface="Roboto"/>
                  <a:cs typeface="Roboto"/>
                  <a:sym typeface="Roboto"/>
                </a:rPr>
                <a:t>Website</a:t>
              </a:r>
              <a:endParaRPr sz="4000">
                <a:solidFill>
                  <a:srgbClr val="1D7E75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88" name="Google Shape;288;p40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0"/>
            <p:cNvSpPr/>
            <p:nvPr/>
          </p:nvSpPr>
          <p:spPr>
            <a:xfrm>
              <a:off x="1118297" y="2832358"/>
              <a:ext cx="2030400" cy="1425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SzPts val="800"/>
                <a:buChar char="●"/>
              </a:pPr>
              <a:r>
                <a:rPr lang="en" sz="800"/>
                <a:t>The </a:t>
              </a:r>
              <a:r>
                <a:rPr b="1" lang="en" sz="800"/>
                <a:t>frontend</a:t>
              </a:r>
              <a:r>
                <a:rPr lang="en" sz="800"/>
                <a:t> is deployed on </a:t>
              </a:r>
              <a:r>
                <a:rPr b="1" lang="en" sz="800"/>
                <a:t>Netlify</a:t>
              </a:r>
              <a:r>
                <a:rPr lang="en" sz="800"/>
                <a:t> via </a:t>
              </a:r>
              <a:r>
                <a:rPr b="1" lang="en" sz="800"/>
                <a:t>GitHub</a:t>
              </a:r>
              <a:r>
                <a:rPr lang="en" sz="800"/>
                <a:t> for continuous deployment.</a:t>
              </a:r>
              <a:endParaRPr sz="800"/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800"/>
                <a:buChar char="●"/>
              </a:pPr>
              <a:r>
                <a:rPr lang="en" sz="800"/>
                <a:t>This ensures the frontend is automatically updated with the latest changes, streamlining development and maintaining up-to-date user interfaces.</a:t>
              </a:r>
              <a:endParaRPr sz="800"/>
            </a:p>
            <a:p>
              <a:pPr indent="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0" name="Google Shape;290;p40"/>
            <p:cNvSpPr/>
            <p:nvPr/>
          </p:nvSpPr>
          <p:spPr>
            <a:xfrm>
              <a:off x="1233923" y="1846625"/>
              <a:ext cx="1815000" cy="8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1D7E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1" name="Google Shape;291;p40"/>
          <p:cNvGrpSpPr/>
          <p:nvPr/>
        </p:nvGrpSpPr>
        <p:grpSpPr>
          <a:xfrm>
            <a:off x="3328581" y="716175"/>
            <a:ext cx="2486829" cy="3711155"/>
            <a:chOff x="1118224" y="283725"/>
            <a:chExt cx="2090826" cy="4076400"/>
          </a:xfrm>
        </p:grpSpPr>
        <p:sp>
          <p:nvSpPr>
            <p:cNvPr id="292" name="Google Shape;292;p40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0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0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solidFill>
                    <a:srgbClr val="1D7E75"/>
                  </a:solidFill>
                  <a:latin typeface="Roboto"/>
                  <a:ea typeface="Roboto"/>
                  <a:cs typeface="Roboto"/>
                  <a:sym typeface="Roboto"/>
                </a:rPr>
                <a:t>Backend</a:t>
              </a:r>
              <a:endParaRPr sz="4000">
                <a:solidFill>
                  <a:srgbClr val="1D7E75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95" name="Google Shape;295;p40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0"/>
            <p:cNvSpPr/>
            <p:nvPr/>
          </p:nvSpPr>
          <p:spPr>
            <a:xfrm>
              <a:off x="1118302" y="2973091"/>
              <a:ext cx="2030400" cy="12849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800"/>
                <a:buChar char="●"/>
              </a:pPr>
              <a:r>
                <a:rPr lang="en" sz="800"/>
                <a:t>The </a:t>
              </a:r>
              <a:r>
                <a:rPr b="1" lang="en" sz="800"/>
                <a:t>backend</a:t>
              </a:r>
              <a:r>
                <a:rPr lang="en" sz="800"/>
                <a:t> of your application is deployed using </a:t>
              </a:r>
              <a:r>
                <a:rPr b="1" lang="en" sz="800"/>
                <a:t>GitHub</a:t>
              </a:r>
              <a:r>
                <a:rPr lang="en" sz="800"/>
                <a:t> in combination with </a:t>
              </a:r>
              <a:r>
                <a:rPr b="1" lang="en" sz="800"/>
                <a:t>Railway</a:t>
              </a:r>
              <a:r>
                <a:rPr lang="en" sz="800"/>
                <a:t> for continuous deployment</a:t>
              </a:r>
              <a:endParaRPr sz="800"/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800"/>
                <a:buChar char="●"/>
              </a:pPr>
              <a:r>
                <a:rPr lang="en" sz="800"/>
                <a:t>Environment properties for datasource is provided manually here.</a:t>
              </a:r>
              <a:endParaRPr sz="800"/>
            </a:p>
          </p:txBody>
        </p:sp>
        <p:sp>
          <p:nvSpPr>
            <p:cNvPr id="297" name="Google Shape;297;p40"/>
            <p:cNvSpPr/>
            <p:nvPr/>
          </p:nvSpPr>
          <p:spPr>
            <a:xfrm>
              <a:off x="1256129" y="147852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D7E7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       Railway</a:t>
              </a:r>
              <a:endParaRPr sz="1200">
                <a:solidFill>
                  <a:srgbClr val="1D7E7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D7E7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             |</a:t>
              </a:r>
              <a:endParaRPr sz="1200">
                <a:solidFill>
                  <a:srgbClr val="1D7E7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D7E7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        Github</a:t>
              </a:r>
              <a:endParaRPr sz="1200">
                <a:solidFill>
                  <a:srgbClr val="1D7E7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298" name="Google Shape;298;p40"/>
          <p:cNvGrpSpPr/>
          <p:nvPr/>
        </p:nvGrpSpPr>
        <p:grpSpPr>
          <a:xfrm>
            <a:off x="5941450" y="716175"/>
            <a:ext cx="2486829" cy="3711155"/>
            <a:chOff x="1118224" y="283725"/>
            <a:chExt cx="2090826" cy="4076400"/>
          </a:xfrm>
        </p:grpSpPr>
        <p:sp>
          <p:nvSpPr>
            <p:cNvPr id="299" name="Google Shape;299;p40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0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0"/>
            <p:cNvSpPr/>
            <p:nvPr/>
          </p:nvSpPr>
          <p:spPr>
            <a:xfrm>
              <a:off x="1286344" y="147852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D7E7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Amazon RDS</a:t>
              </a:r>
              <a:endParaRPr sz="1200">
                <a:solidFill>
                  <a:srgbClr val="1D7E7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D7E7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	</a:t>
              </a:r>
              <a:r>
                <a:rPr lang="en" sz="1200">
                  <a:solidFill>
                    <a:srgbClr val="1D7E7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|</a:t>
              </a:r>
              <a:endParaRPr sz="1200">
                <a:solidFill>
                  <a:srgbClr val="1D7E7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D7E7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PostgreSQL</a:t>
              </a:r>
              <a:endParaRPr sz="1200">
                <a:solidFill>
                  <a:srgbClr val="1D7E7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02" name="Google Shape;302;p40"/>
            <p:cNvSpPr/>
            <p:nvPr/>
          </p:nvSpPr>
          <p:spPr>
            <a:xfrm>
              <a:off x="1233849" y="470593"/>
              <a:ext cx="19752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solidFill>
                    <a:srgbClr val="1D7E75"/>
                  </a:solidFill>
                  <a:latin typeface="Roboto"/>
                  <a:ea typeface="Roboto"/>
                  <a:cs typeface="Roboto"/>
                  <a:sym typeface="Roboto"/>
                </a:rPr>
                <a:t>Database</a:t>
              </a:r>
              <a:endParaRPr sz="4000">
                <a:solidFill>
                  <a:srgbClr val="1D7E75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03" name="Google Shape;303;p40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40"/>
          <p:cNvSpPr txBox="1"/>
          <p:nvPr/>
        </p:nvSpPr>
        <p:spPr>
          <a:xfrm>
            <a:off x="5941438" y="3174475"/>
            <a:ext cx="2262900" cy="115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n" sz="800"/>
              <a:t>Amazon RDS </a:t>
            </a:r>
            <a:r>
              <a:rPr lang="en" sz="800"/>
              <a:t>provides a fully managed </a:t>
            </a:r>
            <a:r>
              <a:rPr b="1" lang="en" sz="800"/>
              <a:t>PostgreSQL </a:t>
            </a:r>
            <a:r>
              <a:rPr lang="en" sz="800"/>
              <a:t>database, handling maintenance, backups, and scaling automatically, so you can focus on development without worrying about database management. 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of GeoSyncra</a:t>
            </a:r>
            <a:endParaRPr/>
          </a:p>
        </p:txBody>
      </p:sp>
      <p:sp>
        <p:nvSpPr>
          <p:cNvPr id="310" name="Google Shape;310;p4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https://geosyncra.netlify.app/</a:t>
            </a:r>
            <a:endParaRPr>
              <a:solidFill>
                <a:srgbClr val="1F2328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Statement</a:t>
            </a:r>
            <a:endParaRPr/>
          </a:p>
        </p:txBody>
      </p:sp>
      <p:sp>
        <p:nvSpPr>
          <p:cNvPr id="316" name="Google Shape;316;p4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-"/>
            </a:pPr>
            <a:r>
              <a:rPr lang="en">
                <a:solidFill>
                  <a:srgbClr val="1F2328"/>
                </a:solidFill>
              </a:rPr>
              <a:t>Overall, we believe the class was quite successful. There were a few challenges along the way, but the class demonstrated remarkable adaptability and provided valuable insight into the computer science job field. </a:t>
            </a:r>
            <a:endParaRPr>
              <a:solidFill>
                <a:srgbClr val="1F2328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3"/>
          <p:cNvSpPr txBox="1"/>
          <p:nvPr>
            <p:ph type="title"/>
          </p:nvPr>
        </p:nvSpPr>
        <p:spPr>
          <a:xfrm>
            <a:off x="311700" y="1626450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Elevator Pitch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1F2328"/>
                </a:solidFill>
                <a:highlight>
                  <a:srgbClr val="FFFFFF"/>
                </a:highlight>
              </a:rPr>
              <a:t>GeoSyncra will help people connect with others by allowing them to navigate easily. Small landmarks are common but often lack a name or address. Such locations can be difficult to find using other navigation technologies. Our project will solve this problem by using an image search to provide directions to user-submitted locations. These directions can be sent to friends so people can find each other quickly.This solution offers a streamlined, interactive way to manage memories and tasks tied to physical locations, improving productivity and user experience.</a:t>
            </a:r>
            <a:endParaRPr sz="1400">
              <a:solidFill>
                <a:srgbClr val="1F232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56" name="Google Shape;156;p27"/>
          <p:cNvSpPr txBox="1"/>
          <p:nvPr>
            <p:ph idx="4294967295" type="body"/>
          </p:nvPr>
        </p:nvSpPr>
        <p:spPr>
          <a:xfrm>
            <a:off x="98250" y="911600"/>
            <a:ext cx="3999900" cy="39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F2328"/>
              </a:solidFill>
            </a:endParaRPr>
          </a:p>
          <a:p>
            <a:pPr indent="-355600" lvl="0" marL="914400" rtl="0" algn="l">
              <a:spcBef>
                <a:spcPts val="160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" sz="2000">
                <a:solidFill>
                  <a:srgbClr val="1F2328"/>
                </a:solidFill>
              </a:rPr>
              <a:t>Frontend Development</a:t>
            </a:r>
            <a:endParaRPr sz="2000">
              <a:solidFill>
                <a:srgbClr val="1F2328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" sz="2000">
                <a:solidFill>
                  <a:srgbClr val="1F2328"/>
                </a:solidFill>
              </a:rPr>
              <a:t>Backend Development</a:t>
            </a:r>
            <a:endParaRPr sz="2000">
              <a:solidFill>
                <a:srgbClr val="1F2328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" sz="2000">
                <a:solidFill>
                  <a:srgbClr val="1F2328"/>
                </a:solidFill>
              </a:rPr>
              <a:t>Database Management</a:t>
            </a:r>
            <a:endParaRPr sz="2000">
              <a:solidFill>
                <a:srgbClr val="1F2328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" sz="2000">
                <a:solidFill>
                  <a:srgbClr val="1F2328"/>
                </a:solidFill>
              </a:rPr>
              <a:t>Testing</a:t>
            </a:r>
            <a:endParaRPr sz="2000">
              <a:solidFill>
                <a:srgbClr val="1F2328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" sz="2000">
                <a:solidFill>
                  <a:srgbClr val="1F2328"/>
                </a:solidFill>
              </a:rPr>
              <a:t>Deployment</a:t>
            </a:r>
            <a:endParaRPr sz="2000">
              <a:solidFill>
                <a:srgbClr val="1F2328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" sz="2000">
                <a:solidFill>
                  <a:srgbClr val="1F2328"/>
                </a:solidFill>
              </a:rPr>
              <a:t>Conclusion</a:t>
            </a:r>
            <a:endParaRPr sz="2000">
              <a:solidFill>
                <a:srgbClr val="1F232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7"/>
          <p:cNvSpPr txBox="1"/>
          <p:nvPr>
            <p:ph idx="4294967295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900" y="1401125"/>
            <a:ext cx="3840825" cy="32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8"/>
          <p:cNvGrpSpPr/>
          <p:nvPr/>
        </p:nvGrpSpPr>
        <p:grpSpPr>
          <a:xfrm>
            <a:off x="1805425" y="2703375"/>
            <a:ext cx="2166356" cy="1229406"/>
            <a:chOff x="1805425" y="2703375"/>
            <a:chExt cx="2166356" cy="1229406"/>
          </a:xfrm>
        </p:grpSpPr>
        <p:sp>
          <p:nvSpPr>
            <p:cNvPr id="164" name="Google Shape;164;p28"/>
            <p:cNvSpPr/>
            <p:nvPr/>
          </p:nvSpPr>
          <p:spPr>
            <a:xfrm>
              <a:off x="2437281" y="3080265"/>
              <a:ext cx="1534500" cy="133500"/>
            </a:xfrm>
            <a:prstGeom prst="rect">
              <a:avLst/>
            </a:prstGeom>
            <a:solidFill>
              <a:srgbClr val="085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8"/>
            <p:cNvSpPr txBox="1"/>
            <p:nvPr/>
          </p:nvSpPr>
          <p:spPr>
            <a:xfrm>
              <a:off x="1805425" y="3492081"/>
              <a:ext cx="17817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Gokulnaath will cover the Backend </a:t>
              </a:r>
              <a:br>
                <a:rPr b="1" lang="en" sz="800">
                  <a:latin typeface="Roboto"/>
                  <a:ea typeface="Roboto"/>
                  <a:cs typeface="Roboto"/>
                  <a:sym typeface="Roboto"/>
                </a:rPr>
              </a:b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Part of GeoSyncra 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p28"/>
            <p:cNvSpPr txBox="1"/>
            <p:nvPr/>
          </p:nvSpPr>
          <p:spPr>
            <a:xfrm>
              <a:off x="2071699" y="2703375"/>
              <a:ext cx="8361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Backend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7" name="Google Shape;167;p28"/>
            <p:cNvGrpSpPr/>
            <p:nvPr/>
          </p:nvGrpSpPr>
          <p:grpSpPr>
            <a:xfrm rot="10800000">
              <a:off x="2395183" y="3080258"/>
              <a:ext cx="92400" cy="411825"/>
              <a:chOff x="2070100" y="2563700"/>
              <a:chExt cx="92400" cy="411825"/>
            </a:xfrm>
          </p:grpSpPr>
          <p:cxnSp>
            <p:nvCxnSpPr>
              <p:cNvPr id="168" name="Google Shape;168;p28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69" name="Google Shape;169;p28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0" name="Google Shape;170;p28"/>
          <p:cNvGrpSpPr/>
          <p:nvPr/>
        </p:nvGrpSpPr>
        <p:grpSpPr>
          <a:xfrm>
            <a:off x="3584400" y="2241350"/>
            <a:ext cx="1921878" cy="1346100"/>
            <a:chOff x="3584400" y="2241350"/>
            <a:chExt cx="1921878" cy="1346100"/>
          </a:xfrm>
        </p:grpSpPr>
        <p:sp>
          <p:nvSpPr>
            <p:cNvPr id="171" name="Google Shape;171;p28"/>
            <p:cNvSpPr/>
            <p:nvPr/>
          </p:nvSpPr>
          <p:spPr>
            <a:xfrm>
              <a:off x="3971778" y="3080265"/>
              <a:ext cx="15345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" name="Google Shape;172;p28"/>
            <p:cNvGrpSpPr/>
            <p:nvPr/>
          </p:nvGrpSpPr>
          <p:grpSpPr>
            <a:xfrm>
              <a:off x="3924544" y="2800855"/>
              <a:ext cx="92400" cy="411825"/>
              <a:chOff x="845575" y="2563700"/>
              <a:chExt cx="92400" cy="411825"/>
            </a:xfrm>
          </p:grpSpPr>
          <p:cxnSp>
            <p:nvCxnSpPr>
              <p:cNvPr id="173" name="Google Shape;173;p28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74" name="Google Shape;174;p28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5" name="Google Shape;175;p28"/>
            <p:cNvSpPr txBox="1"/>
            <p:nvPr/>
          </p:nvSpPr>
          <p:spPr>
            <a:xfrm>
              <a:off x="3642900" y="3216050"/>
              <a:ext cx="8769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Database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" name="Google Shape;176;p28"/>
            <p:cNvSpPr txBox="1"/>
            <p:nvPr/>
          </p:nvSpPr>
          <p:spPr>
            <a:xfrm>
              <a:off x="3584400" y="2241350"/>
              <a:ext cx="1781700" cy="47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Janessa</a:t>
              </a: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 will cover the database creation part of GeoSyncra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" name="Google Shape;177;p28"/>
          <p:cNvGrpSpPr/>
          <p:nvPr/>
        </p:nvGrpSpPr>
        <p:grpSpPr>
          <a:xfrm>
            <a:off x="5131289" y="2703387"/>
            <a:ext cx="1909487" cy="1733113"/>
            <a:chOff x="5131289" y="2703387"/>
            <a:chExt cx="1909487" cy="1733113"/>
          </a:xfrm>
        </p:grpSpPr>
        <p:sp>
          <p:nvSpPr>
            <p:cNvPr id="178" name="Google Shape;178;p28"/>
            <p:cNvSpPr/>
            <p:nvPr/>
          </p:nvSpPr>
          <p:spPr>
            <a:xfrm>
              <a:off x="5506276" y="3080265"/>
              <a:ext cx="1534500" cy="133500"/>
            </a:xfrm>
            <a:prstGeom prst="rect">
              <a:avLst/>
            </a:prstGeom>
            <a:solidFill>
              <a:srgbClr val="085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9" name="Google Shape;179;p28"/>
            <p:cNvGrpSpPr/>
            <p:nvPr/>
          </p:nvGrpSpPr>
          <p:grpSpPr>
            <a:xfrm rot="10800000">
              <a:off x="5455515" y="3080258"/>
              <a:ext cx="92400" cy="411825"/>
              <a:chOff x="2070100" y="2563700"/>
              <a:chExt cx="92400" cy="411825"/>
            </a:xfrm>
          </p:grpSpPr>
          <p:cxnSp>
            <p:nvCxnSpPr>
              <p:cNvPr id="180" name="Google Shape;180;p28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81" name="Google Shape;181;p28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2" name="Google Shape;182;p28"/>
            <p:cNvSpPr txBox="1"/>
            <p:nvPr/>
          </p:nvSpPr>
          <p:spPr>
            <a:xfrm>
              <a:off x="5131289" y="2703387"/>
              <a:ext cx="74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Testing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" name="Google Shape;183;p28"/>
            <p:cNvSpPr txBox="1"/>
            <p:nvPr/>
          </p:nvSpPr>
          <p:spPr>
            <a:xfrm>
              <a:off x="5230275" y="3492700"/>
              <a:ext cx="16440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Prabesh will explain the testing plan and how the testing is executed.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4" name="Google Shape;184;p28"/>
          <p:cNvGrpSpPr/>
          <p:nvPr/>
        </p:nvGrpSpPr>
        <p:grpSpPr>
          <a:xfrm>
            <a:off x="6610950" y="2344950"/>
            <a:ext cx="2535533" cy="1242500"/>
            <a:chOff x="6610950" y="2344950"/>
            <a:chExt cx="2535533" cy="1242500"/>
          </a:xfrm>
        </p:grpSpPr>
        <p:sp>
          <p:nvSpPr>
            <p:cNvPr id="185" name="Google Shape;185;p28"/>
            <p:cNvSpPr/>
            <p:nvPr/>
          </p:nvSpPr>
          <p:spPr>
            <a:xfrm>
              <a:off x="7040783" y="3080265"/>
              <a:ext cx="21057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6" name="Google Shape;186;p28"/>
            <p:cNvGrpSpPr/>
            <p:nvPr/>
          </p:nvGrpSpPr>
          <p:grpSpPr>
            <a:xfrm>
              <a:off x="6994658" y="2800855"/>
              <a:ext cx="92400" cy="411825"/>
              <a:chOff x="845575" y="2563700"/>
              <a:chExt cx="92400" cy="411825"/>
            </a:xfrm>
          </p:grpSpPr>
          <p:cxnSp>
            <p:nvCxnSpPr>
              <p:cNvPr id="187" name="Google Shape;187;p28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88" name="Google Shape;188;p28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9" name="Google Shape;189;p28"/>
            <p:cNvSpPr txBox="1"/>
            <p:nvPr/>
          </p:nvSpPr>
          <p:spPr>
            <a:xfrm>
              <a:off x="6671025" y="3216050"/>
              <a:ext cx="1051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Deployment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" name="Google Shape;190;p28"/>
            <p:cNvSpPr txBox="1"/>
            <p:nvPr/>
          </p:nvSpPr>
          <p:spPr>
            <a:xfrm>
              <a:off x="6610950" y="2344950"/>
              <a:ext cx="17817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Gokulnaath will talk about how the website is deployed online.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1" name="Google Shape;191;p28"/>
          <p:cNvGrpSpPr/>
          <p:nvPr/>
        </p:nvGrpSpPr>
        <p:grpSpPr>
          <a:xfrm>
            <a:off x="290000" y="2241350"/>
            <a:ext cx="2147281" cy="1346104"/>
            <a:chOff x="290000" y="2241350"/>
            <a:chExt cx="2147281" cy="1346104"/>
          </a:xfrm>
        </p:grpSpPr>
        <p:sp>
          <p:nvSpPr>
            <p:cNvPr id="192" name="Google Shape;192;p28"/>
            <p:cNvSpPr/>
            <p:nvPr/>
          </p:nvSpPr>
          <p:spPr>
            <a:xfrm>
              <a:off x="902781" y="3080265"/>
              <a:ext cx="15345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" name="Google Shape;193;p28"/>
            <p:cNvGrpSpPr/>
            <p:nvPr/>
          </p:nvGrpSpPr>
          <p:grpSpPr>
            <a:xfrm>
              <a:off x="851208" y="2800855"/>
              <a:ext cx="92400" cy="411825"/>
              <a:chOff x="845575" y="2563700"/>
              <a:chExt cx="92400" cy="411825"/>
            </a:xfrm>
          </p:grpSpPr>
          <p:cxnSp>
            <p:nvCxnSpPr>
              <p:cNvPr id="194" name="Google Shape;194;p28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95" name="Google Shape;195;p28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6" name="Google Shape;196;p28"/>
            <p:cNvSpPr txBox="1"/>
            <p:nvPr/>
          </p:nvSpPr>
          <p:spPr>
            <a:xfrm>
              <a:off x="290000" y="2241350"/>
              <a:ext cx="1781700" cy="55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Anna will cover the implementation of Frontend part of GeoSyncra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" name="Google Shape;197;p28"/>
            <p:cNvSpPr txBox="1"/>
            <p:nvPr/>
          </p:nvSpPr>
          <p:spPr>
            <a:xfrm>
              <a:off x="466173" y="3216054"/>
              <a:ext cx="871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Frontend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8" name="Google Shape;198;p28"/>
          <p:cNvSpPr txBox="1"/>
          <p:nvPr/>
        </p:nvSpPr>
        <p:spPr>
          <a:xfrm>
            <a:off x="424200" y="954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Topics we Cover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Development</a:t>
            </a:r>
            <a:endParaRPr/>
          </a:p>
        </p:txBody>
      </p:sp>
      <p:sp>
        <p:nvSpPr>
          <p:cNvPr id="204" name="Google Shape;204;p29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274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Font typeface="Roboto"/>
              <a:buChar char="-"/>
            </a:pPr>
            <a:r>
              <a:rPr lang="en" sz="164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Each component of complexity needs intro of one user story, 1 requirement, 1 design thing, and then implementation (gif, figure, or screenshot of code), conclusion.</a:t>
            </a:r>
            <a:endParaRPr sz="164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960"/>
          </a:p>
        </p:txBody>
      </p:sp>
      <p:sp>
        <p:nvSpPr>
          <p:cNvPr id="205" name="Google Shape;205;p29"/>
          <p:cNvSpPr txBox="1"/>
          <p:nvPr/>
        </p:nvSpPr>
        <p:spPr>
          <a:xfrm>
            <a:off x="702325" y="2614025"/>
            <a:ext cx="2079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Anna Crafton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</a:t>
            </a:r>
            <a:endParaRPr/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844250" y="1152475"/>
            <a:ext cx="7988100" cy="9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2328"/>
                </a:solidFill>
                <a:highlight>
                  <a:srgbClr val="FFFFFF"/>
                </a:highlight>
              </a:rPr>
              <a:t>“As a user, I want to upload the picture of difficult-to-find places wherever I go and can share with my friends so that it will be easier for them to find.”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311700" y="2423300"/>
            <a:ext cx="23880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Requirement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986200" y="3057900"/>
            <a:ext cx="7523400" cy="16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F2328"/>
                </a:solidFill>
                <a:highlight>
                  <a:srgbClr val="FFFFFF"/>
                </a:highlight>
              </a:rPr>
              <a:t>“The system shall allow users to upload images along with location details (latitude and longitude).”</a:t>
            </a:r>
            <a:endParaRPr sz="2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311700" y="0"/>
            <a:ext cx="3363000" cy="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Upload Form Design</a:t>
            </a:r>
            <a:endParaRPr sz="2420"/>
          </a:p>
        </p:txBody>
      </p:sp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00" y="3025275"/>
            <a:ext cx="8840650" cy="1916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2325" y="60375"/>
            <a:ext cx="3134275" cy="2782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75" y="3033625"/>
            <a:ext cx="8840650" cy="1916257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1"/>
          <p:cNvSpPr txBox="1"/>
          <p:nvPr/>
        </p:nvSpPr>
        <p:spPr>
          <a:xfrm>
            <a:off x="485225" y="519550"/>
            <a:ext cx="47679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Originally going to be a pop-up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CSS footer issues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23" name="Google Shape;22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675" y="1481650"/>
            <a:ext cx="2195550" cy="13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311700" y="152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 Form Implementation</a:t>
            </a:r>
            <a:endParaRPr/>
          </a:p>
        </p:txBody>
      </p:sp>
      <p:pic>
        <p:nvPicPr>
          <p:cNvPr id="229" name="Google Shape;2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88" y="775575"/>
            <a:ext cx="7763527" cy="39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idx="4294967295"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Backend Development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5" name="Google Shape;235;p33"/>
          <p:cNvSpPr txBox="1"/>
          <p:nvPr>
            <p:ph idx="4294967295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latin typeface="Impact"/>
                <a:ea typeface="Impact"/>
                <a:cs typeface="Impact"/>
                <a:sym typeface="Impact"/>
              </a:rPr>
              <a:t>Gokulnaath Govindaraj</a:t>
            </a:r>
            <a:endParaRPr sz="16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