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1b3856c0a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1b3856c0a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8b9a2acc2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18b9a2acc2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b36c9c8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b36c9c8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18b9a2acc2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18b9a2acc2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19311d82a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19311d82a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18b9a2acc2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18b9a2acc2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18b9a2acc2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18b9a2acc2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8b9a2acc2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8b9a2acc2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18b9a2acc2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18b9a2acc2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18b9a2acc2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18b9a2acc2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18b9a2acc2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18b9a2acc2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://drive.google.com/file/d/1lnQC-JEc3BWXpBaVLKmYkcaiMm1W7JFJ/view" TargetMode="External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://drive.google.com/file/d/1GK4xlb7e-JUDFdEOENZ4TSsil1YqoY13/view" TargetMode="External"/><Relationship Id="rId5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://drive.google.com/file/d/1xggh7LTV-sc7OjxXO26iN5X96fCwx7TH/view" TargetMode="External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://drive.google.com/file/d/1JdRAp4R3J7vxMqD7ZDS5PqvQ4v06rgaP/view" TargetMode="External"/><Relationship Id="rId5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hyperlink" Target="http://drive.google.com/file/d/1L4cuZNLhRUK0jKvv6SIsdgJTfTiDpOCp/view" TargetMode="External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/>
          <p:nvPr/>
        </p:nvSpPr>
        <p:spPr>
          <a:xfrm>
            <a:off x="260575" y="335125"/>
            <a:ext cx="4987897" cy="12465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381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Fjalla One"/>
              </a:rPr>
              <a:t>Cat Math</a:t>
            </a:r>
          </a:p>
        </p:txBody>
      </p:sp>
      <p:sp>
        <p:nvSpPr>
          <p:cNvPr id="278" name="Google Shape;278;p13"/>
          <p:cNvSpPr txBox="1"/>
          <p:nvPr/>
        </p:nvSpPr>
        <p:spPr>
          <a:xfrm>
            <a:off x="1166350" y="1843900"/>
            <a:ext cx="4767000" cy="23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We are the Tic-Tacs: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Abit Kumar Mahato - MCS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Ben Hawk - CEG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Jessica Venema - BS in CS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Ethan Schultz - CS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Liliane Owens - CS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13"/>
          <p:cNvSpPr/>
          <p:nvPr/>
        </p:nvSpPr>
        <p:spPr>
          <a:xfrm>
            <a:off x="2965025" y="4571375"/>
            <a:ext cx="6070800" cy="48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Presented by Tic–Tacs on Dec, 03 2024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/>
          <p:nvPr>
            <p:ph type="title"/>
          </p:nvPr>
        </p:nvSpPr>
        <p:spPr>
          <a:xfrm>
            <a:off x="718350" y="-1364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000000"/>
                </a:solidFill>
              </a:rPr>
              <a:t>Test Sample</a:t>
            </a:r>
            <a:endParaRPr sz="3900">
              <a:solidFill>
                <a:srgbClr val="000000"/>
              </a:solidFill>
            </a:endParaRPr>
          </a:p>
        </p:txBody>
      </p:sp>
      <p:sp>
        <p:nvSpPr>
          <p:cNvPr id="345" name="Google Shape;345;p22"/>
          <p:cNvSpPr/>
          <p:nvPr/>
        </p:nvSpPr>
        <p:spPr>
          <a:xfrm>
            <a:off x="50000" y="495750"/>
            <a:ext cx="8941500" cy="445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6" name="Google Shape;3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88" y="571962"/>
            <a:ext cx="8194915" cy="435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000000"/>
                </a:solidFill>
              </a:rPr>
              <a:t>Conclusion</a:t>
            </a:r>
            <a:endParaRPr sz="4500">
              <a:solidFill>
                <a:srgbClr val="000000"/>
              </a:solidFill>
            </a:endParaRPr>
          </a:p>
        </p:txBody>
      </p:sp>
      <p:sp>
        <p:nvSpPr>
          <p:cNvPr id="352" name="Google Shape;352;p23"/>
          <p:cNvSpPr/>
          <p:nvPr/>
        </p:nvSpPr>
        <p:spPr>
          <a:xfrm>
            <a:off x="1797000" y="1850050"/>
            <a:ext cx="6044100" cy="254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application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fulfills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the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project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requirements and a few extra additions.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project meets the needs of the users.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Overall, we we were able to implement our plans for this project. Our app is working as well as expected, we hope that users will be thrilled by it.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000000"/>
                </a:solidFill>
              </a:rPr>
              <a:t>Thank You</a:t>
            </a:r>
            <a:endParaRPr sz="4500">
              <a:solidFill>
                <a:srgbClr val="000000"/>
              </a:solidFill>
            </a:endParaRPr>
          </a:p>
        </p:txBody>
      </p:sp>
      <p:sp>
        <p:nvSpPr>
          <p:cNvPr id="358" name="Google Shape;358;p24"/>
          <p:cNvSpPr/>
          <p:nvPr/>
        </p:nvSpPr>
        <p:spPr>
          <a:xfrm>
            <a:off x="1797000" y="1850050"/>
            <a:ext cx="6044100" cy="254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                            </a:t>
            </a:r>
            <a:r>
              <a:rPr b="1" lang="en" sz="2300">
                <a:latin typeface="Nunito"/>
                <a:ea typeface="Nunito"/>
                <a:cs typeface="Nunito"/>
                <a:sym typeface="Nunito"/>
              </a:rPr>
              <a:t> Any Questions??</a:t>
            </a:r>
            <a:endParaRPr b="1" sz="2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35225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000000"/>
                </a:solidFill>
              </a:rPr>
              <a:t>Elevator Pitch</a:t>
            </a:r>
            <a:endParaRPr sz="3900">
              <a:solidFill>
                <a:srgbClr val="000000"/>
              </a:solidFill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1828425" y="1735725"/>
            <a:ext cx="6044100" cy="254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•We want to create an app for kids to improve their math skills and have fun while playing it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•There exists many apps to fulfill this task, such as Smart Tales, Math Learner,  Math Games, and Todo Math.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•Our proposed solution is Cat Math. We chose this name because even hearing it will intrigue you to investigate the app.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•Our app features engagement through the use of experience systems, fun game modes, user customization, and appealing design.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</a:rPr>
              <a:t>Overview</a:t>
            </a:r>
            <a:endParaRPr sz="4400">
              <a:solidFill>
                <a:srgbClr val="000000"/>
              </a:solidFill>
            </a:endParaRPr>
          </a:p>
        </p:txBody>
      </p:sp>
      <p:sp>
        <p:nvSpPr>
          <p:cNvPr id="291" name="Google Shape;291;p15"/>
          <p:cNvSpPr/>
          <p:nvPr/>
        </p:nvSpPr>
        <p:spPr>
          <a:xfrm>
            <a:off x="1797000" y="1937550"/>
            <a:ext cx="6044100" cy="254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The App is made up of five main components: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○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Main Menu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■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Grants easy access to all components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○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Experience System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Char char="■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Provides incentive and keeps users engaged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○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Calculator Mode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Char char="■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Functions as a useful tool to perform quick calculations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○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Math Problems Mode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■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Allows users to practice their ability to solve simple equations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○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Math Drills Mode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■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A timed mode for users to test their quick thinking skills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16"/>
          <p:cNvPicPr preferRelativeResize="0"/>
          <p:nvPr/>
        </p:nvPicPr>
        <p:blipFill rotWithShape="1">
          <a:blip r:embed="rId3">
            <a:alphaModFix/>
          </a:blip>
          <a:srcRect b="17307" l="31641" r="32491" t="17307"/>
          <a:stretch/>
        </p:blipFill>
        <p:spPr>
          <a:xfrm>
            <a:off x="6678700" y="297400"/>
            <a:ext cx="2390500" cy="43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6"/>
          <p:cNvSpPr txBox="1"/>
          <p:nvPr>
            <p:ph type="title"/>
          </p:nvPr>
        </p:nvSpPr>
        <p:spPr>
          <a:xfrm>
            <a:off x="1111350" y="563575"/>
            <a:ext cx="3892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000000"/>
                </a:solidFill>
              </a:rPr>
              <a:t>Main Menu</a:t>
            </a:r>
            <a:endParaRPr sz="3900">
              <a:solidFill>
                <a:srgbClr val="000000"/>
              </a:solidFill>
            </a:endParaRPr>
          </a:p>
        </p:txBody>
      </p:sp>
      <p:sp>
        <p:nvSpPr>
          <p:cNvPr id="298" name="Google Shape;298;p16"/>
          <p:cNvSpPr/>
          <p:nvPr/>
        </p:nvSpPr>
        <p:spPr>
          <a:xfrm>
            <a:off x="603975" y="1990025"/>
            <a:ext cx="6044100" cy="254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As a User, I want to open the app and feel excited to play the games.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Main Menu shall display the User’s current XP as well as give quick access to all modes.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background and buttons of the Main Menu shall be colorful while not being distracting.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Main Menu has options for the Calculator, Math Drill, and Math Problems modes.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9" name="Google Shape;299;p16" title="catmathmenu.webm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9650" y="857250"/>
            <a:ext cx="2052750" cy="32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128850" y="5636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000000"/>
                </a:solidFill>
              </a:rPr>
              <a:t>User Experience </a:t>
            </a:r>
            <a:endParaRPr sz="4900">
              <a:solidFill>
                <a:srgbClr val="000000"/>
              </a:solidFill>
            </a:endParaRPr>
          </a:p>
        </p:txBody>
      </p:sp>
      <p:sp>
        <p:nvSpPr>
          <p:cNvPr id="305" name="Google Shape;305;p17"/>
          <p:cNvSpPr/>
          <p:nvPr/>
        </p:nvSpPr>
        <p:spPr>
          <a:xfrm>
            <a:off x="603975" y="1990025"/>
            <a:ext cx="6044100" cy="254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As a user I want to earn experience points (XP) to experience both and achievement and receive an avatar.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Users shall receive XP for using the calculator, as well as for correctly answering problems in the Math drills and Math problems modes.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user’s level will increase by a flat amount for the calculator mode, and will increase for every question they answer correctly in the Math Problem and Math Drill modes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6" name="Google Shape;306;p17"/>
          <p:cNvPicPr preferRelativeResize="0"/>
          <p:nvPr/>
        </p:nvPicPr>
        <p:blipFill rotWithShape="1">
          <a:blip r:embed="rId3">
            <a:alphaModFix/>
          </a:blip>
          <a:srcRect b="17307" l="31641" r="32491" t="17307"/>
          <a:stretch/>
        </p:blipFill>
        <p:spPr>
          <a:xfrm>
            <a:off x="6678700" y="297400"/>
            <a:ext cx="2390500" cy="43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7" title="xpvideo.webm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1750" y="563600"/>
            <a:ext cx="2150625" cy="349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1128850" y="5810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000000"/>
                </a:solidFill>
              </a:rPr>
              <a:t>Calculator Mode</a:t>
            </a:r>
            <a:endParaRPr sz="3900">
              <a:solidFill>
                <a:srgbClr val="000000"/>
              </a:solidFill>
            </a:endParaRPr>
          </a:p>
        </p:txBody>
      </p:sp>
      <p:sp>
        <p:nvSpPr>
          <p:cNvPr id="313" name="Google Shape;313;p18"/>
          <p:cNvSpPr/>
          <p:nvPr/>
        </p:nvSpPr>
        <p:spPr>
          <a:xfrm>
            <a:off x="603975" y="1990025"/>
            <a:ext cx="6044100" cy="254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As a User, I want to use the calculator mode to help me check my homework questions.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The calculator shall support two variable addition, subtraction, multiplication, and division for integer variables as well as decimals.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The calculator will display all of the numbers and operation entered by the user, as well as the final result.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4" name="Google Shape;314;p18"/>
          <p:cNvPicPr preferRelativeResize="0"/>
          <p:nvPr/>
        </p:nvPicPr>
        <p:blipFill rotWithShape="1">
          <a:blip r:embed="rId3">
            <a:alphaModFix/>
          </a:blip>
          <a:srcRect b="17307" l="31641" r="32491" t="17307"/>
          <a:stretch/>
        </p:blipFill>
        <p:spPr>
          <a:xfrm>
            <a:off x="6678700" y="297400"/>
            <a:ext cx="2390500" cy="43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8" title="calculatortest.webm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1350" y="761875"/>
            <a:ext cx="2105200" cy="33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056750" y="563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Math Problem Mode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321" name="Google Shape;321;p19"/>
          <p:cNvSpPr/>
          <p:nvPr/>
        </p:nvSpPr>
        <p:spPr>
          <a:xfrm>
            <a:off x="603975" y="1990025"/>
            <a:ext cx="6044100" cy="254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As a user, I want to use the math problems mode to teach me basic math operations.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Questions shall be two variable equations which will include addition and subtraction.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Questions shall be randomly generated, and will be sanity checked to ensure that there are no invalid equations.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Upon answering incorrectly, a popup will display a cat fact as well as the correct answer, giving the user an opportunity to learn.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Upon answering correctly, the user will gain some XP, and a popup will display a random fun fact about cats.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2" name="Google Shape;322;p19"/>
          <p:cNvPicPr preferRelativeResize="0"/>
          <p:nvPr/>
        </p:nvPicPr>
        <p:blipFill rotWithShape="1">
          <a:blip r:embed="rId3">
            <a:alphaModFix/>
          </a:blip>
          <a:srcRect b="17307" l="31641" r="32491" t="17307"/>
          <a:stretch/>
        </p:blipFill>
        <p:spPr>
          <a:xfrm>
            <a:off x="6678700" y="297400"/>
            <a:ext cx="2390500" cy="43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9" title="mathproblems.webm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5500" y="551925"/>
            <a:ext cx="2081900" cy="3594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title"/>
          </p:nvPr>
        </p:nvSpPr>
        <p:spPr>
          <a:xfrm>
            <a:off x="114635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Math Drills Mode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603975" y="1990025"/>
            <a:ext cx="6044100" cy="254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As a User, I want to use the Math Drill mode to test my ability to quickly solve simple math questions.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Math Drills mode shall operate on a 60 second timer.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Upon answering incorrectly, the game mode will end, and the user will receive some XP and a fun fact.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When the timer runs out, the user will receive XP based on how many correct answers they had, as well as a fun fact.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0" name="Google Shape;330;p20"/>
          <p:cNvPicPr preferRelativeResize="0"/>
          <p:nvPr/>
        </p:nvPicPr>
        <p:blipFill rotWithShape="1">
          <a:blip r:embed="rId3">
            <a:alphaModFix/>
          </a:blip>
          <a:srcRect b="17307" l="31641" r="32491" t="17307"/>
          <a:stretch/>
        </p:blipFill>
        <p:spPr>
          <a:xfrm>
            <a:off x="6678700" y="297400"/>
            <a:ext cx="2390500" cy="43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0" title="mathdrillstest.webm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5525" y="761875"/>
            <a:ext cx="2116876" cy="33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/>
          <p:nvPr>
            <p:ph type="title"/>
          </p:nvPr>
        </p:nvSpPr>
        <p:spPr>
          <a:xfrm>
            <a:off x="730275" y="-1721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000000"/>
                </a:solidFill>
              </a:rPr>
              <a:t>Test Plan</a:t>
            </a:r>
            <a:endParaRPr sz="3900">
              <a:solidFill>
                <a:srgbClr val="000000"/>
              </a:solidFill>
            </a:endParaRPr>
          </a:p>
        </p:txBody>
      </p:sp>
      <p:sp>
        <p:nvSpPr>
          <p:cNvPr id="337" name="Google Shape;337;p21"/>
          <p:cNvSpPr/>
          <p:nvPr/>
        </p:nvSpPr>
        <p:spPr>
          <a:xfrm>
            <a:off x="1797000" y="1850050"/>
            <a:ext cx="6044100" cy="254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8" name="Google Shape;3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50" y="662675"/>
            <a:ext cx="4983325" cy="4467001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9" name="Google Shape;3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1637" y="635775"/>
            <a:ext cx="4792362" cy="45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