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d00ebd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9d00ebd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35b3c2e4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35b3c2e4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35b3c2e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35b3c2e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d00ebd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d00ebd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d00ebd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d00ebd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d00eb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d00eb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d00eb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d00eb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d00ebd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d00ebd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6f8627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6f8627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d00ebd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d00ebd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d00ebd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d00ebd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40a993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40a993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d00ebd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d00ebd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NVjqxK00nfHuEBBGTmBP0Q3LFQ6wcdBZ/view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LyNa2V39QJofay49cPmmYqSG5qYLFYt/view" TargetMode="External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uJJkUcdvYSbefjPBTDts-HgWcELBH0i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VjqxK00nfHuEBBGTmBP0Q3LFQ6wcdBZ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Unemployed Elves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Mariia L, Greg Terrell, Dipesh Jha, Sameer Baig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Setup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an Amazon delivery driver, I don’t want to repeatedly type in my credentials.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in the database shall contain driver_id from the first page to uniquely identify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The provided information shall be verified against the pre-loaded database of user details.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/>
              <a:t>UML </a:t>
            </a:r>
            <a:r>
              <a:rPr lang="en"/>
              <a:t>Diagram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558" y="1152425"/>
            <a:ext cx="5476885" cy="37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Implementation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 title="Untitled_video_-_Made_with_Clipchamp_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788" y="1080438"/>
            <a:ext cx="6532426" cy="36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56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133">
                <a:solidFill>
                  <a:srgbClr val="FF9900"/>
                </a:solidFill>
                <a:highlight>
                  <a:srgbClr val="FFFFFF"/>
                </a:highlight>
              </a:rPr>
              <a:t>     R.3 Testing of User Login Validation (First Page)</a:t>
            </a:r>
            <a:endParaRPr b="0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53637" t="9"/>
          <a:stretch/>
        </p:blipFill>
        <p:spPr>
          <a:xfrm>
            <a:off x="6281725" y="3518175"/>
            <a:ext cx="2295977" cy="1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75" y="3683200"/>
            <a:ext cx="6052797" cy="1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5">
            <a:alphaModFix/>
          </a:blip>
          <a:srcRect b="16065" l="0" r="0" t="42161"/>
          <a:stretch/>
        </p:blipFill>
        <p:spPr>
          <a:xfrm>
            <a:off x="6281725" y="3738025"/>
            <a:ext cx="2214824" cy="1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725" y="3967225"/>
            <a:ext cx="2342018" cy="104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5"/>
          <p:cNvCxnSpPr/>
          <p:nvPr/>
        </p:nvCxnSpPr>
        <p:spPr>
          <a:xfrm flipH="1">
            <a:off x="802975" y="581825"/>
            <a:ext cx="2355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8500" y="581825"/>
            <a:ext cx="2826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87675" y="8136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F23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Selenium Integration Testing of the first Page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771000" y="889850"/>
            <a:ext cx="282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Unit testing of validateUser service function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82575" y="10989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00"/>
              <a:buAutoNum type="arabicPeriod"/>
            </a:pPr>
            <a:r>
              <a:rPr lang="en" sz="1000">
                <a:solidFill>
                  <a:srgbClr val="1F2328"/>
                </a:solidFill>
                <a:highlight>
                  <a:srgbClr val="FFFFFF"/>
                </a:highlight>
              </a:rPr>
              <a:t>User cannot type any invalid keys to the form. (R.3.3-R.3.6)</a:t>
            </a:r>
            <a:endParaRPr sz="1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00"/>
              <a:buAutoNum type="arabicPeriod"/>
            </a:pPr>
            <a:r>
              <a:rPr lang="en" sz="1000">
                <a:solidFill>
                  <a:srgbClr val="1F2328"/>
                </a:solidFill>
                <a:highlight>
                  <a:srgbClr val="FFFFFF"/>
                </a:highlight>
              </a:rPr>
              <a:t>User cannot access be redirected to the next page if credentials are not in the database, even is basic validation performed well. (R.3.1-R.3.2)</a:t>
            </a:r>
            <a:endParaRPr sz="1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112700" y="2084400"/>
            <a:ext cx="276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33B3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2. </a:t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7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testCorrectCredentials</a:t>
            </a:r>
            <a:r>
              <a:rPr lang="en" sz="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7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testIncorrectCredentials</a:t>
            </a:r>
            <a:r>
              <a:rPr lang="en" sz="7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-308225" y="1978550"/>
            <a:ext cx="296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33B3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1.</a:t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testInvalidName</a:t>
            </a:r>
            <a:r>
              <a:rPr lang="en" sz="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testInvalidSurname</a:t>
            </a:r>
            <a:r>
              <a:rPr lang="en" sz="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testInvalidDriverID</a:t>
            </a:r>
            <a:r>
              <a:rPr lang="en" sz="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testInvalidPhoneNumber</a:t>
            </a:r>
            <a:r>
              <a:rPr lang="en" sz="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881100" y="2207150"/>
            <a:ext cx="38310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testValidateUser_caseInsensitivity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testValidateUser_incorrectDriverID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testValidateUser_incorrectPhoneNumber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testValidateUser_incorrectLastName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9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testValidateUser_correctData</a:t>
            </a:r>
            <a:r>
              <a:rPr lang="en" sz="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500200" y="1148338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00"/>
              <a:buAutoNum type="arabicPeriod"/>
            </a:pPr>
            <a:r>
              <a:rPr lang="en" sz="1000">
                <a:solidFill>
                  <a:srgbClr val="1F2328"/>
                </a:solidFill>
                <a:highlight>
                  <a:srgbClr val="FFFFFF"/>
                </a:highlight>
              </a:rPr>
              <a:t>When we perform validation of user credentials, the credentials are not case-sensitive. (R.3.7)</a:t>
            </a:r>
            <a:endParaRPr sz="1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00"/>
              <a:buAutoNum type="arabicPeriod"/>
            </a:pPr>
            <a:r>
              <a:rPr lang="en" sz="1000">
                <a:solidFill>
                  <a:srgbClr val="1F2328"/>
                </a:solidFill>
                <a:highlight>
                  <a:srgbClr val="FFFFFF"/>
                </a:highlight>
              </a:rPr>
              <a:t>If something does not match what we have in the database (actually mocking here), the function returns false.</a:t>
            </a:r>
            <a:endParaRPr sz="1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93250" y="466025"/>
            <a:ext cx="417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F2328"/>
                </a:solidFill>
                <a:highlight>
                  <a:srgbClr val="FFFFFF"/>
                </a:highlight>
              </a:rPr>
              <a:t>As a testing developer, I want to test the user authorization form for different user inputs so I can be sure that only amazon delivery drivers can log in.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33B3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82575" y="2916750"/>
            <a:ext cx="190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F2328"/>
                </a:solidFill>
                <a:highlight>
                  <a:srgbClr val="FFFFFF"/>
                </a:highlight>
              </a:rPr>
              <a:t>R.3.2: An error message shall be displayed indicating that the credentials do not match the pre-loaded database when incorrect credentials are entered (e.g., incorrect driver ID or other invalid fields).</a:t>
            </a:r>
            <a:endParaRPr sz="900"/>
          </a:p>
        </p:txBody>
      </p:sp>
      <p:sp>
        <p:nvSpPr>
          <p:cNvPr id="156" name="Google Shape;156;p25"/>
          <p:cNvSpPr txBox="1"/>
          <p:nvPr/>
        </p:nvSpPr>
        <p:spPr>
          <a:xfrm>
            <a:off x="2582600" y="2544975"/>
            <a:ext cx="21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F2328"/>
                </a:solidFill>
                <a:highlight>
                  <a:srgbClr val="FFFFFF"/>
                </a:highlight>
              </a:rPr>
              <a:t>R.3.1: When valid credentials are entered, the user shall be redirected to the next (van issue documenting) page.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it accomplishes for the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new loop of communication regarding fleet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Benefits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contracted company to increase efficiency with vehicle repairs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other features could be added in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new driver credentials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Manager can access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this class went overall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Guest lectures were an </a:t>
            </a:r>
            <a:r>
              <a:rPr lang="en"/>
              <a:t>insightful look into how different perspectives in same frameworks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Contracted companies hired by Amazon have no streamlined form of driver documentation at end of shift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</a:t>
            </a:r>
            <a:r>
              <a:rPr lang="en"/>
              <a:t> system that logs driver checklist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Closed Database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Records all checklists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Contains all current drivers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642688" y="109575"/>
            <a:ext cx="177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79" name="Google Shape;79;p15" title="Untitled_video_-_Made_with_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100" y="866900"/>
            <a:ext cx="5277076" cy="3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42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Page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65600"/>
            <a:ext cx="85206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an Amazon delivery driver, I want the form to display error messages for invalid inputs, so I can ensure all required information is entered correctly.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an Amazon delivery driver, I want to provide my Driver ID along with my personal details, so the system can uniquely identify me.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validation for all required fields.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with backend API /login.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UI and error messages for invalid inputs.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Page - Design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25" y="1108025"/>
            <a:ext cx="7703475" cy="1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Page Implementation</a:t>
            </a:r>
            <a:endParaRPr/>
          </a:p>
        </p:txBody>
      </p:sp>
      <p:pic>
        <p:nvPicPr>
          <p:cNvPr id="97" name="Google Shape;97;p18" title="Untitled_video_-_Made_with_Clipchamp_2_first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000" y="1152425"/>
            <a:ext cx="6584573" cy="37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Page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an Amazon delivery driver, I want to document issues with vans without using hand-written notes.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second page shall consist of a data collection form prompting the user to input the following: date and time, VIN, license plate, license state, issue region checklist, and issue description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Page Design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8839204" cy="164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73512"/>
            <a:ext cx="8839204" cy="137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Page Implementation</a:t>
            </a:r>
            <a:endParaRPr/>
          </a:p>
        </p:txBody>
      </p:sp>
      <p:pic>
        <p:nvPicPr>
          <p:cNvPr id="116" name="Google Shape;116;p21" title="Untitled_video_-_Made_with_Clipchamp_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100" y="1064175"/>
            <a:ext cx="6590227" cy="3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