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A6CF-BC91-4C34-9E26-DFC7D1D6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7AC43-FF41-4492-826B-EFCCDD22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1839-0505-4DBD-8AF1-9251C97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84BD-6A21-4D5E-A5B6-A723A2F7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0B17-0E26-49DC-AB3D-8B55FA03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2CA6-593A-4AB7-8623-8C69F42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4FC92-F4F5-40E2-A2C2-EA53F02B8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1148-02B9-4ACC-BE8C-E3784B7A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C327-3656-4E58-BCD4-76EA432E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022E-2FE5-42C1-8538-F1EA9143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F1994-CE83-43F5-B6D0-3C62F7FC5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ECC21-5D7F-478B-9202-D6516CF9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B71E-B953-4114-9907-B7D8B8C2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9E0F-D4CD-4913-8E48-F0BA9C6D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949F-2ADF-480F-B153-E6E935E5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64C3-4E80-4A34-8C7F-6BE9CC78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421D-FE34-4893-8003-ADFDFC67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5187-E544-4940-A46D-C8E4D77D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13F9-342F-4F68-82D8-31DEE77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D1A1-6657-42CF-8D73-EF36CB7F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48AB-1044-46E6-BE2F-923C9461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27D3C-9301-4E58-8C80-E67ED373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09BA-A102-4090-A962-9BE68EC8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CF13-7E05-4FD6-904E-8B1C36F3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552F-4011-468E-96DC-0314DC76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F5F1-5503-4C16-9DD6-2BF10339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B9B4-8E4B-4381-BDEE-5508158A0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2535F-5C64-4ABA-AFCC-20D4A7E4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E053-D66B-4510-8FE4-77CCE532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8DD48-BD0C-4F58-8322-24EEAEF2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14426-98B5-47AE-AAF0-E8838D8E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1940-504F-4137-87E8-14956D53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31C05-6A3E-4E14-A3DB-11CADAFF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2E198-D437-49CE-8F62-B1D6E817E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3CA02-CCED-4970-BF88-AC150524E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5E23A-6E4D-49A0-9CDD-C36E358F4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37409-1291-487C-B444-8D219695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B2AE9-B5B6-4906-946E-918D108C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3C54E-F8D8-41DE-9299-7D4FAF3D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5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B8F5-D5E1-4DE4-9B7F-ED0E17C4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BAE99-A1F3-4F4E-BA5C-F79E8213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B5674-51FC-4E85-93C9-59C0589C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303FD-AABA-409D-B55A-1F1AB1B2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1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0937B-1FBF-4F2F-9E16-0C8BCE00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078B6-C6C4-4218-A797-F7D28E1E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4C057-1B9D-44DE-90F0-B5EA8A3C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13EE-3766-43BE-88BC-D3C06C18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4E33-13AC-4C6E-A48B-BF876FA1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459A4-6EF3-4CCE-ACBF-A1370743E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2903D-67F0-47B0-A5B2-786A19FB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FC69-84DC-4309-AD04-2ABC2254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655F-9A49-414E-9206-80D7D573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9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C9E3-E8A4-4A4C-96A1-52708865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E14EB-60C8-420E-B2A0-14D8CEACA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54ABA-63B8-493D-91DE-86793B636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AF0A2-7CAC-45E6-882E-C6A2F59D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D1516-9BC4-4A30-8BB3-F3F523D6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92193-82EC-4012-8E15-B4C86B03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EB33D-E0A2-42AF-8CD2-49F96888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CC31-378B-4093-8015-C46C1C82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0B5B-AB7A-4486-B992-16E7A9182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3088-0BEF-4E2D-9980-8F7C7729334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EA5D-D2E7-48D0-8EDF-2F4450BDB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670E-727D-45F3-B50C-2B53AD7F5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CB11-4D75-4E83-B660-1B6C83958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5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B282DA-5F85-463A-B0AE-BE4F7F7AFA07}"/>
              </a:ext>
            </a:extLst>
          </p:cNvPr>
          <p:cNvSpPr/>
          <p:nvPr/>
        </p:nvSpPr>
        <p:spPr>
          <a:xfrm>
            <a:off x="4431323" y="152400"/>
            <a:ext cx="1981200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html file to be hosted in docker container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AB055F-38E1-4610-9E7F-2159E5B540C8}"/>
              </a:ext>
            </a:extLst>
          </p:cNvPr>
          <p:cNvSpPr/>
          <p:nvPr/>
        </p:nvSpPr>
        <p:spPr>
          <a:xfrm>
            <a:off x="4507523" y="1875692"/>
            <a:ext cx="1828800" cy="1207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container in docker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99137E-8669-46CB-BE52-AD05EB8ACCE7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421923" y="1137138"/>
            <a:ext cx="0" cy="738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906239D-A70D-47EB-8FAA-EDD1149F86F7}"/>
              </a:ext>
            </a:extLst>
          </p:cNvPr>
          <p:cNvSpPr/>
          <p:nvPr/>
        </p:nvSpPr>
        <p:spPr>
          <a:xfrm>
            <a:off x="7069016" y="152400"/>
            <a:ext cx="1981200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</a:t>
            </a:r>
            <a:r>
              <a:rPr lang="en-US" dirty="0" err="1"/>
              <a:t>DockerHub</a:t>
            </a:r>
            <a:r>
              <a:rPr lang="en-US" dirty="0"/>
              <a:t> Account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16C8A-CB35-471D-91B5-E5EBE095FC0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flipV="1">
            <a:off x="6068501" y="1137138"/>
            <a:ext cx="1991115" cy="91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462CE3-7448-4869-9CDA-9D0C81931DDC}"/>
              </a:ext>
            </a:extLst>
          </p:cNvPr>
          <p:cNvSpPr/>
          <p:nvPr/>
        </p:nvSpPr>
        <p:spPr>
          <a:xfrm>
            <a:off x="9620594" y="174859"/>
            <a:ext cx="1617785" cy="984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public repo in </a:t>
            </a:r>
            <a:r>
              <a:rPr lang="en-US" dirty="0" err="1"/>
              <a:t>DockerHub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7E35E9-87E7-4472-BF92-66C067C619B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9050216" y="644769"/>
            <a:ext cx="570378" cy="22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E06B0-078B-44DA-B9CA-5A05E3BADEC7}"/>
              </a:ext>
            </a:extLst>
          </p:cNvPr>
          <p:cNvSpPr/>
          <p:nvPr/>
        </p:nvSpPr>
        <p:spPr>
          <a:xfrm>
            <a:off x="2043868" y="152400"/>
            <a:ext cx="1817077" cy="96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GitHub Secrets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A047C6-571C-40B0-BD19-FD0DD4C3FC18}"/>
              </a:ext>
            </a:extLst>
          </p:cNvPr>
          <p:cNvCxnSpPr>
            <a:stCxn id="5" idx="1"/>
            <a:endCxn id="15" idx="2"/>
          </p:cNvCxnSpPr>
          <p:nvPr/>
        </p:nvCxnSpPr>
        <p:spPr>
          <a:xfrm flipH="1" flipV="1">
            <a:off x="2952407" y="1114679"/>
            <a:ext cx="1822938" cy="937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62E258-6131-4E9D-BB0B-054D66BC8258}"/>
              </a:ext>
            </a:extLst>
          </p:cNvPr>
          <p:cNvSpPr/>
          <p:nvPr/>
        </p:nvSpPr>
        <p:spPr>
          <a:xfrm>
            <a:off x="41466" y="129942"/>
            <a:ext cx="1617785" cy="984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up GitHub Actions workflow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FB5186-033E-4D38-9577-9CDBD2B54064}"/>
              </a:ext>
            </a:extLst>
          </p:cNvPr>
          <p:cNvCxnSpPr>
            <a:stCxn id="15" idx="1"/>
            <a:endCxn id="22" idx="3"/>
          </p:cNvCxnSpPr>
          <p:nvPr/>
        </p:nvCxnSpPr>
        <p:spPr>
          <a:xfrm flipH="1" flipV="1">
            <a:off x="1659251" y="622311"/>
            <a:ext cx="384617" cy="11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F182B96-33D1-4C03-90F6-838E95878735}"/>
              </a:ext>
            </a:extLst>
          </p:cNvPr>
          <p:cNvSpPr/>
          <p:nvPr/>
        </p:nvSpPr>
        <p:spPr>
          <a:xfrm>
            <a:off x="4507523" y="3598001"/>
            <a:ext cx="1828800" cy="1207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EC2 instance with docker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E6D43C-9CA3-444E-8282-1F739C3F2E7B}"/>
              </a:ext>
            </a:extLst>
          </p:cNvPr>
          <p:cNvCxnSpPr>
            <a:stCxn id="5" idx="4"/>
            <a:endCxn id="26" idx="0"/>
          </p:cNvCxnSpPr>
          <p:nvPr/>
        </p:nvCxnSpPr>
        <p:spPr>
          <a:xfrm>
            <a:off x="5421923" y="3083169"/>
            <a:ext cx="0" cy="51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81427FC-6EC1-4B52-8F47-B91B69A589F2}"/>
              </a:ext>
            </a:extLst>
          </p:cNvPr>
          <p:cNvSpPr/>
          <p:nvPr/>
        </p:nvSpPr>
        <p:spPr>
          <a:xfrm>
            <a:off x="4507523" y="5590923"/>
            <a:ext cx="1904999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html file to be hosted in docker container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EBCEBD-D142-4B08-8B5A-380805B48271}"/>
              </a:ext>
            </a:extLst>
          </p:cNvPr>
          <p:cNvCxnSpPr>
            <a:stCxn id="26" idx="4"/>
          </p:cNvCxnSpPr>
          <p:nvPr/>
        </p:nvCxnSpPr>
        <p:spPr>
          <a:xfrm>
            <a:off x="5421923" y="4805478"/>
            <a:ext cx="0" cy="785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F7A07C3-EA7D-4553-B1F1-2E60D1BBD954}"/>
              </a:ext>
            </a:extLst>
          </p:cNvPr>
          <p:cNvSpPr/>
          <p:nvPr/>
        </p:nvSpPr>
        <p:spPr>
          <a:xfrm>
            <a:off x="7297614" y="5590923"/>
            <a:ext cx="1981200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up webhook on  server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E45A9-EDE4-492C-B16D-307B7B6683B2}"/>
              </a:ext>
            </a:extLst>
          </p:cNvPr>
          <p:cNvCxnSpPr>
            <a:stCxn id="26" idx="5"/>
            <a:endCxn id="35" idx="0"/>
          </p:cNvCxnSpPr>
          <p:nvPr/>
        </p:nvCxnSpPr>
        <p:spPr>
          <a:xfrm>
            <a:off x="6068501" y="4628647"/>
            <a:ext cx="2219713" cy="96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260957-B638-4B46-9D4C-C56A0D988104}"/>
              </a:ext>
            </a:extLst>
          </p:cNvPr>
          <p:cNvSpPr/>
          <p:nvPr/>
        </p:nvSpPr>
        <p:spPr>
          <a:xfrm>
            <a:off x="9849192" y="5590923"/>
            <a:ext cx="1617785" cy="984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webhook listener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63D44C-50C9-4F1A-9608-DFCDF94E8634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9278814" y="6083292"/>
            <a:ext cx="5703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67A0694-4232-4392-98C1-99DA07218DBB}"/>
              </a:ext>
            </a:extLst>
          </p:cNvPr>
          <p:cNvSpPr/>
          <p:nvPr/>
        </p:nvSpPr>
        <p:spPr>
          <a:xfrm>
            <a:off x="2062809" y="5613379"/>
            <a:ext cx="1981200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up webhook on GitHub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4D0FED-72A0-413E-97BE-887BF9F44D99}"/>
              </a:ext>
            </a:extLst>
          </p:cNvPr>
          <p:cNvCxnSpPr>
            <a:stCxn id="26" idx="3"/>
            <a:endCxn id="42" idx="0"/>
          </p:cNvCxnSpPr>
          <p:nvPr/>
        </p:nvCxnSpPr>
        <p:spPr>
          <a:xfrm flipH="1">
            <a:off x="3053409" y="4628647"/>
            <a:ext cx="1721936" cy="984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E3B46F-233B-4143-A426-7280384B82E1}"/>
              </a:ext>
            </a:extLst>
          </p:cNvPr>
          <p:cNvSpPr/>
          <p:nvPr/>
        </p:nvSpPr>
        <p:spPr>
          <a:xfrm>
            <a:off x="71209" y="5590922"/>
            <a:ext cx="1617785" cy="984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up a notifier in GitHub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76F464-11CD-4333-8304-7184CAE1A3B9}"/>
              </a:ext>
            </a:extLst>
          </p:cNvPr>
          <p:cNvCxnSpPr>
            <a:stCxn id="42" idx="1"/>
            <a:endCxn id="49" idx="3"/>
          </p:cNvCxnSpPr>
          <p:nvPr/>
        </p:nvCxnSpPr>
        <p:spPr>
          <a:xfrm flipH="1" flipV="1">
            <a:off x="1688994" y="6083291"/>
            <a:ext cx="373815" cy="22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9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Malachi Wissman</dc:creator>
  <cp:lastModifiedBy>Malachi Wissman</cp:lastModifiedBy>
  <cp:revision>5</cp:revision>
  <dcterms:created xsi:type="dcterms:W3CDTF">2022-04-23T00:08:04Z</dcterms:created>
  <dcterms:modified xsi:type="dcterms:W3CDTF">2022-04-23T00:43:28Z</dcterms:modified>
</cp:coreProperties>
</file>