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lbert Sans"/>
      <p:regular r:id="rId17"/>
      <p:bold r:id="rId18"/>
      <p:italic r:id="rId19"/>
      <p:boldItalic r:id="rId20"/>
    </p:embeddedFont>
    <p:embeddedFont>
      <p:font typeface="Nanum Myeongj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AlbertSans-boldItalic.fntdata"/><Relationship Id="rId22" Type="http://schemas.openxmlformats.org/officeDocument/2006/relationships/font" Target="fonts/NanumMyeongjo-bold.fntdata"/><Relationship Id="rId21" Type="http://schemas.openxmlformats.org/officeDocument/2006/relationships/font" Target="fonts/NanumMyeongj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lbertSans-regular.fntdata"/><Relationship Id="rId16" Type="http://schemas.openxmlformats.org/officeDocument/2006/relationships/slide" Target="slides/slide10.xml"/><Relationship Id="rId19" Type="http://schemas.openxmlformats.org/officeDocument/2006/relationships/font" Target="fonts/AlbertSans-italic.fntdata"/><Relationship Id="rId18" Type="http://schemas.openxmlformats.org/officeDocument/2006/relationships/font" Target="fonts/Alber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f08f2df9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f08f2df9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c3d762d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c3d762d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f08f2df9f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f08f2df9f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f08f2df9f_5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f08f2df9f_5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f08f2df9f_5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f08f2df9f_5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c3d762d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1c3d762d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c3d762d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c3d762d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f08f2df9f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1f08f2df9f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f08f2df9f_5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f08f2df9f_5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f08f2df9f_5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1f08f2df9f_5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58" name="Google Shape;58;p14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59" name="Google Shape;59;p14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60" name="Google Shape;60;p14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2" name="Google Shape;92;p20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" name="Google Shape;101;p2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03" name="Google Shape;103;p22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05" name="Google Shape;105;p22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08" name="Google Shape;108;p23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09" name="Google Shape;109;p23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0" name="Google Shape;110;p23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1" name="Google Shape;111;p23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2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25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2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137" name="Google Shape;137;p27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43" name="Google Shape;143;p27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3" name="Google Shape;153;p2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4" name="Google Shape;154;p2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71" name="Google Shape;171;p3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33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4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34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34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" name="Google Shape;197;p34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6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6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37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37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9" name="Google Shape;219;p37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37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1" name="Google Shape;221;p37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7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37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4" name="Google Shape;224;p37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5" name="Google Shape;225;p37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7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37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37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9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0" name="Google Shape;250;p40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6" name="Google Shape;256;p41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1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2" name="Google Shape;262;p42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7" name="Google Shape;267;p43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44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5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4" name="Google Shape;3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9" name="Google Shape;339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" name="Google Shape;340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6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7" name="Google Shape;347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8" name="Google Shape;348;p6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6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6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4" name="Google Shape;354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7" name="Google Shape;357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8" name="Google Shape;358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8" name="Google Shape;368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1" name="Google Shape;37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4" name="Google Shape;37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7" name="Google Shape;37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0" name="Google Shape;38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2" name="Google Shape;38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5" name="Google Shape;385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6" name="Google Shape;386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7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7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Shelter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</a:t>
            </a:r>
            <a:endParaRPr/>
          </a:p>
        </p:txBody>
      </p:sp>
      <p:sp>
        <p:nvSpPr>
          <p:cNvPr id="409" name="Google Shape;409;p67"/>
          <p:cNvSpPr txBox="1"/>
          <p:nvPr>
            <p:ph idx="1" type="subTitle"/>
          </p:nvPr>
        </p:nvSpPr>
        <p:spPr>
          <a:xfrm>
            <a:off x="3800223" y="2953100"/>
            <a:ext cx="5087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Ava McIntosh,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Cara Zozokos,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Hunter Mcintosh,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Gani Sagiev,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Ardalan Janpour</a:t>
            </a:r>
            <a:endParaRPr sz="1400"/>
          </a:p>
        </p:txBody>
      </p:sp>
      <p:pic>
        <p:nvPicPr>
          <p:cNvPr descr="Hexagonal icon." id="410" name="Google Shape;410;p6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411" name="Google Shape;411;p67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2" name="Google Shape;412;p67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13" name="Google Shape;41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933301" cy="293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"/>
          <p:cNvSpPr txBox="1"/>
          <p:nvPr/>
        </p:nvSpPr>
        <p:spPr>
          <a:xfrm>
            <a:off x="616625" y="431125"/>
            <a:ext cx="41358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Demo 2</a:t>
            </a:r>
            <a:endParaRPr sz="48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419" name="Google Shape;419;p68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descr="Hexagonal icon." id="420" name="Google Shape;420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"/>
          <p:cNvSpPr txBox="1"/>
          <p:nvPr>
            <p:ph idx="1" type="subTitle"/>
          </p:nvPr>
        </p:nvSpPr>
        <p:spPr>
          <a:xfrm>
            <a:off x="945775" y="2050400"/>
            <a:ext cx="71379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Pet shelters face challenges in efficiently managing adoption applications, tracking pets, and coordinating staff tasks.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Our application is targeted to help pet shelters handling high volumes of animals and adoption requests.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Hexagonal icon." id="426" name="Google Shape;426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427" name="Google Shape;427;p69"/>
          <p:cNvSpPr txBox="1"/>
          <p:nvPr>
            <p:ph idx="4" type="title"/>
          </p:nvPr>
        </p:nvSpPr>
        <p:spPr>
          <a:xfrm>
            <a:off x="941275" y="866155"/>
            <a:ext cx="71379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idx="1" type="subTitle"/>
          </p:nvPr>
        </p:nvSpPr>
        <p:spPr>
          <a:xfrm>
            <a:off x="845300" y="10192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has been running her own animal shelter for 5 years. As the shelter grew, she got overwhelmed with the administrative work. Animals began to get overlooked, paperwork was getting lost, and coordinating </a:t>
            </a:r>
            <a:r>
              <a:rPr lang="en"/>
              <a:t>adoptions felt like chaos.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0"/>
          <p:cNvSpPr txBox="1"/>
          <p:nvPr>
            <p:ph type="title"/>
          </p:nvPr>
        </p:nvSpPr>
        <p:spPr>
          <a:xfrm>
            <a:off x="845300" y="327275"/>
            <a:ext cx="3558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User Case</a:t>
            </a:r>
            <a:endParaRPr sz="3000"/>
          </a:p>
        </p:txBody>
      </p:sp>
      <p:sp>
        <p:nvSpPr>
          <p:cNvPr id="434" name="Google Shape;434;p70"/>
          <p:cNvSpPr txBox="1"/>
          <p:nvPr/>
        </p:nvSpPr>
        <p:spPr>
          <a:xfrm>
            <a:off x="5514050" y="744869"/>
            <a:ext cx="1008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XX%</a:t>
            </a:r>
            <a:endParaRPr b="1" sz="2400">
              <a:solidFill>
                <a:schemeClr val="dk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435" name="Google Shape;435;p70"/>
          <p:cNvSpPr txBox="1"/>
          <p:nvPr/>
        </p:nvSpPr>
        <p:spPr>
          <a:xfrm>
            <a:off x="5514044" y="557086"/>
            <a:ext cx="10089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Our Category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36" name="Google Shape;436;p70"/>
          <p:cNvSpPr txBox="1"/>
          <p:nvPr/>
        </p:nvSpPr>
        <p:spPr>
          <a:xfrm>
            <a:off x="5186300" y="1726025"/>
            <a:ext cx="89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Category C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XX%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Hexagonal icon." id="437" name="Google Shape;437;p7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597" l="0" r="0" t="6589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pic>
        <p:nvPicPr>
          <p:cNvPr id="438" name="Google Shape;43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863" y="542075"/>
            <a:ext cx="3176675" cy="3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idx="1" type="subTitle"/>
          </p:nvPr>
        </p:nvSpPr>
        <p:spPr>
          <a:xfrm>
            <a:off x="945775" y="2050400"/>
            <a:ext cx="71379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Emma needed a better way to manage the adoption process from applications to animals currently housed in their shelter.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The Animal Shelter Pro app aims to solve these challenges by providing a simple, all-in-one platform. It will manage staff, pets, applications and adoptees.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Hexagonal icon." id="444" name="Google Shape;444;p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445" name="Google Shape;445;p71"/>
          <p:cNvSpPr txBox="1"/>
          <p:nvPr>
            <p:ph idx="4" type="title"/>
          </p:nvPr>
        </p:nvSpPr>
        <p:spPr>
          <a:xfrm>
            <a:off x="941275" y="866155"/>
            <a:ext cx="71379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534375" y="386400"/>
            <a:ext cx="61239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Conceptual Model</a:t>
            </a:r>
            <a:endParaRPr sz="4800"/>
          </a:p>
        </p:txBody>
      </p:sp>
      <p:pic>
        <p:nvPicPr>
          <p:cNvPr descr="Hexagonal icon." id="451" name="Google Shape;451;p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pic>
        <p:nvPicPr>
          <p:cNvPr id="452" name="Google Shape;45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825" y="1342150"/>
            <a:ext cx="8250051" cy="24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/>
        </p:nvSpPr>
        <p:spPr>
          <a:xfrm>
            <a:off x="4116984" y="93344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01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8" name="Google Shape;458;p73"/>
          <p:cNvSpPr txBox="1"/>
          <p:nvPr/>
        </p:nvSpPr>
        <p:spPr>
          <a:xfrm>
            <a:off x="4116984" y="175104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02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9" name="Google Shape;459;p73"/>
          <p:cNvSpPr txBox="1"/>
          <p:nvPr/>
        </p:nvSpPr>
        <p:spPr>
          <a:xfrm>
            <a:off x="4116984" y="257169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03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0" name="Google Shape;460;p73"/>
          <p:cNvSpPr txBox="1"/>
          <p:nvPr/>
        </p:nvSpPr>
        <p:spPr>
          <a:xfrm>
            <a:off x="4116984" y="339534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04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1" name="Google Shape;461;p73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73"/>
          <p:cNvSpPr txBox="1"/>
          <p:nvPr>
            <p:ph type="title"/>
          </p:nvPr>
        </p:nvSpPr>
        <p:spPr>
          <a:xfrm>
            <a:off x="347550" y="797675"/>
            <a:ext cx="34527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463" name="Google Shape;4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550" y="0"/>
            <a:ext cx="5269451" cy="51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/>
        </p:nvSpPr>
        <p:spPr>
          <a:xfrm>
            <a:off x="4116984" y="93344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01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9" name="Google Shape;469;p74"/>
          <p:cNvSpPr txBox="1"/>
          <p:nvPr/>
        </p:nvSpPr>
        <p:spPr>
          <a:xfrm>
            <a:off x="4116984" y="175104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02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0" name="Google Shape;470;p74"/>
          <p:cNvSpPr txBox="1"/>
          <p:nvPr/>
        </p:nvSpPr>
        <p:spPr>
          <a:xfrm>
            <a:off x="4116984" y="257169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03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1" name="Google Shape;471;p74"/>
          <p:cNvSpPr txBox="1"/>
          <p:nvPr/>
        </p:nvSpPr>
        <p:spPr>
          <a:xfrm>
            <a:off x="4116984" y="3395346"/>
            <a:ext cx="548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04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2" name="Google Shape;472;p74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74"/>
          <p:cNvSpPr txBox="1"/>
          <p:nvPr>
            <p:ph type="title"/>
          </p:nvPr>
        </p:nvSpPr>
        <p:spPr>
          <a:xfrm>
            <a:off x="347550" y="797675"/>
            <a:ext cx="34527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474" name="Google Shape;47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00" y="0"/>
            <a:ext cx="5261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4"/>
          <p:cNvSpPr txBox="1"/>
          <p:nvPr/>
        </p:nvSpPr>
        <p:spPr>
          <a:xfrm>
            <a:off x="6607025" y="4128325"/>
            <a:ext cx="2554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ddbnsd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/>
        </p:nvSpPr>
        <p:spPr>
          <a:xfrm>
            <a:off x="616625" y="431125"/>
            <a:ext cx="41358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Demo 1</a:t>
            </a:r>
            <a:endParaRPr sz="48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