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F91CDD-3030-4C22-AD59-C5BBB0BD31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08652B-1FC7-4784-926C-FC7E66CBE6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69E5BA-6B8D-43DE-BD2C-19BB689CD2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C1C1CC-7356-4A6D-98E1-FFDAC50643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20FCA7-F08A-433F-9D03-905F78FECA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3F50D3-CEC5-4BD2-A63D-773BD7297B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61B64A-538E-4C13-A512-722031259E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67E00A-3B24-42A8-A6F2-D5410C52DC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ED1447-0118-4770-B1CA-FD7DD1A891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83658F-BDDF-49AA-9113-DC6807CD53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DCF7BA-0BE4-4863-9801-4A9B31C8DA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458ED9-17DE-4A85-A648-BBC220EC0A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67CB19-4786-426F-8DD5-EF5A99B9F1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8CA92E-2804-4902-86B9-9E9A557DE8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E22EB3-5896-47E8-AC17-B8AEB95286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593E02-B8A0-4DA6-9C53-7B38B30F3B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D7A532-1EF0-4F6C-A649-B8E592F923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D48482-2D2C-4885-A6AA-1F1500AF8A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998EFC-8DF8-4CC3-9C8C-1FA8D3F6E9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AB06F4-0C8E-4CD7-9ACC-60F1639F55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9A4A66-CCAA-410E-9794-C17224A64C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282A66-A557-4D13-BD7E-25640D62AD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56DCFF-B1B3-414C-8EBB-159F806BD7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C57CA8-0AE7-421E-BF7E-FF988F3103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91099E-5BA3-4ADC-BD50-BF6E358E49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0AAEC3-5D00-4F94-BFA3-57D2EC136B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B58FCC-0F5F-4DAB-B619-B30F8F687C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43802E-38D8-4CEB-9A8A-A385FC1A50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78ACC8-4E6D-4B5E-B9D5-04337DB0DE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75EF22-943D-4CBC-A59B-A592A6A7AE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874EC9-BB4D-4185-969E-A3206F39E9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92574E-D9B0-4135-873B-536D3E95CA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82193D-78B9-435A-B47E-EE573E0D6F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C056D1-AAC4-4E08-986F-1BA24B7464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9981538-DBDF-4B37-BFFE-B4D219BAFA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7A02F82-465A-46A2-85EA-CAD2ECEB5F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029FEB9-253F-4E57-9BF6-1C20AF32D7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69C0E05-15E0-44C3-800E-DD10CD65EC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AFA2C78-3D19-4EB3-A828-5F746315BA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35CE08-F432-4B86-8948-D55D188955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5EC580B-506C-42CF-9FC0-C30E8B447C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6991CC-6CB6-4040-916A-AD92A2505EE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090481E-7F82-40B0-A572-AC949F7DB2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6B1D73-6305-4EFD-BB49-1B94BC06C9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6F14B7-EB4D-499F-B2E0-E06700CBB7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D7DC0A-F5A6-49F3-A70F-5E7A50A620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C77771-F9FC-4C7F-BBA9-9BE9E6B3C0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ABF0A7-3B83-49C6-AD75-8F783C467A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CBB15AD3-7DCB-4D64-A66D-AAAD5F2EB9B4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indent="0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indent="0" algn="ctr">
              <a:spcAft>
                <a:spcPts val="635"/>
              </a:spcAft>
            </a:pPr>
            <a:r>
              <a:rPr b="0" lang="en-US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indent="0" algn="ctr">
              <a:spcAft>
                <a:spcPts val="422"/>
              </a:spcAft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indent="0" algn="ctr">
              <a:spcAft>
                <a:spcPts val="213"/>
              </a:spcAft>
            </a:pPr>
            <a:r>
              <a:rPr b="0" lang="en-US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indent="0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indent="0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2" h="9000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0" h="3000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0" h="10500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0" h="8750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0" h="3250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2" h="9830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just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just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F372CB05-6D46-468D-AC75-2E5B452F615E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0" h="9500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0" h="1000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0" h="7500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0" h="9250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0" h="1250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0" h="6750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80808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4545549-6560-424B-882B-8762986E5FA5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6A03A0EE-36DF-4114-9C1D-9F15A1E79B95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3745440" y="1773000"/>
            <a:ext cx="2561760" cy="213012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  <a:effectLst>
            <a:outerShdw dist="0" dir="0" blurRad="1282680" rotWithShape="0">
              <a:srgbClr val="729fcf">
                <a:alpha val="28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Denver Woolard, Harrison Aunspaw, Robert Sutton, Romel Miller, Lydia Clark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4039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OrderMaster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OrderMaster’s Goal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2880000" y="20574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060"/>
              </a:spcAft>
              <a:buNone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OrderMaster is a simple, intuitive program that allows owners and employees of a restaurant business to manage their orders. It also has functionality to manage servers or waiters, menu items, and tables.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899324-4037-40DA-9FEB-490D7CFEE49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496880" y="0"/>
            <a:ext cx="7086600" cy="57358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3A1A9A-BAE6-48AE-953E-06E05817613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6200" y="612000"/>
            <a:ext cx="10079640" cy="44913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9A4943A-4FC7-405F-95EB-2CDE5676C31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60" y="633960"/>
            <a:ext cx="10079640" cy="44470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A2089F-D002-4A4D-B718-556455F97E8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2024-12-05T13:33:11Z</dcterms:created>
  <dc:creator/>
  <dc:description/>
  <dc:language>en-US</dc:language>
  <cp:lastModifiedBy/>
  <dcterms:modified xsi:type="dcterms:W3CDTF">2024-12-05T13:46:20Z</dcterms:modified>
  <cp:revision>2</cp:revision>
  <dc:subject/>
  <dc:title>Focus</dc:title>
</cp:coreProperties>
</file>