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95A66B-08BF-470D-9EFF-B0D7A69677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1DFF98-DDED-4116-8DC0-41D9108733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2961C7-B38A-4843-A478-EA551E2C29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40BE30-16D8-44D7-AEAB-466C30DE5E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65BA70-F100-409E-A107-B947463373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B0548-800E-42AB-9125-2CACB2C333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7D217E-13F5-4BF7-8560-9C2D0B781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8EF56E-1E76-4297-9F8E-370CB35361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D687EF-7230-4CC0-BD50-3D6DB775A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863E6-85E5-4F58-A5EF-2C0B1D2A3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C8D2DE-2181-40C8-BAD3-317A2C05C8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CC8D4B-4867-4E2A-8768-3C02E478E2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FEF4B1-15DF-48B7-842E-D433F5B768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1583DE-58B8-4496-901B-154FB5CB06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BE703F-3736-4C2D-B594-8AEAF4E973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A2612-619A-408C-9051-80E964EFE1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6D048-44A0-4F96-B077-795EAB129A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701388-D452-4BEC-BC7D-6DAE78F832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1F59A8-0F63-4EA1-8A82-F43AD6B26E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ADA7F6-AFF8-4DBF-B0D0-304C21B6A5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BE0037-4FB6-4B9F-82AC-E72ECAC25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32A537-BA5F-4273-81EB-83C4482EF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22227F-C2E2-45FE-8C51-D361E1E9D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1BD560-3FD7-43C0-AB9E-72F6A60A1B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C0A6EC-19BC-4C6C-9608-1F278BC6BD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71824E-7DDA-498C-AFC1-56377A9C0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879BCD-9F50-4C29-8077-8D3A924B9D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AE8266-8725-4727-BBD2-690A50C150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8BB2B3-D81C-44DD-8094-442D3357EA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72067E-EF7E-4B71-8204-C790E510D8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76E82C-3E97-4C00-B6E7-B3786B55A5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1E80F7-75F4-4E4D-86B8-25F9700B3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717D63-EA24-4C71-AD3C-4E61BA9028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3F3A6-324E-457C-8339-B534E5B524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879FEB-C087-46F7-932D-468EB1D322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B28997-AE84-455B-BFE8-DDA73BC6D5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27D2D8-58B4-4FBB-B4BE-D640140FAB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32C11D-446B-44BA-9DC7-C1A3391E34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8690C6-8BC9-4E74-8219-7722B2ADC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938DFB-7D9B-4913-AAA1-19355C9EC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791FCE-E4E6-44ED-A04E-F178BA11BA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AFFFA4-CAEF-4C10-B15E-13DC08F8B3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C0E2BC-E6FE-401C-B048-347CB15AAC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FF1E5-D4EB-4802-8E0C-044A47BCAD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5767CF-B0C6-4A15-A698-94C6E74903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7BD8B-75F5-4123-BFC9-F57A9F64A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985307-2D89-48AD-9DA2-25A77DB38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848922-2686-4A55-B6FE-2E088231F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F0715FCB-19BF-46FC-95CB-DD0E247FD1B1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 algn="ctr">
              <a:spcAft>
                <a:spcPts val="1060"/>
              </a:spcAft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en-US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en-US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en-US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B03FC4F8-931E-475A-ABD7-C9531A6F626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DBC498E-CD57-404B-83DF-0DA598B3F505}" type="slidenum">
              <a:rPr b="0" lang="en-US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47965BF6-503D-43A3-A74D-5011871DCE1F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773000"/>
            <a:ext cx="2561760" cy="213012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  <a:effectLst>
            <a:outerShdw dist="0" dir="0" blurRad="1282680" rotWithShape="0">
              <a:srgbClr val="729fcf">
                <a:alpha val="28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Denver Woolard, Harrison Aunspaw, Robert Sutton, Romel Miller, Lydia Clark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DejaVu Sans"/>
              </a:rPr>
              <a:t>OrderMaster</a:t>
            </a:r>
            <a:endParaRPr b="0" lang="en-US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100" spc="-1" strike="noStrike">
                <a:solidFill>
                  <a:srgbClr val="333333"/>
                </a:solidFill>
                <a:latin typeface="DejaVu Sans"/>
              </a:rPr>
              <a:t>OrderMaster’s Goal</a:t>
            </a: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880000" y="20574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060"/>
              </a:spcAft>
              <a:buNone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OrderMaster is a simple, intuitive program that allows owners and employees of a restaurant business to manage their orders. It also has functionality to manage servers or waiters, menu items, and tables.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449286-D496-41BE-9983-112A989D6FA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1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496880" y="0"/>
            <a:ext cx="7086600" cy="57358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FD7716-F730-4FE1-B655-952F1A1D5A5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2600" y="-2142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Homepage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6200" y="612000"/>
            <a:ext cx="10079640" cy="4491360"/>
          </a:xfrm>
          <a:prstGeom prst="rect">
            <a:avLst/>
          </a:prstGeom>
          <a:ln w="18000">
            <a:noFill/>
          </a:ln>
        </p:spPr>
      </p:pic>
      <p:sp>
        <p:nvSpPr>
          <p:cNvPr id="195" name=""/>
          <p:cNvSpPr/>
          <p:nvPr/>
        </p:nvSpPr>
        <p:spPr>
          <a:xfrm>
            <a:off x="457200" y="2743200"/>
            <a:ext cx="2057400" cy="1742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086600" y="1828800"/>
            <a:ext cx="2743200" cy="1416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Tables are represented here – the user can click on a table to go to its current active order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83FB3E-97C3-4B35-A012-E6986E0A8FB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44480" y="-16452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Order List</a:t>
            </a:r>
            <a:endParaRPr b="0" lang="en-US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0" y="633960"/>
            <a:ext cx="10079640" cy="4447080"/>
          </a:xfrm>
          <a:prstGeom prst="rect">
            <a:avLst/>
          </a:prstGeom>
          <a:ln w="18000">
            <a:noFill/>
          </a:ln>
        </p:spPr>
      </p:pic>
      <p:sp>
        <p:nvSpPr>
          <p:cNvPr id="200" name=""/>
          <p:cNvSpPr txBox="1"/>
          <p:nvPr/>
        </p:nvSpPr>
        <p:spPr>
          <a:xfrm>
            <a:off x="3657600" y="735480"/>
            <a:ext cx="2514600" cy="11516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The main page that users will access. Allows control over registered orders.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2971800" y="2296440"/>
            <a:ext cx="6172200" cy="2743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Once an order is clicked, information can be viewed here. The tabs on the top allow navigation of different tiers of actions and information.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457200" y="5130720"/>
            <a:ext cx="8915400" cy="355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Orders are displayed in a brief table under the order details widget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CDC131-0D5D-4F33-8F32-57F3C304826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2024-12-05T13:33:11Z</dcterms:created>
  <dc:creator/>
  <dc:description/>
  <dc:language>en-US</dc:language>
  <cp:lastModifiedBy/>
  <dcterms:modified xsi:type="dcterms:W3CDTF">2024-12-05T13:54:15Z</dcterms:modified>
  <cp:revision>4</cp:revision>
  <dc:subject/>
  <dc:title>Focus</dc:title>
</cp:coreProperties>
</file>