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A794201-E756-43AA-B859-4AF7C318A16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3"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4"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3585CB8-93E4-4F61-8089-F60BB7BE418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8"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9"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C96CD3E-06CA-461D-8280-9777BC6864E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41"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2"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3"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4"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5"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6"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3739CFE-90AD-4722-9FF0-39590D0367B9}"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7346A51-BC64-42F9-A8D1-11220B2BC34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59"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2120557-D315-4F21-B319-68E540FF899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1"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A526F11-A812-41C9-BF92-A342E712168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3"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4"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AB14D1A-1C1A-4536-9CBF-B4F4C5377BF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C07BD2B-D37C-4B80-A417-A0FFA900869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84D1709-E6C2-4699-BDA9-F409E714BD3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9"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0"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DAD3B41-AC4E-46B7-8E31-0F2173E9162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5113831-5CFC-465B-9F65-627F35F9D6D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72"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3"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4"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C2EAC3E-0A55-4C60-9B21-B5CDD1F53D7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76"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7"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8"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73EEEA-52E0-4A9E-8D8E-1899D2217EB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0"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1"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E97FCDE-E8BF-4CBD-9140-E8605B49124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5"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6"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4964840-4990-4428-9DF7-6AE1773B40F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88"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89"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0"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1"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2"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3"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B98C8DF-9A55-49D0-BAA3-51F3AE36A3A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9364C88-004B-42C7-9E1A-408E229C1D1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06"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76494E8-2327-42F2-A5CD-23F2FACE5FD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08"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F67C11C-3C2A-4461-A16F-613381BFAB3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0"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9A9C767-8DEC-40D3-A39C-64970E0D7C7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A2EC51A-F7BF-4A7B-8BF3-63DB96DE6F3C}"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4"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5CA465D-E0AE-4BA4-90E7-57627A82F03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06B97D1-EEF2-4EB5-A1A0-574098A667E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1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0BA6916-7C1A-4F44-8081-774D09052AA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19"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1"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F1DDAAC-1055-4210-AF1C-C5A28DD335F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3"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4"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5"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F1D9D0C-1D8E-41E6-A677-B9BE2D5AF0F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27"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28"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CEA5397-42AB-4951-B93F-8E4ED81CA47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3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1"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3"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12467851-5AA1-4C48-A668-95AB98EF5419}"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35"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6"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7"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8"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39"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40"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39E0A9D7-B4A0-4A40-9F51-DC5F1361C15E}"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7DA5FC4-CCC4-4253-842F-5488FF2D5363}"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1" name="PlaceHolder 2"/>
          <p:cNvSpPr>
            <a:spLocks noGrp="1"/>
          </p:cNvSpPr>
          <p:nvPr>
            <p:ph type="subTitle"/>
          </p:nvPr>
        </p:nvSpPr>
        <p:spPr>
          <a:xfrm>
            <a:off x="720000" y="1440000"/>
            <a:ext cx="8640000" cy="3600000"/>
          </a:xfrm>
          <a:prstGeom prst="rect">
            <a:avLst/>
          </a:prstGeom>
          <a:noFill/>
          <a:ln w="0">
            <a:noFill/>
          </a:ln>
        </p:spPr>
        <p:txBody>
          <a:bodyPr lIns="0" rIns="0" tIns="0" bIns="0" anchor="ctr">
            <a:noAutofit/>
          </a:bodyPr>
          <a:p>
            <a:pPr indent="0" algn="ctr">
              <a:buNone/>
            </a:pPr>
            <a:endParaRPr b="0" lang="en-US" sz="32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0BF0CCA5-8109-4A93-9AD5-006587AF680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3"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2BD5A56-F6B9-4815-A648-B1A2851DEF9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FE52BDF-D2C2-40FC-9EB2-4BFB0921263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5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56"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69E07CF-D18C-46A7-873B-22C0268747D5}"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9E70724-067B-4A37-AF48-7A109F4B5EE1}"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9CD3D97-BA67-4C13-A7E6-0E08DAFBB786}"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0"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1"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2"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318D8A4-CAA9-470E-89BF-4A2FCFC040E4}"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4"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5"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6"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78DC679-8A78-4FDB-95FB-AB2DD8F9658A}"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68"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69"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0"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4108944-A8F5-4E64-8B10-C8D592984AA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72" name="PlaceHolder 2"/>
          <p:cNvSpPr>
            <a:spLocks noGrp="1"/>
          </p:cNvSpPr>
          <p:nvPr>
            <p:ph/>
          </p:nvPr>
        </p:nvSpPr>
        <p:spPr>
          <a:xfrm>
            <a:off x="720000" y="144000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3" name="PlaceHolder 3"/>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A487135-C1F3-40A7-8B3A-C2BCF48028BA}"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75"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7"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78" name="PlaceHolder 5"/>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9D65A4F1-064A-47E0-88FE-41DB5E47F050}"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180" name="PlaceHolder 2"/>
          <p:cNvSpPr>
            <a:spLocks noGrp="1"/>
          </p:cNvSpPr>
          <p:nvPr>
            <p:ph/>
          </p:nvPr>
        </p:nvSpPr>
        <p:spPr>
          <a:xfrm>
            <a:off x="72000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1" name="PlaceHolder 3"/>
          <p:cNvSpPr>
            <a:spLocks noGrp="1"/>
          </p:cNvSpPr>
          <p:nvPr>
            <p:ph/>
          </p:nvPr>
        </p:nvSpPr>
        <p:spPr>
          <a:xfrm>
            <a:off x="36410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2" name="PlaceHolder 4"/>
          <p:cNvSpPr>
            <a:spLocks noGrp="1"/>
          </p:cNvSpPr>
          <p:nvPr>
            <p:ph/>
          </p:nvPr>
        </p:nvSpPr>
        <p:spPr>
          <a:xfrm>
            <a:off x="6562440" y="144000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3" name="PlaceHolder 5"/>
          <p:cNvSpPr>
            <a:spLocks noGrp="1"/>
          </p:cNvSpPr>
          <p:nvPr>
            <p:ph/>
          </p:nvPr>
        </p:nvSpPr>
        <p:spPr>
          <a:xfrm>
            <a:off x="72000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4" name="PlaceHolder 6"/>
          <p:cNvSpPr>
            <a:spLocks noGrp="1"/>
          </p:cNvSpPr>
          <p:nvPr>
            <p:ph/>
          </p:nvPr>
        </p:nvSpPr>
        <p:spPr>
          <a:xfrm>
            <a:off x="36410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185" name="PlaceHolder 7"/>
          <p:cNvSpPr>
            <a:spLocks noGrp="1"/>
          </p:cNvSpPr>
          <p:nvPr>
            <p:ph/>
          </p:nvPr>
        </p:nvSpPr>
        <p:spPr>
          <a:xfrm>
            <a:off x="6562440" y="3320280"/>
            <a:ext cx="278172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B34DB3EB-0C14-4184-A065-9305F8EDCF1B}"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1112078-B04D-444D-B596-D20A25195E1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720000" y="360000"/>
            <a:ext cx="8640000" cy="4173120"/>
          </a:xfrm>
          <a:prstGeom prst="rect">
            <a:avLst/>
          </a:prstGeom>
          <a:noFill/>
          <a:ln w="0">
            <a:noFill/>
          </a:ln>
        </p:spPr>
        <p:txBody>
          <a:bodyPr lIns="0" rIns="0" tIns="0" bIns="0" anchor="ctr">
            <a:noAutofit/>
          </a:bodyPr>
          <a:p>
            <a:pPr algn="ctr"/>
            <a:endParaRPr b="0" lang="en-US" sz="3200" spc="-1" strike="noStrike">
              <a:solidFill>
                <a:srgbClr val="666666"/>
              </a:solidFill>
              <a:latin typeface="DejaVu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36F9F52-0BBE-43D8-970E-3418A82FD3C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1"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2" name="PlaceHolder 3"/>
          <p:cNvSpPr>
            <a:spLocks noGrp="1"/>
          </p:cNvSpPr>
          <p:nvPr>
            <p:ph/>
          </p:nvPr>
        </p:nvSpPr>
        <p:spPr>
          <a:xfrm>
            <a:off x="514728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3" name="PlaceHolder 4"/>
          <p:cNvSpPr>
            <a:spLocks noGrp="1"/>
          </p:cNvSpPr>
          <p:nvPr>
            <p:ph/>
          </p:nvPr>
        </p:nvSpPr>
        <p:spPr>
          <a:xfrm>
            <a:off x="72000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EBE0E3-F991-42FD-B25A-C9885E10B8A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5" name="PlaceHolder 2"/>
          <p:cNvSpPr>
            <a:spLocks noGrp="1"/>
          </p:cNvSpPr>
          <p:nvPr>
            <p:ph/>
          </p:nvPr>
        </p:nvSpPr>
        <p:spPr>
          <a:xfrm>
            <a:off x="720000" y="1440000"/>
            <a:ext cx="421596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6"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27" name="PlaceHolder 4"/>
          <p:cNvSpPr>
            <a:spLocks noGrp="1"/>
          </p:cNvSpPr>
          <p:nvPr>
            <p:ph/>
          </p:nvPr>
        </p:nvSpPr>
        <p:spPr>
          <a:xfrm>
            <a:off x="5147280" y="332028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725127D-902D-4D93-8A61-B40BEC23874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endParaRPr b="0" lang="en-US" sz="3000" spc="-1" strike="noStrike">
              <a:solidFill>
                <a:srgbClr val="333333"/>
              </a:solidFill>
              <a:latin typeface="DejaVu Sans"/>
            </a:endParaRPr>
          </a:p>
        </p:txBody>
      </p:sp>
      <p:sp>
        <p:nvSpPr>
          <p:cNvPr id="29" name="PlaceHolder 2"/>
          <p:cNvSpPr>
            <a:spLocks noGrp="1"/>
          </p:cNvSpPr>
          <p:nvPr>
            <p:ph/>
          </p:nvPr>
        </p:nvSpPr>
        <p:spPr>
          <a:xfrm>
            <a:off x="72000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0" name="PlaceHolder 3"/>
          <p:cNvSpPr>
            <a:spLocks noGrp="1"/>
          </p:cNvSpPr>
          <p:nvPr>
            <p:ph/>
          </p:nvPr>
        </p:nvSpPr>
        <p:spPr>
          <a:xfrm>
            <a:off x="5147280" y="1440000"/>
            <a:ext cx="421596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31" name="PlaceHolder 4"/>
          <p:cNvSpPr>
            <a:spLocks noGrp="1"/>
          </p:cNvSpPr>
          <p:nvPr>
            <p:ph/>
          </p:nvPr>
        </p:nvSpPr>
        <p:spPr>
          <a:xfrm>
            <a:off x="720000" y="3320280"/>
            <a:ext cx="8640000" cy="171684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6AE22F8-7DFC-47D7-915A-4F5AFCC0BABA}"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4860000" cy="2880000"/>
          </a:xfrm>
          <a:custGeom>
            <a:avLst/>
            <a:gdLst/>
            <a:ahLst/>
            <a:rect l="0" t="0" r="r" b="b"/>
            <a:pathLst>
              <a:path w="13500" h="8000">
                <a:moveTo>
                  <a:pt x="0" y="0"/>
                </a:moveTo>
                <a:lnTo>
                  <a:pt x="0" y="500"/>
                </a:lnTo>
                <a:lnTo>
                  <a:pt x="10404" y="8000"/>
                </a:lnTo>
                <a:lnTo>
                  <a:pt x="135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1" name=""/>
          <p:cNvSpPr/>
          <p:nvPr/>
        </p:nvSpPr>
        <p:spPr>
          <a:xfrm>
            <a:off x="4320000" y="0"/>
            <a:ext cx="5760000" cy="2160000"/>
          </a:xfrm>
          <a:custGeom>
            <a:avLst/>
            <a:gdLst/>
            <a:ahLst/>
            <a:rect l="0" t="0" r="r" b="b"/>
            <a:pathLst>
              <a:path w="16000" h="6000">
                <a:moveTo>
                  <a:pt x="16000" y="0"/>
                </a:moveTo>
                <a:lnTo>
                  <a:pt x="2500" y="0"/>
                </a:lnTo>
                <a:lnTo>
                  <a:pt x="0" y="6000"/>
                </a:lnTo>
                <a:lnTo>
                  <a:pt x="16000" y="2500"/>
                </a:lnTo>
                <a:lnTo>
                  <a:pt x="160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DejaVu Sans"/>
            </a:endParaRPr>
          </a:p>
        </p:txBody>
      </p:sp>
      <p:sp>
        <p:nvSpPr>
          <p:cNvPr id="2" name=""/>
          <p:cNvSpPr/>
          <p:nvPr/>
        </p:nvSpPr>
        <p:spPr>
          <a:xfrm>
            <a:off x="5580000" y="1260000"/>
            <a:ext cx="4500000" cy="3780000"/>
          </a:xfrm>
          <a:custGeom>
            <a:avLst/>
            <a:gdLst/>
            <a:ahLst/>
            <a:rect l="0" t="0" r="r" b="b"/>
            <a:pathLst>
              <a:path w="12500" h="10500">
                <a:moveTo>
                  <a:pt x="12500" y="10500"/>
                </a:moveTo>
                <a:lnTo>
                  <a:pt x="12500" y="0"/>
                </a:lnTo>
                <a:lnTo>
                  <a:pt x="0" y="2500"/>
                </a:lnTo>
                <a:lnTo>
                  <a:pt x="12500" y="1050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3" name=""/>
          <p:cNvSpPr/>
          <p:nvPr/>
        </p:nvSpPr>
        <p:spPr>
          <a:xfrm>
            <a:off x="5580000" y="3060000"/>
            <a:ext cx="4500000" cy="2610000"/>
          </a:xfrm>
          <a:custGeom>
            <a:avLst/>
            <a:gdLst/>
            <a:ahLst/>
            <a:rect l="0" t="0" r="r" b="b"/>
            <a:pathLst>
              <a:path w="12500" h="7250">
                <a:moveTo>
                  <a:pt x="12500" y="7250"/>
                </a:moveTo>
                <a:lnTo>
                  <a:pt x="12500" y="6500"/>
                </a:lnTo>
                <a:lnTo>
                  <a:pt x="2000" y="0"/>
                </a:lnTo>
                <a:lnTo>
                  <a:pt x="0" y="7250"/>
                </a:lnTo>
                <a:lnTo>
                  <a:pt x="12500" y="72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4" name=""/>
          <p:cNvSpPr/>
          <p:nvPr/>
        </p:nvSpPr>
        <p:spPr>
          <a:xfrm>
            <a:off x="0" y="3764880"/>
            <a:ext cx="5760000" cy="1905120"/>
          </a:xfrm>
          <a:custGeom>
            <a:avLst/>
            <a:gdLst/>
            <a:ahLst/>
            <a:rect l="0" t="0" r="r" b="b"/>
            <a:pathLst>
              <a:path w="16000" h="5292">
                <a:moveTo>
                  <a:pt x="0" y="5292"/>
                </a:moveTo>
                <a:lnTo>
                  <a:pt x="14500" y="5292"/>
                </a:lnTo>
                <a:lnTo>
                  <a:pt x="16000" y="0"/>
                </a:lnTo>
                <a:lnTo>
                  <a:pt x="0" y="2542"/>
                </a:lnTo>
                <a:lnTo>
                  <a:pt x="0" y="5292"/>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DejaVu Sans"/>
            </a:endParaRPr>
          </a:p>
        </p:txBody>
      </p:sp>
      <p:sp>
        <p:nvSpPr>
          <p:cNvPr id="5" name=""/>
          <p:cNvSpPr/>
          <p:nvPr/>
        </p:nvSpPr>
        <p:spPr>
          <a:xfrm>
            <a:off x="0" y="540000"/>
            <a:ext cx="4320000" cy="3780000"/>
          </a:xfrm>
          <a:custGeom>
            <a:avLst/>
            <a:gdLst/>
            <a:ahLst/>
            <a:rect l="0" t="0" r="r" b="b"/>
            <a:pathLst>
              <a:path w="12000" h="10500">
                <a:moveTo>
                  <a:pt x="0" y="0"/>
                </a:moveTo>
                <a:lnTo>
                  <a:pt x="0" y="10500"/>
                </a:lnTo>
                <a:lnTo>
                  <a:pt x="12000" y="850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6" name="PlaceHolder 1"/>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DejaVu Sans"/>
              </a:defRPr>
            </a:lvl1pPr>
          </a:lstStyle>
          <a:p>
            <a:pPr indent="0">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7" name="PlaceHolder 2"/>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dddddd"/>
                </a:solidFill>
                <a:latin typeface="DejaVu Sans"/>
              </a:defRPr>
            </a:lvl1pPr>
          </a:lstStyle>
          <a:p>
            <a:pPr indent="0" algn="ctr">
              <a:buNone/>
            </a:pP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8" name="PlaceHolder 3"/>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F9F4B37D-8F53-4D81-BDC4-FC8231D20118}"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9" name="PlaceHolder 4"/>
          <p:cNvSpPr>
            <a:spLocks noGrp="1"/>
          </p:cNvSpPr>
          <p:nvPr>
            <p:ph type="body"/>
          </p:nvPr>
        </p:nvSpPr>
        <p:spPr>
          <a:xfrm>
            <a:off x="3780000" y="1980000"/>
            <a:ext cx="2520000" cy="1800000"/>
          </a:xfrm>
          <a:prstGeom prst="rect">
            <a:avLst/>
          </a:prstGeom>
          <a:noFill/>
          <a:ln w="0">
            <a:noFill/>
          </a:ln>
        </p:spPr>
        <p:txBody>
          <a:bodyPr lIns="0" rIns="0" tIns="0" bIns="0" anchor="t">
            <a:normAutofit fontScale="86000"/>
          </a:bodyPr>
          <a:p>
            <a:pPr indent="0" algn="ctr">
              <a:spcAft>
                <a:spcPts val="1060"/>
              </a:spcAft>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indent="0" algn="ctr">
              <a:spcAft>
                <a:spcPts val="848"/>
              </a:spcAft>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indent="0" algn="ctr">
              <a:spcAft>
                <a:spcPts val="635"/>
              </a:spcAft>
            </a:pPr>
            <a:r>
              <a:rPr b="0" lang="en-US" sz="1400" spc="-1" strike="noStrike">
                <a:solidFill>
                  <a:srgbClr val="666666"/>
                </a:solidFill>
                <a:latin typeface="DejaVu Sans"/>
              </a:rPr>
              <a:t>Third Outline Level</a:t>
            </a:r>
            <a:endParaRPr b="0" lang="en-US" sz="1400" spc="-1" strike="noStrike">
              <a:solidFill>
                <a:srgbClr val="666666"/>
              </a:solidFill>
              <a:latin typeface="DejaVu Sans"/>
            </a:endParaRPr>
          </a:p>
          <a:p>
            <a:pPr lvl="3" indent="0" algn="ctr">
              <a:spcAft>
                <a:spcPts val="422"/>
              </a:spcAft>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indent="0" algn="ctr">
              <a:spcAft>
                <a:spcPts val="213"/>
              </a:spcAft>
            </a:pPr>
            <a:r>
              <a:rPr b="0" lang="en-US" sz="800" spc="-1" strike="noStrike">
                <a:solidFill>
                  <a:srgbClr val="666666"/>
                </a:solidFill>
                <a:latin typeface="DejaVu Sans"/>
              </a:rPr>
              <a:t>Fifth Outline Level</a:t>
            </a:r>
            <a:endParaRPr b="0" lang="en-US" sz="800" spc="-1" strike="noStrike">
              <a:solidFill>
                <a:srgbClr val="666666"/>
              </a:solidFill>
              <a:latin typeface="DejaVu Sans"/>
            </a:endParaRPr>
          </a:p>
          <a:p>
            <a:pPr lvl="5" indent="0" algn="ctr">
              <a:spcAft>
                <a:spcPts val="213"/>
              </a:spcAft>
            </a:pPr>
            <a:r>
              <a:rPr b="0" lang="en-US" sz="600" spc="-1" strike="noStrike">
                <a:solidFill>
                  <a:srgbClr val="666666"/>
                </a:solidFill>
                <a:latin typeface="DejaVu Sans"/>
              </a:rPr>
              <a:t>Sixth Outline Level</a:t>
            </a:r>
            <a:endParaRPr b="0" lang="en-US" sz="600" spc="-1" strike="noStrike">
              <a:solidFill>
                <a:srgbClr val="666666"/>
              </a:solidFill>
              <a:latin typeface="DejaVu Sans"/>
            </a:endParaRPr>
          </a:p>
          <a:p>
            <a:pPr lvl="6" indent="0" algn="ctr">
              <a:spcAft>
                <a:spcPts val="213"/>
              </a:spcAft>
            </a:pPr>
            <a:r>
              <a:rPr b="0" lang="en-US" sz="600" spc="-1" strike="noStrike">
                <a:solidFill>
                  <a:srgbClr val="666666"/>
                </a:solidFill>
                <a:latin typeface="DejaVu Sans"/>
              </a:rPr>
              <a:t>Seventh Outline Level</a:t>
            </a:r>
            <a:endParaRPr b="0" lang="en-US" sz="600" spc="-1" strike="noStrike">
              <a:solidFill>
                <a:srgbClr val="666666"/>
              </a:solidFill>
              <a:latin typeface="DejaVu Sans"/>
            </a:endParaRPr>
          </a:p>
        </p:txBody>
      </p:sp>
      <p:sp>
        <p:nvSpPr>
          <p:cNvPr id="10" name="PlaceHolder 5"/>
          <p:cNvSpPr>
            <a:spLocks noGrp="1"/>
          </p:cNvSpPr>
          <p:nvPr>
            <p:ph type="title"/>
          </p:nvPr>
        </p:nvSpPr>
        <p:spPr>
          <a:xfrm>
            <a:off x="540000" y="180000"/>
            <a:ext cx="3960000" cy="9000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DejaVu Sans"/>
              </a:rPr>
              <a:t>Click to edit the title text format</a:t>
            </a:r>
            <a:endParaRPr b="0" lang="en-US"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36720" y="0"/>
            <a:ext cx="3276720" cy="3240000"/>
          </a:xfrm>
          <a:custGeom>
            <a:avLst/>
            <a:gdLst/>
            <a:ahLst/>
            <a:rect l="0" t="0" r="r" b="b"/>
            <a:pathLst>
              <a:path w="9102" h="9000">
                <a:moveTo>
                  <a:pt x="0" y="0"/>
                </a:moveTo>
                <a:lnTo>
                  <a:pt x="9102" y="0"/>
                </a:lnTo>
                <a:lnTo>
                  <a:pt x="6102" y="9000"/>
                </a:lnTo>
                <a:lnTo>
                  <a:pt x="102" y="450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48" name=""/>
          <p:cNvSpPr/>
          <p:nvPr/>
        </p:nvSpPr>
        <p:spPr>
          <a:xfrm>
            <a:off x="3240000" y="0"/>
            <a:ext cx="5400000" cy="1080000"/>
          </a:xfrm>
          <a:custGeom>
            <a:avLst/>
            <a:gdLst/>
            <a:ahLst/>
            <a:rect l="0" t="0" r="r" b="b"/>
            <a:pathLst>
              <a:path w="15000" h="3000">
                <a:moveTo>
                  <a:pt x="1000" y="0"/>
                </a:moveTo>
                <a:lnTo>
                  <a:pt x="0" y="3000"/>
                </a:lnTo>
                <a:lnTo>
                  <a:pt x="15000" y="0"/>
                </a:lnTo>
                <a:lnTo>
                  <a:pt x="10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DejaVu Sans"/>
            </a:endParaRPr>
          </a:p>
        </p:txBody>
      </p:sp>
      <p:sp>
        <p:nvSpPr>
          <p:cNvPr id="49" name=""/>
          <p:cNvSpPr/>
          <p:nvPr/>
        </p:nvSpPr>
        <p:spPr>
          <a:xfrm>
            <a:off x="6120000" y="0"/>
            <a:ext cx="3960000" cy="3780000"/>
          </a:xfrm>
          <a:custGeom>
            <a:avLst/>
            <a:gdLst/>
            <a:ahLst/>
            <a:rect l="0" t="0" r="r" b="b"/>
            <a:pathLst>
              <a:path w="11000" h="10500">
                <a:moveTo>
                  <a:pt x="11000" y="0"/>
                </a:moveTo>
                <a:lnTo>
                  <a:pt x="0" y="2500"/>
                </a:lnTo>
                <a:lnTo>
                  <a:pt x="11000" y="10500"/>
                </a:lnTo>
                <a:lnTo>
                  <a:pt x="110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50" name=""/>
          <p:cNvSpPr/>
          <p:nvPr/>
        </p:nvSpPr>
        <p:spPr>
          <a:xfrm>
            <a:off x="6840000" y="2520000"/>
            <a:ext cx="3240000" cy="3150000"/>
          </a:xfrm>
          <a:custGeom>
            <a:avLst/>
            <a:gdLst/>
            <a:ahLst/>
            <a:rect l="0" t="0" r="r" b="b"/>
            <a:pathLst>
              <a:path w="9000" h="8750">
                <a:moveTo>
                  <a:pt x="9000" y="4500"/>
                </a:moveTo>
                <a:lnTo>
                  <a:pt x="3000" y="0"/>
                </a:lnTo>
                <a:lnTo>
                  <a:pt x="0" y="8750"/>
                </a:lnTo>
                <a:lnTo>
                  <a:pt x="9000" y="8750"/>
                </a:lnTo>
                <a:lnTo>
                  <a:pt x="9000" y="450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51" name=""/>
          <p:cNvSpPr/>
          <p:nvPr/>
        </p:nvSpPr>
        <p:spPr>
          <a:xfrm>
            <a:off x="1800000" y="4500000"/>
            <a:ext cx="5040000" cy="1170000"/>
          </a:xfrm>
          <a:custGeom>
            <a:avLst/>
            <a:gdLst/>
            <a:ahLst/>
            <a:rect l="0" t="0" r="r" b="b"/>
            <a:pathLst>
              <a:path w="14000" h="3250">
                <a:moveTo>
                  <a:pt x="0" y="3250"/>
                </a:moveTo>
                <a:lnTo>
                  <a:pt x="13000" y="3250"/>
                </a:lnTo>
                <a:lnTo>
                  <a:pt x="14000" y="0"/>
                </a:lnTo>
                <a:lnTo>
                  <a:pt x="0" y="3250"/>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DejaVu Sans"/>
            </a:endParaRPr>
          </a:p>
        </p:txBody>
      </p:sp>
      <p:sp>
        <p:nvSpPr>
          <p:cNvPr id="52" name=""/>
          <p:cNvSpPr/>
          <p:nvPr/>
        </p:nvSpPr>
        <p:spPr>
          <a:xfrm>
            <a:off x="-36720" y="2160000"/>
            <a:ext cx="3996720" cy="3538800"/>
          </a:xfrm>
          <a:custGeom>
            <a:avLst/>
            <a:gdLst/>
            <a:ahLst/>
            <a:rect l="0" t="0" r="r" b="b"/>
            <a:pathLst>
              <a:path w="11102" h="9830">
                <a:moveTo>
                  <a:pt x="0" y="9830"/>
                </a:moveTo>
                <a:lnTo>
                  <a:pt x="1602" y="9830"/>
                </a:lnTo>
                <a:lnTo>
                  <a:pt x="11102" y="7500"/>
                </a:lnTo>
                <a:lnTo>
                  <a:pt x="102" y="0"/>
                </a:lnTo>
                <a:lnTo>
                  <a:pt x="0" y="983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53" name="PlaceHolder 1"/>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lgn="just">
              <a:buNone/>
              <a:defRPr b="0" lang="en-US" sz="1400" spc="-1" strike="noStrike">
                <a:solidFill>
                  <a:srgbClr val="dddddd"/>
                </a:solidFill>
                <a:latin typeface="DejaVu Sans"/>
              </a:defRPr>
            </a:lvl1pPr>
          </a:lstStyle>
          <a:p>
            <a:pPr indent="0" algn="just">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54" name="PlaceHolder 2"/>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dddddd"/>
                </a:solidFill>
                <a:latin typeface="DejaVu Sans"/>
              </a:defRPr>
            </a:lvl1pPr>
          </a:lstStyle>
          <a:p>
            <a:pPr indent="0" algn="ctr">
              <a:buNone/>
            </a:pP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55" name="PlaceHolder 3"/>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E6B63E81-8853-4BFF-A94D-BD081F25B12C}"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56" name="PlaceHolder 4"/>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57" name="PlaceHolder 5"/>
          <p:cNvSpPr>
            <a:spLocks noGrp="1"/>
          </p:cNvSpPr>
          <p:nvPr>
            <p:ph type="body"/>
          </p:nvPr>
        </p:nvSpPr>
        <p:spPr>
          <a:xfrm>
            <a:off x="2880000" y="2160000"/>
            <a:ext cx="4320000" cy="2520000"/>
          </a:xfrm>
          <a:prstGeom prst="rect">
            <a:avLst/>
          </a:prstGeom>
          <a:solidFill>
            <a:srgbClr val="ffffff">
              <a:alpha val="50000"/>
            </a:srgbClr>
          </a:solid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600" spc="-1" strike="noStrike">
                <a:solidFill>
                  <a:srgbClr val="666666"/>
                </a:solidFill>
                <a:latin typeface="DejaVu Sans"/>
              </a:rPr>
              <a:t>Second Outline Level</a:t>
            </a:r>
            <a:endParaRPr b="0" lang="en-US"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300" spc="-1" strike="noStrike">
                <a:solidFill>
                  <a:srgbClr val="666666"/>
                </a:solidFill>
                <a:latin typeface="DejaVu Sans"/>
              </a:rPr>
              <a:t>Third Outline Level</a:t>
            </a:r>
            <a:endParaRPr b="0" lang="en-US"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n-US" sz="1000" spc="-1" strike="noStrike">
                <a:solidFill>
                  <a:srgbClr val="666666"/>
                </a:solidFill>
                <a:latin typeface="DejaVu Sans"/>
              </a:rPr>
              <a:t>Fifth Outline Level</a:t>
            </a:r>
            <a:endParaRPr b="0" lang="en-US"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n-US" sz="1000" spc="-1" strike="noStrike">
                <a:solidFill>
                  <a:srgbClr val="666666"/>
                </a:solidFill>
                <a:latin typeface="DejaVu Sans"/>
              </a:rPr>
              <a:t>Sixth Outline Level</a:t>
            </a:r>
            <a:endParaRPr b="0" lang="en-US"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n-US" sz="1000" spc="-1" strike="noStrike">
                <a:solidFill>
                  <a:srgbClr val="666666"/>
                </a:solidFill>
                <a:latin typeface="DejaVu Sans"/>
              </a:rPr>
              <a:t>Seventh Outline Level</a:t>
            </a:r>
            <a:endParaRPr b="0" lang="en-US"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0"/>
            <a:ext cx="1980000" cy="3420000"/>
          </a:xfrm>
          <a:custGeom>
            <a:avLst/>
            <a:gdLst/>
            <a:ahLst/>
            <a:rect l="0" t="0" r="r" b="b"/>
            <a:pathLst>
              <a:path w="5500" h="9500">
                <a:moveTo>
                  <a:pt x="0" y="0"/>
                </a:moveTo>
                <a:lnTo>
                  <a:pt x="0" y="8000"/>
                </a:lnTo>
                <a:lnTo>
                  <a:pt x="2500" y="9500"/>
                </a:lnTo>
                <a:lnTo>
                  <a:pt x="55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Arial"/>
            </a:endParaRPr>
          </a:p>
        </p:txBody>
      </p:sp>
      <p:sp>
        <p:nvSpPr>
          <p:cNvPr id="95" name=""/>
          <p:cNvSpPr/>
          <p:nvPr/>
        </p:nvSpPr>
        <p:spPr>
          <a:xfrm>
            <a:off x="2340000" y="0"/>
            <a:ext cx="1980000" cy="360000"/>
          </a:xfrm>
          <a:custGeom>
            <a:avLst/>
            <a:gdLst/>
            <a:ahLst/>
            <a:rect l="0" t="0" r="r" b="b"/>
            <a:pathLst>
              <a:path w="5500" h="1000">
                <a:moveTo>
                  <a:pt x="500" y="0"/>
                </a:moveTo>
                <a:lnTo>
                  <a:pt x="0" y="1000"/>
                </a:lnTo>
                <a:lnTo>
                  <a:pt x="5500" y="0"/>
                </a:lnTo>
                <a:lnTo>
                  <a:pt x="500" y="0"/>
                </a:lnTo>
                <a:close/>
              </a:path>
            </a:pathLst>
          </a:custGeom>
          <a:solidFill>
            <a:srgbClr val="ea7500"/>
          </a:solidFill>
          <a:ln w="0">
            <a:noFill/>
          </a:ln>
        </p:spPr>
        <p:txBody>
          <a:bodyPr lIns="0" rIns="0" tIns="0" bIns="0" anchor="ctr">
            <a:noAutofit/>
          </a:bodyPr>
          <a:p>
            <a:endParaRPr b="0" lang="en-US" sz="1400" spc="-1" strike="noStrike">
              <a:solidFill>
                <a:srgbClr val="dddddd"/>
              </a:solidFill>
              <a:latin typeface="Arial"/>
            </a:endParaRPr>
          </a:p>
        </p:txBody>
      </p:sp>
      <p:sp>
        <p:nvSpPr>
          <p:cNvPr id="96" name=""/>
          <p:cNvSpPr/>
          <p:nvPr/>
        </p:nvSpPr>
        <p:spPr>
          <a:xfrm>
            <a:off x="6480000" y="0"/>
            <a:ext cx="3600000" cy="2700000"/>
          </a:xfrm>
          <a:custGeom>
            <a:avLst/>
            <a:gdLst/>
            <a:ahLst/>
            <a:rect l="0" t="0" r="r" b="b"/>
            <a:pathLst>
              <a:path w="10000" h="7500">
                <a:moveTo>
                  <a:pt x="10000" y="0"/>
                </a:moveTo>
                <a:lnTo>
                  <a:pt x="1000" y="0"/>
                </a:lnTo>
                <a:lnTo>
                  <a:pt x="0" y="500"/>
                </a:lnTo>
                <a:lnTo>
                  <a:pt x="10000" y="7500"/>
                </a:lnTo>
                <a:lnTo>
                  <a:pt x="100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Arial"/>
            </a:endParaRPr>
          </a:p>
        </p:txBody>
      </p:sp>
      <p:sp>
        <p:nvSpPr>
          <p:cNvPr id="97" name=""/>
          <p:cNvSpPr/>
          <p:nvPr/>
        </p:nvSpPr>
        <p:spPr>
          <a:xfrm>
            <a:off x="8100000" y="2340000"/>
            <a:ext cx="1980000" cy="3330000"/>
          </a:xfrm>
          <a:custGeom>
            <a:avLst/>
            <a:gdLst/>
            <a:ahLst/>
            <a:rect l="0" t="0" r="r" b="b"/>
            <a:pathLst>
              <a:path w="5500" h="9250">
                <a:moveTo>
                  <a:pt x="5500" y="9250"/>
                </a:moveTo>
                <a:lnTo>
                  <a:pt x="5500" y="2000"/>
                </a:lnTo>
                <a:lnTo>
                  <a:pt x="3000" y="0"/>
                </a:lnTo>
                <a:lnTo>
                  <a:pt x="0" y="9250"/>
                </a:lnTo>
                <a:lnTo>
                  <a:pt x="5500" y="92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Arial"/>
            </a:endParaRPr>
          </a:p>
        </p:txBody>
      </p:sp>
      <p:sp>
        <p:nvSpPr>
          <p:cNvPr id="98" name=""/>
          <p:cNvSpPr/>
          <p:nvPr/>
        </p:nvSpPr>
        <p:spPr>
          <a:xfrm>
            <a:off x="5940000" y="5220000"/>
            <a:ext cx="1800000" cy="450000"/>
          </a:xfrm>
          <a:custGeom>
            <a:avLst/>
            <a:gdLst/>
            <a:ahLst/>
            <a:rect l="0" t="0" r="r" b="b"/>
            <a:pathLst>
              <a:path w="5000" h="1250">
                <a:moveTo>
                  <a:pt x="4500" y="1250"/>
                </a:moveTo>
                <a:lnTo>
                  <a:pt x="5000" y="0"/>
                </a:lnTo>
                <a:lnTo>
                  <a:pt x="0" y="1250"/>
                </a:lnTo>
                <a:lnTo>
                  <a:pt x="4500" y="1250"/>
                </a:lnTo>
                <a:close/>
              </a:path>
            </a:pathLst>
          </a:custGeom>
          <a:solidFill>
            <a:srgbClr val="3465a4"/>
          </a:solidFill>
          <a:ln w="0">
            <a:noFill/>
          </a:ln>
        </p:spPr>
        <p:txBody>
          <a:bodyPr lIns="0" rIns="0" tIns="0" bIns="0" anchor="ctr">
            <a:noAutofit/>
          </a:bodyPr>
          <a:p>
            <a:endParaRPr b="0" lang="en-US" sz="1400" spc="-1" strike="noStrike">
              <a:solidFill>
                <a:srgbClr val="dddddd"/>
              </a:solidFill>
              <a:latin typeface="Arial"/>
            </a:endParaRPr>
          </a:p>
        </p:txBody>
      </p:sp>
      <p:sp>
        <p:nvSpPr>
          <p:cNvPr id="99" name=""/>
          <p:cNvSpPr/>
          <p:nvPr/>
        </p:nvSpPr>
        <p:spPr>
          <a:xfrm>
            <a:off x="0" y="3240000"/>
            <a:ext cx="3240000" cy="2430000"/>
          </a:xfrm>
          <a:custGeom>
            <a:avLst/>
            <a:gdLst/>
            <a:ahLst/>
            <a:rect l="0" t="0" r="r" b="b"/>
            <a:pathLst>
              <a:path w="9000" h="6750">
                <a:moveTo>
                  <a:pt x="0" y="0"/>
                </a:moveTo>
                <a:lnTo>
                  <a:pt x="0" y="6750"/>
                </a:lnTo>
                <a:lnTo>
                  <a:pt x="9000" y="675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Arial"/>
            </a:endParaRPr>
          </a:p>
        </p:txBody>
      </p:sp>
      <p:sp>
        <p:nvSpPr>
          <p:cNvPr id="100" name="PlaceHolder 1"/>
          <p:cNvSpPr>
            <a:spLocks noGrp="1"/>
          </p:cNvSpPr>
          <p:nvPr>
            <p:ph type="title"/>
          </p:nvPr>
        </p:nvSpPr>
        <p:spPr>
          <a:xfrm>
            <a:off x="1800000" y="360000"/>
            <a:ext cx="6480000" cy="90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101" name="PlaceHolder 2"/>
          <p:cNvSpPr>
            <a:spLocks noGrp="1"/>
          </p:cNvSpPr>
          <p:nvPr>
            <p:ph type="body"/>
          </p:nvPr>
        </p:nvSpPr>
        <p:spPr>
          <a:xfrm>
            <a:off x="1800000" y="1440000"/>
            <a:ext cx="648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500" spc="-1" strike="noStrike">
                <a:solidFill>
                  <a:srgbClr val="666666"/>
                </a:solidFill>
                <a:latin typeface="DejaVu Sans"/>
              </a:rPr>
              <a:t>Third Outline Level</a:t>
            </a:r>
            <a:endParaRPr b="0" lang="en-US"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200" spc="-1" strike="noStrike">
                <a:solidFill>
                  <a:srgbClr val="666666"/>
                </a:solidFill>
                <a:latin typeface="DejaVu Sans"/>
              </a:rPr>
              <a:t>Fourth Outline Level</a:t>
            </a:r>
            <a:endParaRPr b="0" lang="en-US"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900" spc="-1" strike="noStrike">
                <a:solidFill>
                  <a:srgbClr val="666666"/>
                </a:solidFill>
                <a:latin typeface="DejaVu Sans"/>
              </a:rPr>
              <a:t>Fifth Outline Level</a:t>
            </a:r>
            <a:endParaRPr b="0" lang="en-US"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900" spc="-1" strike="noStrike">
                <a:solidFill>
                  <a:srgbClr val="666666"/>
                </a:solidFill>
                <a:latin typeface="DejaVu Sans"/>
              </a:rPr>
              <a:t>Sixth Outline Level</a:t>
            </a:r>
            <a:endParaRPr b="0" lang="en-US"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900" spc="-1" strike="noStrike">
                <a:solidFill>
                  <a:srgbClr val="666666"/>
                </a:solidFill>
                <a:latin typeface="DejaVu Sans"/>
              </a:rPr>
              <a:t>Seventh Outline Level</a:t>
            </a:r>
            <a:endParaRPr b="0" lang="en-US" sz="900" spc="-1" strike="noStrike">
              <a:solidFill>
                <a:srgbClr val="666666"/>
              </a:solidFill>
              <a:latin typeface="DejaVu Sans"/>
            </a:endParaRPr>
          </a:p>
        </p:txBody>
      </p:sp>
      <p:sp>
        <p:nvSpPr>
          <p:cNvPr id="102" name="PlaceHolder 3"/>
          <p:cNvSpPr>
            <a:spLocks noGrp="1"/>
          </p:cNvSpPr>
          <p:nvPr>
            <p:ph type="dt" idx="7"/>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Arial"/>
              </a:defRPr>
            </a:lvl1pPr>
          </a:lstStyle>
          <a:p>
            <a:pPr indent="0">
              <a:buNone/>
            </a:pPr>
            <a:r>
              <a:rPr b="0" lang="en-US" sz="1400" spc="-1" strike="noStrike">
                <a:solidFill>
                  <a:srgbClr val="dddddd"/>
                </a:solidFill>
                <a:latin typeface="Arial"/>
              </a:rPr>
              <a:t>&lt;date/time&gt;</a:t>
            </a:r>
            <a:endParaRPr b="0" lang="en-US" sz="1400" spc="-1" strike="noStrike">
              <a:solidFill>
                <a:srgbClr val="dddddd"/>
              </a:solidFill>
              <a:latin typeface="Arial"/>
            </a:endParaRPr>
          </a:p>
        </p:txBody>
      </p:sp>
      <p:sp>
        <p:nvSpPr>
          <p:cNvPr id="103" name="PlaceHolder 4"/>
          <p:cNvSpPr>
            <a:spLocks noGrp="1"/>
          </p:cNvSpPr>
          <p:nvPr>
            <p:ph type="ftr" idx="8"/>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808080"/>
                </a:solidFill>
                <a:latin typeface="Arial"/>
              </a:defRPr>
            </a:lvl1pPr>
          </a:lstStyle>
          <a:p>
            <a:pPr indent="0" algn="ctr">
              <a:buNone/>
            </a:pPr>
            <a:r>
              <a:rPr b="0" lang="en-US" sz="1400" spc="-1" strike="noStrike">
                <a:solidFill>
                  <a:srgbClr val="808080"/>
                </a:solidFill>
                <a:latin typeface="Arial"/>
              </a:rPr>
              <a:t>&lt;footer&gt;</a:t>
            </a:r>
            <a:endParaRPr b="0" lang="en-US" sz="1400" spc="-1" strike="noStrike">
              <a:solidFill>
                <a:srgbClr val="808080"/>
              </a:solidFill>
              <a:latin typeface="Arial"/>
            </a:endParaRPr>
          </a:p>
        </p:txBody>
      </p:sp>
      <p:sp>
        <p:nvSpPr>
          <p:cNvPr id="104" name="PlaceHolder 5"/>
          <p:cNvSpPr>
            <a:spLocks noGrp="1"/>
          </p:cNvSpPr>
          <p:nvPr>
            <p:ph type="sldNum" idx="9"/>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Arial"/>
              </a:defRPr>
            </a:lvl1pPr>
          </a:lstStyle>
          <a:p>
            <a:pPr indent="0" algn="r">
              <a:buNone/>
            </a:pPr>
            <a:fld id="{A961BA74-616B-4F20-8D7B-E30D23B8AE03}" type="slidenum">
              <a:rPr b="0" lang="en-US" sz="1400" spc="-1" strike="noStrike">
                <a:solidFill>
                  <a:srgbClr val="dddddd"/>
                </a:solidFill>
                <a:latin typeface="Arial"/>
              </a:rPr>
              <a:t>&lt;number&gt;</a:t>
            </a:fld>
            <a:endParaRPr b="0" lang="en-US"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4320000"/>
            <a:ext cx="1980000" cy="1350000"/>
          </a:xfrm>
          <a:custGeom>
            <a:avLst/>
            <a:gdLst/>
            <a:ahLst/>
            <a:rect l="0" t="0" r="r" b="b"/>
            <a:pathLst>
              <a:path w="5500" h="3750">
                <a:moveTo>
                  <a:pt x="0" y="0"/>
                </a:moveTo>
                <a:lnTo>
                  <a:pt x="0" y="3750"/>
                </a:lnTo>
                <a:lnTo>
                  <a:pt x="5500" y="3750"/>
                </a:lnTo>
                <a:lnTo>
                  <a:pt x="0" y="0"/>
                </a:lnTo>
                <a:close/>
              </a:path>
            </a:pathLst>
          </a:custGeom>
          <a:solidFill>
            <a:srgbClr val="780373"/>
          </a:solidFill>
          <a:ln w="0">
            <a:noFill/>
          </a:ln>
        </p:spPr>
        <p:txBody>
          <a:bodyPr lIns="0" rIns="0" tIns="0" bIns="0" anchor="ctr">
            <a:noAutofit/>
          </a:bodyPr>
          <a:p>
            <a:endParaRPr b="0" lang="en-US" sz="1400" spc="-1" strike="noStrike">
              <a:solidFill>
                <a:srgbClr val="dddddd"/>
              </a:solidFill>
              <a:latin typeface="DejaVu Sans"/>
            </a:endParaRPr>
          </a:p>
        </p:txBody>
      </p:sp>
      <p:sp>
        <p:nvSpPr>
          <p:cNvPr id="142" name=""/>
          <p:cNvSpPr/>
          <p:nvPr/>
        </p:nvSpPr>
        <p:spPr>
          <a:xfrm>
            <a:off x="0" y="0"/>
            <a:ext cx="1080000" cy="3420000"/>
          </a:xfrm>
          <a:custGeom>
            <a:avLst/>
            <a:gdLst/>
            <a:ahLst/>
            <a:rect l="0" t="0" r="r" b="b"/>
            <a:pathLst>
              <a:path w="3000" h="9500">
                <a:moveTo>
                  <a:pt x="0" y="0"/>
                </a:moveTo>
                <a:lnTo>
                  <a:pt x="0" y="9500"/>
                </a:lnTo>
                <a:lnTo>
                  <a:pt x="3000" y="0"/>
                </a:lnTo>
                <a:lnTo>
                  <a:pt x="0" y="0"/>
                </a:lnTo>
                <a:close/>
              </a:path>
            </a:pathLst>
          </a:custGeom>
          <a:solidFill>
            <a:srgbClr val="f10d0c"/>
          </a:solidFill>
          <a:ln w="0">
            <a:noFill/>
          </a:ln>
        </p:spPr>
        <p:txBody>
          <a:bodyPr lIns="0" rIns="0" tIns="0" bIns="0" anchor="ctr">
            <a:noAutofit/>
          </a:bodyPr>
          <a:p>
            <a:endParaRPr b="0" lang="en-US" sz="1400" spc="-1" strike="noStrike">
              <a:solidFill>
                <a:srgbClr val="dddddd"/>
              </a:solidFill>
              <a:latin typeface="DejaVu Sans"/>
            </a:endParaRPr>
          </a:p>
        </p:txBody>
      </p:sp>
      <p:sp>
        <p:nvSpPr>
          <p:cNvPr id="143" name=""/>
          <p:cNvSpPr/>
          <p:nvPr/>
        </p:nvSpPr>
        <p:spPr>
          <a:xfrm>
            <a:off x="7740000" y="0"/>
            <a:ext cx="2340000" cy="1620000"/>
          </a:xfrm>
          <a:custGeom>
            <a:avLst/>
            <a:gdLst/>
            <a:ahLst/>
            <a:rect l="0" t="0" r="r" b="b"/>
            <a:pathLst>
              <a:path w="6500" h="4500">
                <a:moveTo>
                  <a:pt x="6500" y="0"/>
                </a:moveTo>
                <a:lnTo>
                  <a:pt x="0" y="0"/>
                </a:lnTo>
                <a:lnTo>
                  <a:pt x="6500" y="4500"/>
                </a:lnTo>
                <a:lnTo>
                  <a:pt x="6500" y="0"/>
                </a:lnTo>
                <a:close/>
              </a:path>
            </a:pathLst>
          </a:custGeom>
          <a:solidFill>
            <a:srgbClr val="e8a202"/>
          </a:solidFill>
          <a:ln w="0">
            <a:noFill/>
          </a:ln>
        </p:spPr>
        <p:txBody>
          <a:bodyPr lIns="0" rIns="0" tIns="0" bIns="0" anchor="ctr">
            <a:noAutofit/>
          </a:bodyPr>
          <a:p>
            <a:endParaRPr b="0" lang="en-US" sz="1400" spc="-1" strike="noStrike">
              <a:solidFill>
                <a:srgbClr val="dddddd"/>
              </a:solidFill>
              <a:latin typeface="DejaVu Sans"/>
            </a:endParaRPr>
          </a:p>
        </p:txBody>
      </p:sp>
      <p:sp>
        <p:nvSpPr>
          <p:cNvPr id="144" name=""/>
          <p:cNvSpPr/>
          <p:nvPr/>
        </p:nvSpPr>
        <p:spPr>
          <a:xfrm>
            <a:off x="9000000" y="2520000"/>
            <a:ext cx="1080000" cy="3150000"/>
          </a:xfrm>
          <a:custGeom>
            <a:avLst/>
            <a:gdLst/>
            <a:ahLst/>
            <a:rect l="0" t="0" r="r" b="b"/>
            <a:pathLst>
              <a:path w="3000" h="8750">
                <a:moveTo>
                  <a:pt x="3000" y="8750"/>
                </a:moveTo>
                <a:lnTo>
                  <a:pt x="3000" y="0"/>
                </a:lnTo>
                <a:lnTo>
                  <a:pt x="0" y="8750"/>
                </a:lnTo>
                <a:lnTo>
                  <a:pt x="3000" y="8750"/>
                </a:lnTo>
                <a:close/>
              </a:path>
            </a:pathLst>
          </a:custGeom>
          <a:solidFill>
            <a:srgbClr val="168253"/>
          </a:solidFill>
          <a:ln w="0">
            <a:noFill/>
          </a:ln>
        </p:spPr>
        <p:txBody>
          <a:bodyPr lIns="0" rIns="0" tIns="0" bIns="0" anchor="ctr">
            <a:noAutofit/>
          </a:bodyPr>
          <a:p>
            <a:endParaRPr b="0" lang="en-US" sz="1400" spc="-1" strike="noStrike">
              <a:solidFill>
                <a:srgbClr val="dddddd"/>
              </a:solidFill>
              <a:latin typeface="DejaVu Sans"/>
            </a:endParaRPr>
          </a:p>
        </p:txBody>
      </p:sp>
      <p:sp>
        <p:nvSpPr>
          <p:cNvPr id="145" name="PlaceHolder 1"/>
          <p:cNvSpPr>
            <a:spLocks noGrp="1"/>
          </p:cNvSpPr>
          <p:nvPr>
            <p:ph type="dt" idx="10"/>
          </p:nvPr>
        </p:nvSpPr>
        <p:spPr>
          <a:xfrm>
            <a:off x="360000" y="5220000"/>
            <a:ext cx="2340000" cy="360000"/>
          </a:xfrm>
          <a:prstGeom prst="rect">
            <a:avLst/>
          </a:prstGeom>
          <a:noFill/>
          <a:ln w="0">
            <a:noFill/>
          </a:ln>
        </p:spPr>
        <p:txBody>
          <a:bodyPr lIns="0" rIns="0" tIns="0" bIns="0" anchor="t">
            <a:noAutofit/>
          </a:bodyPr>
          <a:lstStyle>
            <a:lvl1pPr indent="0">
              <a:buNone/>
              <a:defRPr b="0" lang="en-US" sz="1400" spc="-1" strike="noStrike">
                <a:solidFill>
                  <a:srgbClr val="dddddd"/>
                </a:solidFill>
                <a:latin typeface="DejaVu Sans"/>
              </a:defRPr>
            </a:lvl1pPr>
          </a:lstStyle>
          <a:p>
            <a:pPr indent="0">
              <a:buNone/>
            </a:pPr>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46" name="PlaceHolder 2"/>
          <p:cNvSpPr>
            <a:spLocks noGrp="1"/>
          </p:cNvSpPr>
          <p:nvPr>
            <p:ph type="ftr" idx="11"/>
          </p:nvPr>
        </p:nvSpPr>
        <p:spPr>
          <a:xfrm>
            <a:off x="3420000" y="5220000"/>
            <a:ext cx="3240000" cy="360000"/>
          </a:xfrm>
          <a:prstGeom prst="rect">
            <a:avLst/>
          </a:prstGeom>
          <a:noFill/>
          <a:ln w="0">
            <a:noFill/>
          </a:ln>
        </p:spPr>
        <p:txBody>
          <a:bodyPr lIns="0" rIns="0" tIns="0" bIns="0" anchor="t">
            <a:noAutofit/>
          </a:bodyPr>
          <a:lstStyle>
            <a:lvl1pPr indent="0" algn="ctr">
              <a:buNone/>
              <a:defRPr b="0" lang="en-US" sz="1400" spc="-1" strike="noStrike">
                <a:solidFill>
                  <a:srgbClr val="808080"/>
                </a:solidFill>
                <a:latin typeface="DejaVu Sans"/>
              </a:defRPr>
            </a:lvl1pPr>
          </a:lstStyle>
          <a:p>
            <a:pPr indent="0" algn="ctr">
              <a:buNone/>
            </a:pP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47" name="PlaceHolder 3"/>
          <p:cNvSpPr>
            <a:spLocks noGrp="1"/>
          </p:cNvSpPr>
          <p:nvPr>
            <p:ph type="sldNum" idx="12"/>
          </p:nvPr>
        </p:nvSpPr>
        <p:spPr>
          <a:xfrm>
            <a:off x="7380000" y="5220000"/>
            <a:ext cx="2340000" cy="360000"/>
          </a:xfrm>
          <a:prstGeom prst="rect">
            <a:avLst/>
          </a:prstGeom>
          <a:noFill/>
          <a:ln w="0">
            <a:noFill/>
          </a:ln>
        </p:spPr>
        <p:txBody>
          <a:bodyPr lIns="0" rIns="0" tIns="0" bIns="0" anchor="t">
            <a:noAutofit/>
          </a:bodyPr>
          <a:lstStyle>
            <a:lvl1pPr indent="0" algn="r">
              <a:buNone/>
              <a:defRPr b="0" lang="en-US" sz="1400" spc="-1" strike="noStrike">
                <a:solidFill>
                  <a:srgbClr val="dddddd"/>
                </a:solidFill>
                <a:latin typeface="DejaVu Sans"/>
              </a:defRPr>
            </a:lvl1pPr>
          </a:lstStyle>
          <a:p>
            <a:pPr indent="0" algn="r">
              <a:buNone/>
            </a:pPr>
            <a:fld id="{95FE92F8-BEDC-4B23-A974-EC05D96BCBAC}"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148" name="PlaceHolder 4"/>
          <p:cNvSpPr>
            <a:spLocks noGrp="1"/>
          </p:cNvSpPr>
          <p:nvPr>
            <p:ph type="title"/>
          </p:nvPr>
        </p:nvSpPr>
        <p:spPr>
          <a:xfrm>
            <a:off x="720000" y="36000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Click to edit the title text format</a:t>
            </a:r>
            <a:endParaRPr b="0" lang="en-US" sz="3000" spc="-1" strike="noStrike">
              <a:solidFill>
                <a:srgbClr val="333333"/>
              </a:solidFill>
              <a:latin typeface="DejaVu Sans"/>
            </a:endParaRPr>
          </a:p>
        </p:txBody>
      </p:sp>
      <p:sp>
        <p:nvSpPr>
          <p:cNvPr id="149" name="PlaceHolder 5"/>
          <p:cNvSpPr>
            <a:spLocks noGrp="1"/>
          </p:cNvSpPr>
          <p:nvPr>
            <p:ph type="body"/>
          </p:nvPr>
        </p:nvSpPr>
        <p:spPr>
          <a:xfrm>
            <a:off x="720000" y="1440000"/>
            <a:ext cx="8640000" cy="3600000"/>
          </a:xfrm>
          <a:prstGeom prst="rect">
            <a:avLst/>
          </a:prstGeom>
          <a:noFill/>
          <a:ln w="0">
            <a:noFill/>
          </a:ln>
        </p:spPr>
        <p:txBody>
          <a:bodyPr lIns="0" rIns="0" tIns="0" bIns="0" anchor="t">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ubTitle"/>
          </p:nvPr>
        </p:nvSpPr>
        <p:spPr>
          <a:xfrm>
            <a:off x="3745440" y="1773000"/>
            <a:ext cx="2561760" cy="2130120"/>
          </a:xfrm>
          <a:prstGeom prst="rect">
            <a:avLst/>
          </a:prstGeom>
          <a:gradFill rotWithShape="0">
            <a:gsLst>
              <a:gs pos="0">
                <a:srgbClr val="729fcf"/>
              </a:gs>
              <a:gs pos="100000">
                <a:srgbClr val="729fcf">
                  <a:alpha val="0"/>
                </a:srgbClr>
              </a:gs>
            </a:gsLst>
            <a:path path="circle">
              <a:fillToRect l="50000" t="50000" r="50000" b="50000"/>
            </a:path>
          </a:gradFill>
          <a:ln w="0">
            <a:noFill/>
          </a:ln>
          <a:effectLst>
            <a:outerShdw dist="0" dir="0" blurRad="1282680" rotWithShape="0">
              <a:srgbClr val="729fcf">
                <a:alpha val="28000"/>
              </a:srgbClr>
            </a:outerShdw>
          </a:effectLst>
        </p:spPr>
        <p:txBody>
          <a:bodyPr lIns="0" rIns="0" tIns="0" bIns="0" anchor="ctr">
            <a:noAutofit/>
          </a:bodyPr>
          <a:p>
            <a:pPr algn="ctr"/>
            <a:r>
              <a:rPr b="0" lang="en-US" sz="2400" spc="-1" strike="noStrike">
                <a:solidFill>
                  <a:srgbClr val="666666"/>
                </a:solidFill>
                <a:latin typeface="DejaVu Sans"/>
              </a:rPr>
              <a:t>Denver Woolard, Harrison Aunspaw, Robert Sutton, Romel Miller, Lydia Clark</a:t>
            </a:r>
            <a:endParaRPr b="0" lang="en-US" sz="2400" spc="-1" strike="noStrike">
              <a:solidFill>
                <a:srgbClr val="666666"/>
              </a:solidFill>
              <a:latin typeface="DejaVu Sans"/>
            </a:endParaRPr>
          </a:p>
        </p:txBody>
      </p:sp>
      <p:sp>
        <p:nvSpPr>
          <p:cNvPr id="187" name="PlaceHolder 2"/>
          <p:cNvSpPr>
            <a:spLocks noGrp="1"/>
          </p:cNvSpPr>
          <p:nvPr>
            <p:ph type="title"/>
          </p:nvPr>
        </p:nvSpPr>
        <p:spPr>
          <a:xfrm>
            <a:off x="504000" y="225720"/>
            <a:ext cx="4039560" cy="946800"/>
          </a:xfrm>
          <a:prstGeom prst="rect">
            <a:avLst/>
          </a:prstGeom>
          <a:noFill/>
          <a:ln w="0">
            <a:noFill/>
          </a:ln>
        </p:spPr>
        <p:txBody>
          <a:bodyPr lIns="0" rIns="0" tIns="0" bIns="0" anchor="ctr">
            <a:noAutofit/>
          </a:bodyPr>
          <a:p>
            <a:pPr indent="0" algn="ctr">
              <a:buNone/>
            </a:pPr>
            <a:r>
              <a:rPr b="0" lang="en-US" sz="3300" spc="-1" strike="noStrike">
                <a:solidFill>
                  <a:srgbClr val="ffffff"/>
                </a:solidFill>
                <a:latin typeface="DejaVu Sans"/>
              </a:rPr>
              <a:t>OrderMaster</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OrderMaster’s Goal</a:t>
            </a:r>
            <a:endParaRPr b="0" lang="en-US" sz="2100" spc="-1" strike="noStrike">
              <a:solidFill>
                <a:srgbClr val="333333"/>
              </a:solidFill>
              <a:latin typeface="DejaVu Sans"/>
            </a:endParaRPr>
          </a:p>
        </p:txBody>
      </p:sp>
      <p:sp>
        <p:nvSpPr>
          <p:cNvPr id="189" name="PlaceHolder 2"/>
          <p:cNvSpPr>
            <a:spLocks noGrp="1"/>
          </p:cNvSpPr>
          <p:nvPr>
            <p:ph/>
          </p:nvPr>
        </p:nvSpPr>
        <p:spPr>
          <a:xfrm>
            <a:off x="2880000" y="2057400"/>
            <a:ext cx="4320000" cy="2520000"/>
          </a:xfrm>
          <a:prstGeom prst="rect">
            <a:avLst/>
          </a:prstGeom>
          <a:solidFill>
            <a:srgbClr val="ffffff">
              <a:alpha val="50000"/>
            </a:srgbClr>
          </a:solidFill>
          <a:ln w="0">
            <a:noFill/>
          </a:ln>
        </p:spPr>
        <p:txBody>
          <a:bodyPr lIns="0" rIns="0" tIns="0" bIns="0" anchor="t">
            <a:normAutofit/>
          </a:bodyPr>
          <a:p>
            <a:pPr marL="432000" indent="0" algn="ctr">
              <a:spcAft>
                <a:spcPts val="1060"/>
              </a:spcAft>
              <a:buNone/>
            </a:pPr>
            <a:r>
              <a:rPr b="0" lang="en-US" sz="2000" spc="-1" strike="noStrike">
                <a:solidFill>
                  <a:srgbClr val="666666"/>
                </a:solidFill>
                <a:latin typeface="DejaVu Sans"/>
              </a:rPr>
              <a:t>OrderMaster is a simple, intuitive program that allows owners </a:t>
            </a:r>
            <a:r>
              <a:rPr b="0" lang="en-US" sz="2000" spc="-1" strike="noStrike">
                <a:solidFill>
                  <a:srgbClr val="666666"/>
                </a:solidFill>
                <a:latin typeface="DejaVu Sans"/>
              </a:rPr>
              <a:t>and employees of a restaurant business to manage their </a:t>
            </a:r>
            <a:r>
              <a:rPr b="0" lang="en-US" sz="2000" spc="-1" strike="noStrike">
                <a:solidFill>
                  <a:srgbClr val="666666"/>
                </a:solidFill>
                <a:latin typeface="DejaVu Sans"/>
              </a:rPr>
              <a:t>orders. It also has functionality to manage servers or waiters, </a:t>
            </a:r>
            <a:r>
              <a:rPr b="0" lang="en-US" sz="2000" spc="-1" strike="noStrike">
                <a:solidFill>
                  <a:srgbClr val="666666"/>
                </a:solidFill>
                <a:latin typeface="DejaVu Sans"/>
              </a:rPr>
              <a:t>menu items, and tables.</a:t>
            </a:r>
            <a:endParaRPr b="0" lang="en-US" sz="2000" spc="-1" strike="noStrike">
              <a:solidFill>
                <a:srgbClr val="666666"/>
              </a:solidFill>
              <a:latin typeface="DejaVu Sans"/>
            </a:endParaRPr>
          </a:p>
        </p:txBody>
      </p:sp>
      <p:sp>
        <p:nvSpPr>
          <p:cNvPr id="4" name="PlaceHolder 3"/>
          <p:cNvSpPr>
            <a:spLocks noGrp="1"/>
          </p:cNvSpPr>
          <p:nvPr>
            <p:ph type="sldNum" idx="6"/>
          </p:nvPr>
        </p:nvSpPr>
        <p:spPr/>
        <p:txBody>
          <a:bodyPr/>
          <a:p>
            <a:fld id="{5A477FB4-CFC7-4BE3-AA2E-2E1A3A7478EB}"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2880000" y="900000"/>
            <a:ext cx="4320000" cy="1080000"/>
          </a:xfrm>
          <a:prstGeom prst="rect">
            <a:avLst/>
          </a:prstGeom>
          <a:noFill/>
          <a:ln w="0">
            <a:noFill/>
          </a:ln>
        </p:spPr>
        <p:txBody>
          <a:bodyPr lIns="0" rIns="0" tIns="0" bIns="0" anchor="ctr">
            <a:noAutofit/>
          </a:bodyPr>
          <a:p>
            <a:pPr indent="0" algn="ctr">
              <a:buNone/>
            </a:pPr>
            <a:r>
              <a:rPr b="0" lang="en-US" sz="2100" spc="-1" strike="noStrike">
                <a:solidFill>
                  <a:srgbClr val="333333"/>
                </a:solidFill>
                <a:latin typeface="DejaVu Sans"/>
              </a:rPr>
              <a:t>Use Cases</a:t>
            </a:r>
            <a:endParaRPr b="0" lang="en-US" sz="2100" spc="-1" strike="noStrike">
              <a:solidFill>
                <a:srgbClr val="333333"/>
              </a:solidFill>
              <a:latin typeface="DejaVu Sans"/>
            </a:endParaRPr>
          </a:p>
        </p:txBody>
      </p:sp>
      <p:sp>
        <p:nvSpPr>
          <p:cNvPr id="191" name="PlaceHolder 2"/>
          <p:cNvSpPr>
            <a:spLocks noGrp="1"/>
          </p:cNvSpPr>
          <p:nvPr>
            <p:ph/>
          </p:nvPr>
        </p:nvSpPr>
        <p:spPr>
          <a:xfrm>
            <a:off x="2022480" y="1747800"/>
            <a:ext cx="6035400" cy="3510000"/>
          </a:xfrm>
          <a:prstGeom prst="rect">
            <a:avLst/>
          </a:prstGeom>
          <a:solidFill>
            <a:srgbClr val="ffffff">
              <a:alpha val="50000"/>
            </a:srgbClr>
          </a:solidFill>
          <a:ln w="0">
            <a:noFill/>
          </a:ln>
        </p:spPr>
        <p:txBody>
          <a:bodyPr lIns="0" rIns="0" tIns="0" bIns="0" anchor="t">
            <a:normAutofit fontScale="90000"/>
          </a:bodyPr>
          <a:p>
            <a:pPr marL="388800" indent="0" algn="ctr">
              <a:spcAft>
                <a:spcPts val="1060"/>
              </a:spcAft>
              <a:buNone/>
            </a:pPr>
            <a:r>
              <a:rPr b="0" lang="en-US" sz="2000" spc="-1" strike="noStrike">
                <a:solidFill>
                  <a:srgbClr val="666666"/>
                </a:solidFill>
                <a:latin typeface="DejaVu Sans"/>
              </a:rPr>
              <a:t>Many owners of small restaurants still utilize manual methods of tracking orders. While this can be effective for smaller businesses, they can leave room for errors as demand grows, which can cause confusion within staff and potentially cost precious time or money. Applications exist to track orders, but many of them require the user to undergo specialized training or use proprietary hardware in order to use them effectively. OrderMaster is a simple, intuitive web application that can be accessed from most modern devices, cutting out the time and money needed to invest in these high upfront costs.</a:t>
            </a:r>
            <a:endParaRPr b="0" lang="en-US" sz="2000" spc="-1" strike="noStrike">
              <a:solidFill>
                <a:srgbClr val="666666"/>
              </a:solidFill>
              <a:latin typeface="DejaVu Sans"/>
            </a:endParaRPr>
          </a:p>
        </p:txBody>
      </p:sp>
      <p:sp>
        <p:nvSpPr>
          <p:cNvPr id="4" name="PlaceHolder 3"/>
          <p:cNvSpPr>
            <a:spLocks noGrp="1"/>
          </p:cNvSpPr>
          <p:nvPr>
            <p:ph type="sldNum" idx="6"/>
          </p:nvPr>
        </p:nvSpPr>
        <p:spPr/>
        <p:txBody>
          <a:bodyPr/>
          <a:p>
            <a:fld id="{DF54EB7D-361A-42FC-8C08-3C7AE4059132}"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765080" y="225720"/>
            <a:ext cx="6592680" cy="946800"/>
          </a:xfrm>
          <a:prstGeom prst="rect">
            <a:avLst/>
          </a:prstGeom>
          <a:noFill/>
          <a:ln w="0">
            <a:noFill/>
          </a:ln>
        </p:spPr>
        <p:txBody>
          <a:bodyPr lIns="0" rIns="0" tIns="0" bIns="0" anchor="ctr">
            <a:noAutofit/>
          </a:bodyPr>
          <a:p>
            <a:pPr indent="0" algn="ctr">
              <a:buNone/>
            </a:pPr>
            <a:endParaRPr b="0" lang="en-US" sz="2100" spc="-1" strike="noStrike">
              <a:solidFill>
                <a:srgbClr val="333333"/>
              </a:solidFill>
              <a:latin typeface="DejaVu Sans"/>
            </a:endParaRPr>
          </a:p>
        </p:txBody>
      </p:sp>
      <p:pic>
        <p:nvPicPr>
          <p:cNvPr id="193" name="" descr=""/>
          <p:cNvPicPr/>
          <p:nvPr/>
        </p:nvPicPr>
        <p:blipFill>
          <a:blip r:embed="rId1"/>
          <a:stretch/>
        </p:blipFill>
        <p:spPr>
          <a:xfrm>
            <a:off x="1496880" y="0"/>
            <a:ext cx="7086600" cy="5735880"/>
          </a:xfrm>
          <a:prstGeom prst="rect">
            <a:avLst/>
          </a:prstGeom>
          <a:ln w="18000">
            <a:noFill/>
          </a:ln>
        </p:spPr>
      </p:pic>
      <p:sp>
        <p:nvSpPr>
          <p:cNvPr id="3" name="PlaceHolder 2"/>
          <p:cNvSpPr>
            <a:spLocks noGrp="1"/>
          </p:cNvSpPr>
          <p:nvPr>
            <p:ph type="sldNum" idx="9"/>
          </p:nvPr>
        </p:nvSpPr>
        <p:spPr/>
        <p:txBody>
          <a:bodyPr/>
          <a:p>
            <a:fld id="{67472DE9-C90F-404D-8047-F589CA37C83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732600" y="-21420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Homepage</a:t>
            </a:r>
            <a:endParaRPr b="0" lang="en-US" sz="3000" spc="-1" strike="noStrike">
              <a:solidFill>
                <a:srgbClr val="333333"/>
              </a:solidFill>
              <a:latin typeface="DejaVu Sans"/>
            </a:endParaRPr>
          </a:p>
        </p:txBody>
      </p:sp>
      <p:sp>
        <p:nvSpPr>
          <p:cNvPr id="195"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pic>
        <p:nvPicPr>
          <p:cNvPr id="196" name="" descr=""/>
          <p:cNvPicPr/>
          <p:nvPr/>
        </p:nvPicPr>
        <p:blipFill>
          <a:blip r:embed="rId1"/>
          <a:stretch/>
        </p:blipFill>
        <p:spPr>
          <a:xfrm>
            <a:off x="16200" y="612000"/>
            <a:ext cx="10079640" cy="4491360"/>
          </a:xfrm>
          <a:prstGeom prst="rect">
            <a:avLst/>
          </a:prstGeom>
          <a:ln w="18000">
            <a:noFill/>
          </a:ln>
        </p:spPr>
      </p:pic>
      <p:sp>
        <p:nvSpPr>
          <p:cNvPr id="197" name=""/>
          <p:cNvSpPr/>
          <p:nvPr/>
        </p:nvSpPr>
        <p:spPr>
          <a:xfrm>
            <a:off x="457200" y="2743200"/>
            <a:ext cx="2057400" cy="1742040"/>
          </a:xfrm>
          <a:prstGeom prst="rect">
            <a:avLst/>
          </a:prstGeom>
          <a:no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DejaVu Sans"/>
            </a:endParaRPr>
          </a:p>
        </p:txBody>
      </p:sp>
      <p:sp>
        <p:nvSpPr>
          <p:cNvPr id="198" name=""/>
          <p:cNvSpPr txBox="1"/>
          <p:nvPr/>
        </p:nvSpPr>
        <p:spPr>
          <a:xfrm>
            <a:off x="7086600" y="1828800"/>
            <a:ext cx="2743200" cy="1416960"/>
          </a:xfrm>
          <a:prstGeom prst="rect">
            <a:avLst/>
          </a:prstGeom>
          <a:noFill/>
          <a:ln w="18000">
            <a:noFill/>
          </a:ln>
        </p:spPr>
        <p:txBody>
          <a:bodyPr lIns="90000" rIns="90000" tIns="45000" bIns="45000" anchor="t">
            <a:noAutofit/>
          </a:bodyPr>
          <a:p>
            <a:pPr algn="ctr">
              <a:lnSpc>
                <a:spcPct val="100000"/>
              </a:lnSpc>
            </a:pPr>
            <a:r>
              <a:rPr b="0" lang="en-US" sz="1800" spc="-1" strike="noStrike">
                <a:solidFill>
                  <a:srgbClr val="000000"/>
                </a:solidFill>
                <a:latin typeface="DejaVu Sans"/>
              </a:rPr>
              <a:t>Tables are represented here – the user can click on a table to go to its current active order</a:t>
            </a:r>
            <a:endParaRPr b="0" lang="en-US" sz="1800" spc="-1" strike="noStrike">
              <a:solidFill>
                <a:srgbClr val="000000"/>
              </a:solidFill>
              <a:latin typeface="DejaVu Sans"/>
            </a:endParaRPr>
          </a:p>
        </p:txBody>
      </p:sp>
      <p:sp>
        <p:nvSpPr>
          <p:cNvPr id="4" name="PlaceHolder 3"/>
          <p:cNvSpPr>
            <a:spLocks noGrp="1"/>
          </p:cNvSpPr>
          <p:nvPr>
            <p:ph type="sldNum" idx="12"/>
          </p:nvPr>
        </p:nvSpPr>
        <p:spPr/>
        <p:txBody>
          <a:bodyPr/>
          <a:p>
            <a:fld id="{54C739E4-8BAE-469D-8697-A3BC5C652B53}"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744480" y="-164520"/>
            <a:ext cx="8640000" cy="900000"/>
          </a:xfrm>
          <a:prstGeom prst="rect">
            <a:avLst/>
          </a:prstGeom>
          <a:noFill/>
          <a:ln w="0">
            <a:noFill/>
          </a:ln>
        </p:spPr>
        <p:txBody>
          <a:bodyPr lIns="0" rIns="0" tIns="0" bIns="0" anchor="ctr">
            <a:noAutofit/>
          </a:bodyPr>
          <a:p>
            <a:pPr indent="0" algn="ctr">
              <a:buNone/>
            </a:pPr>
            <a:r>
              <a:rPr b="0" lang="en-US" sz="3000" spc="-1" strike="noStrike">
                <a:solidFill>
                  <a:srgbClr val="333333"/>
                </a:solidFill>
                <a:latin typeface="DejaVu Sans"/>
              </a:rPr>
              <a:t>Order List</a:t>
            </a:r>
            <a:endParaRPr b="0" lang="en-US" sz="3000" spc="-1" strike="noStrike">
              <a:solidFill>
                <a:srgbClr val="333333"/>
              </a:solidFill>
              <a:latin typeface="DejaVu Sans"/>
            </a:endParaRPr>
          </a:p>
        </p:txBody>
      </p:sp>
      <p:sp>
        <p:nvSpPr>
          <p:cNvPr id="200" name="PlaceHolder 2"/>
          <p:cNvSpPr>
            <a:spLocks noGrp="1"/>
          </p:cNvSpPr>
          <p:nvPr>
            <p:ph/>
          </p:nvPr>
        </p:nvSpPr>
        <p:spPr>
          <a:xfrm>
            <a:off x="720000" y="1440000"/>
            <a:ext cx="8640000" cy="3600000"/>
          </a:xfrm>
          <a:prstGeom prst="rect">
            <a:avLst/>
          </a:prstGeom>
          <a:noFill/>
          <a:ln w="0">
            <a:noFill/>
          </a:ln>
        </p:spPr>
        <p:txBody>
          <a:bodyPr lIns="0" rIns="0" tIns="0" bIns="0" anchor="t">
            <a:normAutofit/>
          </a:bodyPr>
          <a:p>
            <a:pPr indent="0">
              <a:spcAft>
                <a:spcPts val="1060"/>
              </a:spcAft>
              <a:buNone/>
            </a:pPr>
            <a:endParaRPr b="0" lang="en-US" sz="2400" spc="-1" strike="noStrike">
              <a:solidFill>
                <a:srgbClr val="666666"/>
              </a:solidFill>
              <a:latin typeface="DejaVu Sans"/>
            </a:endParaRPr>
          </a:p>
        </p:txBody>
      </p:sp>
      <p:pic>
        <p:nvPicPr>
          <p:cNvPr id="201" name="" descr=""/>
          <p:cNvPicPr/>
          <p:nvPr/>
        </p:nvPicPr>
        <p:blipFill>
          <a:blip r:embed="rId1"/>
          <a:stretch/>
        </p:blipFill>
        <p:spPr>
          <a:xfrm>
            <a:off x="360" y="633960"/>
            <a:ext cx="10079640" cy="4447080"/>
          </a:xfrm>
          <a:prstGeom prst="rect">
            <a:avLst/>
          </a:prstGeom>
          <a:ln w="18000">
            <a:noFill/>
          </a:ln>
        </p:spPr>
      </p:pic>
      <p:sp>
        <p:nvSpPr>
          <p:cNvPr id="202" name=""/>
          <p:cNvSpPr txBox="1"/>
          <p:nvPr/>
        </p:nvSpPr>
        <p:spPr>
          <a:xfrm>
            <a:off x="3657600" y="735480"/>
            <a:ext cx="2514600" cy="115164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The main page that users will access. Allows control over registered orders.</a:t>
            </a:r>
            <a:endParaRPr b="0" lang="en-US" sz="1800" spc="-1" strike="noStrike">
              <a:solidFill>
                <a:srgbClr val="000000"/>
              </a:solidFill>
              <a:latin typeface="DejaVu Sans"/>
            </a:endParaRPr>
          </a:p>
        </p:txBody>
      </p:sp>
      <p:sp>
        <p:nvSpPr>
          <p:cNvPr id="203" name=""/>
          <p:cNvSpPr txBox="1"/>
          <p:nvPr/>
        </p:nvSpPr>
        <p:spPr>
          <a:xfrm>
            <a:off x="2971800" y="2296440"/>
            <a:ext cx="6172200" cy="274356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Once an order is clicked, information can be viewed here. The tabs on the top allow navigation of different tiers of actions and information.</a:t>
            </a:r>
            <a:endParaRPr b="0" lang="en-US" sz="1800" spc="-1" strike="noStrike">
              <a:solidFill>
                <a:srgbClr val="000000"/>
              </a:solidFill>
              <a:latin typeface="DejaVu Sans"/>
            </a:endParaRPr>
          </a:p>
        </p:txBody>
      </p:sp>
      <p:sp>
        <p:nvSpPr>
          <p:cNvPr id="204" name=""/>
          <p:cNvSpPr txBox="1"/>
          <p:nvPr/>
        </p:nvSpPr>
        <p:spPr>
          <a:xfrm>
            <a:off x="457200" y="5130720"/>
            <a:ext cx="8915400" cy="355680"/>
          </a:xfrm>
          <a:prstGeom prst="rect">
            <a:avLst/>
          </a:prstGeom>
          <a:noFill/>
          <a:ln w="18000">
            <a:noFill/>
          </a:ln>
        </p:spPr>
        <p:txBody>
          <a:bodyPr lIns="90000" rIns="90000" tIns="45000" bIns="45000" anchor="t">
            <a:noAutofit/>
          </a:bodyPr>
          <a:p>
            <a:r>
              <a:rPr b="0" lang="en-US" sz="1800" spc="-1" strike="noStrike">
                <a:solidFill>
                  <a:srgbClr val="000000"/>
                </a:solidFill>
                <a:latin typeface="DejaVu Sans"/>
              </a:rPr>
              <a:t>Orders are displayed in a brief table under the order details widget</a:t>
            </a:r>
            <a:endParaRPr b="0" lang="en-US" sz="1800" spc="-1" strike="noStrike">
              <a:solidFill>
                <a:srgbClr val="000000"/>
              </a:solidFill>
              <a:latin typeface="DejaVu Sans"/>
            </a:endParaRPr>
          </a:p>
        </p:txBody>
      </p:sp>
      <p:sp>
        <p:nvSpPr>
          <p:cNvPr id="4" name="PlaceHolder 3"/>
          <p:cNvSpPr>
            <a:spLocks noGrp="1"/>
          </p:cNvSpPr>
          <p:nvPr>
            <p:ph type="sldNum" idx="12"/>
          </p:nvPr>
        </p:nvSpPr>
        <p:spPr/>
        <p:txBody>
          <a:bodyPr/>
          <a:p>
            <a:fld id="{32F5754C-C9A1-4228-80AE-BC54B1998504}" type="slidenum">
              <a:t>6</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2024-12-05T13:33:11Z</dcterms:created>
  <dc:creator/>
  <dc:description/>
  <dc:language>en-US</dc:language>
  <cp:lastModifiedBy/>
  <dcterms:modified xsi:type="dcterms:W3CDTF">2024-12-05T14:20:50Z</dcterms:modified>
  <cp:revision>6</cp:revision>
  <dc:subject/>
  <dc:title>Focus</dc:title>
</cp:coreProperties>
</file>