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5" r:id="rId13"/>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6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91753AD-898E-4E1A-A407-7C70F121CB0A}"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33" name="PlaceHolder 2"/>
          <p:cNvSpPr>
            <a:spLocks noGrp="1"/>
          </p:cNvSpPr>
          <p:nvPr>
            <p:ph/>
          </p:nvPr>
        </p:nvSpPr>
        <p:spPr>
          <a:xfrm>
            <a:off x="720000" y="144000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34" name="PlaceHolder 3"/>
          <p:cNvSpPr>
            <a:spLocks noGrp="1"/>
          </p:cNvSpPr>
          <p:nvPr>
            <p:ph/>
          </p:nvPr>
        </p:nvSpPr>
        <p:spPr>
          <a:xfrm>
            <a:off x="720000" y="332028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7DE22C1-BE4C-450D-BE74-B5B9A1799B0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36"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37"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38" name="PlaceHolder 4"/>
          <p:cNvSpPr>
            <a:spLocks noGrp="1"/>
          </p:cNvSpPr>
          <p:nvPr>
            <p:ph/>
          </p:nvPr>
        </p:nvSpPr>
        <p:spPr>
          <a:xfrm>
            <a:off x="72000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39" name="PlaceHolder 5"/>
          <p:cNvSpPr>
            <a:spLocks noGrp="1"/>
          </p:cNvSpPr>
          <p:nvPr>
            <p:ph/>
          </p:nvPr>
        </p:nvSpPr>
        <p:spPr>
          <a:xfrm>
            <a:off x="514728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4FBF9C0D-9252-44F1-8005-2A9703331C05}"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41" name="PlaceHolder 2"/>
          <p:cNvSpPr>
            <a:spLocks noGrp="1"/>
          </p:cNvSpPr>
          <p:nvPr>
            <p:ph/>
          </p:nvPr>
        </p:nvSpPr>
        <p:spPr>
          <a:xfrm>
            <a:off x="72000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2" name="PlaceHolder 3"/>
          <p:cNvSpPr>
            <a:spLocks noGrp="1"/>
          </p:cNvSpPr>
          <p:nvPr>
            <p:ph/>
          </p:nvPr>
        </p:nvSpPr>
        <p:spPr>
          <a:xfrm>
            <a:off x="364104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3" name="PlaceHolder 4"/>
          <p:cNvSpPr>
            <a:spLocks noGrp="1"/>
          </p:cNvSpPr>
          <p:nvPr>
            <p:ph/>
          </p:nvPr>
        </p:nvSpPr>
        <p:spPr>
          <a:xfrm>
            <a:off x="656244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4" name="PlaceHolder 5"/>
          <p:cNvSpPr>
            <a:spLocks noGrp="1"/>
          </p:cNvSpPr>
          <p:nvPr>
            <p:ph/>
          </p:nvPr>
        </p:nvSpPr>
        <p:spPr>
          <a:xfrm>
            <a:off x="72000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5" name="PlaceHolder 6"/>
          <p:cNvSpPr>
            <a:spLocks noGrp="1"/>
          </p:cNvSpPr>
          <p:nvPr>
            <p:ph/>
          </p:nvPr>
        </p:nvSpPr>
        <p:spPr>
          <a:xfrm>
            <a:off x="364104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6" name="PlaceHolder 7"/>
          <p:cNvSpPr>
            <a:spLocks noGrp="1"/>
          </p:cNvSpPr>
          <p:nvPr>
            <p:ph/>
          </p:nvPr>
        </p:nvSpPr>
        <p:spPr>
          <a:xfrm>
            <a:off x="656244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6F681BF-2A7F-46BC-9016-040513FE722B}"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B2B597D-2335-46CB-923B-2D3CA5E55D69}"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59" name="PlaceHolder 2"/>
          <p:cNvSpPr>
            <a:spLocks noGrp="1"/>
          </p:cNvSpPr>
          <p:nvPr>
            <p:ph type="subTitle"/>
          </p:nvPr>
        </p:nvSpPr>
        <p:spPr>
          <a:xfrm>
            <a:off x="720000" y="1440000"/>
            <a:ext cx="8640000" cy="3600000"/>
          </a:xfrm>
          <a:prstGeom prst="rect">
            <a:avLst/>
          </a:prstGeom>
          <a:noFill/>
          <a:ln w="0">
            <a:noFill/>
          </a:ln>
        </p:spPr>
        <p:txBody>
          <a:bodyPr lIns="0" tIns="0" rIns="0" bIns="0" anchor="ctr">
            <a:noAutofit/>
          </a:bodyPr>
          <a:lstStyle/>
          <a:p>
            <a:pPr indent="0" algn="ctr">
              <a:buNone/>
            </a:pPr>
            <a:endParaRPr lang="en-US" sz="3200" b="0" strike="noStrike" spc="-1">
              <a:solidFill>
                <a:srgbClr val="666666"/>
              </a:solidFill>
              <a:latin typeface="DejaVu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EFB1D038-86F5-42DC-A9C2-4CC2AF112D1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61" name="PlaceHolder 2"/>
          <p:cNvSpPr>
            <a:spLocks noGrp="1"/>
          </p:cNvSpPr>
          <p:nvPr>
            <p:ph/>
          </p:nvPr>
        </p:nvSpPr>
        <p:spPr>
          <a:xfrm>
            <a:off x="720000" y="1440000"/>
            <a:ext cx="864000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86F27068-D6BC-45DC-ACC8-F9B99B7F03B4}"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63" name="PlaceHolder 2"/>
          <p:cNvSpPr>
            <a:spLocks noGrp="1"/>
          </p:cNvSpPr>
          <p:nvPr>
            <p:ph/>
          </p:nvPr>
        </p:nvSpPr>
        <p:spPr>
          <a:xfrm>
            <a:off x="72000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4" name="PlaceHolder 3"/>
          <p:cNvSpPr>
            <a:spLocks noGrp="1"/>
          </p:cNvSpPr>
          <p:nvPr>
            <p:ph/>
          </p:nvPr>
        </p:nvSpPr>
        <p:spPr>
          <a:xfrm>
            <a:off x="514728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080E8EE-3A82-40E4-93DD-3DB56DACCAF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9AF50E7-DA1B-4309-A0FC-C5EBBC1EC172}"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720000" y="360000"/>
            <a:ext cx="8640000" cy="4173120"/>
          </a:xfrm>
          <a:prstGeom prst="rect">
            <a:avLst/>
          </a:prstGeom>
          <a:noFill/>
          <a:ln w="0">
            <a:noFill/>
          </a:ln>
        </p:spPr>
        <p:txBody>
          <a:bodyPr lIns="0" tIns="0" rIns="0" bIns="0" anchor="ctr">
            <a:noAutofit/>
          </a:bodyPr>
          <a:lstStyle/>
          <a:p>
            <a:pPr algn="ctr"/>
            <a:endParaRPr lang="en-US" sz="3200" b="0" strike="noStrike" spc="-1">
              <a:solidFill>
                <a:srgbClr val="666666"/>
              </a:solidFill>
              <a:latin typeface="DejaVu San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EA1E452-02E3-4486-A3A0-AFC05DC8387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68"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9" name="PlaceHolder 3"/>
          <p:cNvSpPr>
            <a:spLocks noGrp="1"/>
          </p:cNvSpPr>
          <p:nvPr>
            <p:ph/>
          </p:nvPr>
        </p:nvSpPr>
        <p:spPr>
          <a:xfrm>
            <a:off x="514728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0" name="PlaceHolder 4"/>
          <p:cNvSpPr>
            <a:spLocks noGrp="1"/>
          </p:cNvSpPr>
          <p:nvPr>
            <p:ph/>
          </p:nvPr>
        </p:nvSpPr>
        <p:spPr>
          <a:xfrm>
            <a:off x="72000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E54F657-263B-4B44-B64B-0A6F02F12E7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2" name="PlaceHolder 2"/>
          <p:cNvSpPr>
            <a:spLocks noGrp="1"/>
          </p:cNvSpPr>
          <p:nvPr>
            <p:ph type="subTitle"/>
          </p:nvPr>
        </p:nvSpPr>
        <p:spPr>
          <a:xfrm>
            <a:off x="720000" y="1440000"/>
            <a:ext cx="8640000" cy="3600000"/>
          </a:xfrm>
          <a:prstGeom prst="rect">
            <a:avLst/>
          </a:prstGeom>
          <a:noFill/>
          <a:ln w="0">
            <a:noFill/>
          </a:ln>
        </p:spPr>
        <p:txBody>
          <a:bodyPr lIns="0" tIns="0" rIns="0" bIns="0" anchor="ctr">
            <a:noAutofit/>
          </a:bodyPr>
          <a:lstStyle/>
          <a:p>
            <a:pPr indent="0" algn="ctr">
              <a:buNone/>
            </a:pPr>
            <a:endParaRPr lang="en-US" sz="3200" b="0" strike="noStrike" spc="-1">
              <a:solidFill>
                <a:srgbClr val="666666"/>
              </a:solidFill>
              <a:latin typeface="DejaVu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EF84CAB-634C-4CF4-9837-D8A507AA659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72" name="PlaceHolder 2"/>
          <p:cNvSpPr>
            <a:spLocks noGrp="1"/>
          </p:cNvSpPr>
          <p:nvPr>
            <p:ph/>
          </p:nvPr>
        </p:nvSpPr>
        <p:spPr>
          <a:xfrm>
            <a:off x="72000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3"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4" name="PlaceHolder 4"/>
          <p:cNvSpPr>
            <a:spLocks noGrp="1"/>
          </p:cNvSpPr>
          <p:nvPr>
            <p:ph/>
          </p:nvPr>
        </p:nvSpPr>
        <p:spPr>
          <a:xfrm>
            <a:off x="514728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7DBC0AD-9987-46AA-8C9C-7AE10132CDC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76"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7"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8" name="PlaceHolder 4"/>
          <p:cNvSpPr>
            <a:spLocks noGrp="1"/>
          </p:cNvSpPr>
          <p:nvPr>
            <p:ph/>
          </p:nvPr>
        </p:nvSpPr>
        <p:spPr>
          <a:xfrm>
            <a:off x="720000" y="332028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FD2D94D-497D-4322-BD6C-3E81405565A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80" name="PlaceHolder 2"/>
          <p:cNvSpPr>
            <a:spLocks noGrp="1"/>
          </p:cNvSpPr>
          <p:nvPr>
            <p:ph/>
          </p:nvPr>
        </p:nvSpPr>
        <p:spPr>
          <a:xfrm>
            <a:off x="720000" y="144000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81" name="PlaceHolder 3"/>
          <p:cNvSpPr>
            <a:spLocks noGrp="1"/>
          </p:cNvSpPr>
          <p:nvPr>
            <p:ph/>
          </p:nvPr>
        </p:nvSpPr>
        <p:spPr>
          <a:xfrm>
            <a:off x="720000" y="332028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BC48765-CC3F-4D24-9DD7-7B284D0145C0}"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83"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84"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85" name="PlaceHolder 4"/>
          <p:cNvSpPr>
            <a:spLocks noGrp="1"/>
          </p:cNvSpPr>
          <p:nvPr>
            <p:ph/>
          </p:nvPr>
        </p:nvSpPr>
        <p:spPr>
          <a:xfrm>
            <a:off x="72000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86" name="PlaceHolder 5"/>
          <p:cNvSpPr>
            <a:spLocks noGrp="1"/>
          </p:cNvSpPr>
          <p:nvPr>
            <p:ph/>
          </p:nvPr>
        </p:nvSpPr>
        <p:spPr>
          <a:xfrm>
            <a:off x="514728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B25CBBF4-1334-412D-AB49-408E59CCDD04}"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88" name="PlaceHolder 2"/>
          <p:cNvSpPr>
            <a:spLocks noGrp="1"/>
          </p:cNvSpPr>
          <p:nvPr>
            <p:ph/>
          </p:nvPr>
        </p:nvSpPr>
        <p:spPr>
          <a:xfrm>
            <a:off x="72000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89" name="PlaceHolder 3"/>
          <p:cNvSpPr>
            <a:spLocks noGrp="1"/>
          </p:cNvSpPr>
          <p:nvPr>
            <p:ph/>
          </p:nvPr>
        </p:nvSpPr>
        <p:spPr>
          <a:xfrm>
            <a:off x="364104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90" name="PlaceHolder 4"/>
          <p:cNvSpPr>
            <a:spLocks noGrp="1"/>
          </p:cNvSpPr>
          <p:nvPr>
            <p:ph/>
          </p:nvPr>
        </p:nvSpPr>
        <p:spPr>
          <a:xfrm>
            <a:off x="656244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91" name="PlaceHolder 5"/>
          <p:cNvSpPr>
            <a:spLocks noGrp="1"/>
          </p:cNvSpPr>
          <p:nvPr>
            <p:ph/>
          </p:nvPr>
        </p:nvSpPr>
        <p:spPr>
          <a:xfrm>
            <a:off x="72000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92" name="PlaceHolder 6"/>
          <p:cNvSpPr>
            <a:spLocks noGrp="1"/>
          </p:cNvSpPr>
          <p:nvPr>
            <p:ph/>
          </p:nvPr>
        </p:nvSpPr>
        <p:spPr>
          <a:xfrm>
            <a:off x="364104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93" name="PlaceHolder 7"/>
          <p:cNvSpPr>
            <a:spLocks noGrp="1"/>
          </p:cNvSpPr>
          <p:nvPr>
            <p:ph/>
          </p:nvPr>
        </p:nvSpPr>
        <p:spPr>
          <a:xfrm>
            <a:off x="656244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7B8FA4BC-9169-4E09-8F36-54AB23E73EE1}"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EECD2B54-3323-47DE-B45C-97FFEEF928D3}"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06" name="PlaceHolder 2"/>
          <p:cNvSpPr>
            <a:spLocks noGrp="1"/>
          </p:cNvSpPr>
          <p:nvPr>
            <p:ph type="subTitle"/>
          </p:nvPr>
        </p:nvSpPr>
        <p:spPr>
          <a:xfrm>
            <a:off x="720000" y="1440000"/>
            <a:ext cx="8640000" cy="3600000"/>
          </a:xfrm>
          <a:prstGeom prst="rect">
            <a:avLst/>
          </a:prstGeom>
          <a:noFill/>
          <a:ln w="0">
            <a:noFill/>
          </a:ln>
        </p:spPr>
        <p:txBody>
          <a:bodyPr lIns="0" tIns="0" rIns="0" bIns="0" anchor="ctr">
            <a:noAutofit/>
          </a:bodyPr>
          <a:lstStyle/>
          <a:p>
            <a:pPr indent="0" algn="ctr">
              <a:buNone/>
            </a:pPr>
            <a:endParaRPr lang="en-US" sz="3200" b="0" strike="noStrike" spc="-1">
              <a:solidFill>
                <a:srgbClr val="666666"/>
              </a:solidFill>
              <a:latin typeface="DejaVu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D34A1770-25B4-4C45-98F2-592C4C8937D9}"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08" name="PlaceHolder 2"/>
          <p:cNvSpPr>
            <a:spLocks noGrp="1"/>
          </p:cNvSpPr>
          <p:nvPr>
            <p:ph/>
          </p:nvPr>
        </p:nvSpPr>
        <p:spPr>
          <a:xfrm>
            <a:off x="720000" y="1440000"/>
            <a:ext cx="864000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6E37D81D-4A95-4AFD-8511-854D26EA11E4}"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10" name="PlaceHolder 2"/>
          <p:cNvSpPr>
            <a:spLocks noGrp="1"/>
          </p:cNvSpPr>
          <p:nvPr>
            <p:ph/>
          </p:nvPr>
        </p:nvSpPr>
        <p:spPr>
          <a:xfrm>
            <a:off x="72000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11" name="PlaceHolder 3"/>
          <p:cNvSpPr>
            <a:spLocks noGrp="1"/>
          </p:cNvSpPr>
          <p:nvPr>
            <p:ph/>
          </p:nvPr>
        </p:nvSpPr>
        <p:spPr>
          <a:xfrm>
            <a:off x="514728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19016EEC-5DA9-45D4-B1BE-D4F52E430F01}"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C475F5CE-F2B6-406F-A517-2CF7703C8B0A}"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4" name="PlaceHolder 2"/>
          <p:cNvSpPr>
            <a:spLocks noGrp="1"/>
          </p:cNvSpPr>
          <p:nvPr>
            <p:ph/>
          </p:nvPr>
        </p:nvSpPr>
        <p:spPr>
          <a:xfrm>
            <a:off x="720000" y="1440000"/>
            <a:ext cx="864000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136AFCA-AB6C-4FB2-BE47-E5017CA7A02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720000" y="360000"/>
            <a:ext cx="8640000" cy="4173120"/>
          </a:xfrm>
          <a:prstGeom prst="rect">
            <a:avLst/>
          </a:prstGeom>
          <a:noFill/>
          <a:ln w="0">
            <a:noFill/>
          </a:ln>
        </p:spPr>
        <p:txBody>
          <a:bodyPr lIns="0" tIns="0" rIns="0" bIns="0" anchor="ctr">
            <a:noAutofit/>
          </a:bodyPr>
          <a:lstStyle/>
          <a:p>
            <a:pPr algn="ctr"/>
            <a:endParaRPr lang="en-US" sz="3200" b="0" strike="noStrike" spc="-1">
              <a:solidFill>
                <a:srgbClr val="666666"/>
              </a:solidFill>
              <a:latin typeface="DejaVu San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E6B98A05-7F6A-4110-9765-0E0ACE6FCBDF}"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15"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16" name="PlaceHolder 3"/>
          <p:cNvSpPr>
            <a:spLocks noGrp="1"/>
          </p:cNvSpPr>
          <p:nvPr>
            <p:ph/>
          </p:nvPr>
        </p:nvSpPr>
        <p:spPr>
          <a:xfrm>
            <a:off x="514728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17" name="PlaceHolder 4"/>
          <p:cNvSpPr>
            <a:spLocks noGrp="1"/>
          </p:cNvSpPr>
          <p:nvPr>
            <p:ph/>
          </p:nvPr>
        </p:nvSpPr>
        <p:spPr>
          <a:xfrm>
            <a:off x="72000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8847E286-42A9-4B1F-99DE-1A378C5261B0}"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19" name="PlaceHolder 2"/>
          <p:cNvSpPr>
            <a:spLocks noGrp="1"/>
          </p:cNvSpPr>
          <p:nvPr>
            <p:ph/>
          </p:nvPr>
        </p:nvSpPr>
        <p:spPr>
          <a:xfrm>
            <a:off x="72000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20"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21" name="PlaceHolder 4"/>
          <p:cNvSpPr>
            <a:spLocks noGrp="1"/>
          </p:cNvSpPr>
          <p:nvPr>
            <p:ph/>
          </p:nvPr>
        </p:nvSpPr>
        <p:spPr>
          <a:xfrm>
            <a:off x="514728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9EECFC2-ADD0-40EC-925B-EE0229C1CE4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23"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24"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25" name="PlaceHolder 4"/>
          <p:cNvSpPr>
            <a:spLocks noGrp="1"/>
          </p:cNvSpPr>
          <p:nvPr>
            <p:ph/>
          </p:nvPr>
        </p:nvSpPr>
        <p:spPr>
          <a:xfrm>
            <a:off x="720000" y="332028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D20CDF8F-9E47-4FFC-9FD7-10E6C3280483}"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27" name="PlaceHolder 2"/>
          <p:cNvSpPr>
            <a:spLocks noGrp="1"/>
          </p:cNvSpPr>
          <p:nvPr>
            <p:ph/>
          </p:nvPr>
        </p:nvSpPr>
        <p:spPr>
          <a:xfrm>
            <a:off x="720000" y="144000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28" name="PlaceHolder 3"/>
          <p:cNvSpPr>
            <a:spLocks noGrp="1"/>
          </p:cNvSpPr>
          <p:nvPr>
            <p:ph/>
          </p:nvPr>
        </p:nvSpPr>
        <p:spPr>
          <a:xfrm>
            <a:off x="720000" y="332028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23D16441-4C1E-4A79-8212-E5C5771663FB}"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30"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31"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32" name="PlaceHolder 4"/>
          <p:cNvSpPr>
            <a:spLocks noGrp="1"/>
          </p:cNvSpPr>
          <p:nvPr>
            <p:ph/>
          </p:nvPr>
        </p:nvSpPr>
        <p:spPr>
          <a:xfrm>
            <a:off x="72000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33" name="PlaceHolder 5"/>
          <p:cNvSpPr>
            <a:spLocks noGrp="1"/>
          </p:cNvSpPr>
          <p:nvPr>
            <p:ph/>
          </p:nvPr>
        </p:nvSpPr>
        <p:spPr>
          <a:xfrm>
            <a:off x="514728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F9F154B6-1B1F-4C21-8052-94830A4DD8DC}"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35" name="PlaceHolder 2"/>
          <p:cNvSpPr>
            <a:spLocks noGrp="1"/>
          </p:cNvSpPr>
          <p:nvPr>
            <p:ph/>
          </p:nvPr>
        </p:nvSpPr>
        <p:spPr>
          <a:xfrm>
            <a:off x="72000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36" name="PlaceHolder 3"/>
          <p:cNvSpPr>
            <a:spLocks noGrp="1"/>
          </p:cNvSpPr>
          <p:nvPr>
            <p:ph/>
          </p:nvPr>
        </p:nvSpPr>
        <p:spPr>
          <a:xfrm>
            <a:off x="364104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37" name="PlaceHolder 4"/>
          <p:cNvSpPr>
            <a:spLocks noGrp="1"/>
          </p:cNvSpPr>
          <p:nvPr>
            <p:ph/>
          </p:nvPr>
        </p:nvSpPr>
        <p:spPr>
          <a:xfrm>
            <a:off x="656244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38" name="PlaceHolder 5"/>
          <p:cNvSpPr>
            <a:spLocks noGrp="1"/>
          </p:cNvSpPr>
          <p:nvPr>
            <p:ph/>
          </p:nvPr>
        </p:nvSpPr>
        <p:spPr>
          <a:xfrm>
            <a:off x="72000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39" name="PlaceHolder 6"/>
          <p:cNvSpPr>
            <a:spLocks noGrp="1"/>
          </p:cNvSpPr>
          <p:nvPr>
            <p:ph/>
          </p:nvPr>
        </p:nvSpPr>
        <p:spPr>
          <a:xfrm>
            <a:off x="364104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40" name="PlaceHolder 7"/>
          <p:cNvSpPr>
            <a:spLocks noGrp="1"/>
          </p:cNvSpPr>
          <p:nvPr>
            <p:ph/>
          </p:nvPr>
        </p:nvSpPr>
        <p:spPr>
          <a:xfrm>
            <a:off x="656244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7A3F30CD-FCCA-42F2-A5F3-DE36316A0945}"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077FC46E-8A02-4430-8D6A-D02128C559C5}"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51" name="PlaceHolder 2"/>
          <p:cNvSpPr>
            <a:spLocks noGrp="1"/>
          </p:cNvSpPr>
          <p:nvPr>
            <p:ph type="subTitle"/>
          </p:nvPr>
        </p:nvSpPr>
        <p:spPr>
          <a:xfrm>
            <a:off x="720000" y="1440000"/>
            <a:ext cx="8640000" cy="3600000"/>
          </a:xfrm>
          <a:prstGeom prst="rect">
            <a:avLst/>
          </a:prstGeom>
          <a:noFill/>
          <a:ln w="0">
            <a:noFill/>
          </a:ln>
        </p:spPr>
        <p:txBody>
          <a:bodyPr lIns="0" tIns="0" rIns="0" bIns="0" anchor="ctr">
            <a:noAutofit/>
          </a:bodyPr>
          <a:lstStyle/>
          <a:p>
            <a:pPr indent="0" algn="ctr">
              <a:buNone/>
            </a:pPr>
            <a:endParaRPr lang="en-US" sz="3200" b="0" strike="noStrike" spc="-1">
              <a:solidFill>
                <a:srgbClr val="666666"/>
              </a:solidFill>
              <a:latin typeface="DejaVu San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F5B62FFF-EBA8-4154-B3BE-2E18D7681A6C}"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53" name="PlaceHolder 2"/>
          <p:cNvSpPr>
            <a:spLocks noGrp="1"/>
          </p:cNvSpPr>
          <p:nvPr>
            <p:ph/>
          </p:nvPr>
        </p:nvSpPr>
        <p:spPr>
          <a:xfrm>
            <a:off x="720000" y="1440000"/>
            <a:ext cx="864000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E85FA6C3-90E4-4BF2-8B12-4458426D7D8B}"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6" name="PlaceHolder 2"/>
          <p:cNvSpPr>
            <a:spLocks noGrp="1"/>
          </p:cNvSpPr>
          <p:nvPr>
            <p:ph/>
          </p:nvPr>
        </p:nvSpPr>
        <p:spPr>
          <a:xfrm>
            <a:off x="72000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7" name="PlaceHolder 3"/>
          <p:cNvSpPr>
            <a:spLocks noGrp="1"/>
          </p:cNvSpPr>
          <p:nvPr>
            <p:ph/>
          </p:nvPr>
        </p:nvSpPr>
        <p:spPr>
          <a:xfrm>
            <a:off x="514728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B33C6FD-333F-46DC-9E47-4FFDFA83C0E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55" name="PlaceHolder 2"/>
          <p:cNvSpPr>
            <a:spLocks noGrp="1"/>
          </p:cNvSpPr>
          <p:nvPr>
            <p:ph/>
          </p:nvPr>
        </p:nvSpPr>
        <p:spPr>
          <a:xfrm>
            <a:off x="72000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56" name="PlaceHolder 3"/>
          <p:cNvSpPr>
            <a:spLocks noGrp="1"/>
          </p:cNvSpPr>
          <p:nvPr>
            <p:ph/>
          </p:nvPr>
        </p:nvSpPr>
        <p:spPr>
          <a:xfrm>
            <a:off x="514728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69DB510E-31B2-448D-A0D4-D83252520149}"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C7B5E232-4D96-4620-BD47-574AC8CD7415}"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720000" y="360000"/>
            <a:ext cx="8640000" cy="4173120"/>
          </a:xfrm>
          <a:prstGeom prst="rect">
            <a:avLst/>
          </a:prstGeom>
          <a:noFill/>
          <a:ln w="0">
            <a:noFill/>
          </a:ln>
        </p:spPr>
        <p:txBody>
          <a:bodyPr lIns="0" tIns="0" rIns="0" bIns="0" anchor="ctr">
            <a:noAutofit/>
          </a:bodyPr>
          <a:lstStyle/>
          <a:p>
            <a:pPr algn="ctr"/>
            <a:endParaRPr lang="en-US" sz="3200" b="0" strike="noStrike" spc="-1">
              <a:solidFill>
                <a:srgbClr val="666666"/>
              </a:solidFill>
              <a:latin typeface="DejaVu Sans"/>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6C0015D2-E2B8-490C-914B-52836A3C4931}"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60"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61" name="PlaceHolder 3"/>
          <p:cNvSpPr>
            <a:spLocks noGrp="1"/>
          </p:cNvSpPr>
          <p:nvPr>
            <p:ph/>
          </p:nvPr>
        </p:nvSpPr>
        <p:spPr>
          <a:xfrm>
            <a:off x="514728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62" name="PlaceHolder 4"/>
          <p:cNvSpPr>
            <a:spLocks noGrp="1"/>
          </p:cNvSpPr>
          <p:nvPr>
            <p:ph/>
          </p:nvPr>
        </p:nvSpPr>
        <p:spPr>
          <a:xfrm>
            <a:off x="72000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D4472E80-6503-410F-8844-3F8A6939056E}"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64" name="PlaceHolder 2"/>
          <p:cNvSpPr>
            <a:spLocks noGrp="1"/>
          </p:cNvSpPr>
          <p:nvPr>
            <p:ph/>
          </p:nvPr>
        </p:nvSpPr>
        <p:spPr>
          <a:xfrm>
            <a:off x="72000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65"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66" name="PlaceHolder 4"/>
          <p:cNvSpPr>
            <a:spLocks noGrp="1"/>
          </p:cNvSpPr>
          <p:nvPr>
            <p:ph/>
          </p:nvPr>
        </p:nvSpPr>
        <p:spPr>
          <a:xfrm>
            <a:off x="514728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5BB16C29-2F27-48FD-A83E-2B63A0426016}"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68"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69"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70" name="PlaceHolder 4"/>
          <p:cNvSpPr>
            <a:spLocks noGrp="1"/>
          </p:cNvSpPr>
          <p:nvPr>
            <p:ph/>
          </p:nvPr>
        </p:nvSpPr>
        <p:spPr>
          <a:xfrm>
            <a:off x="720000" y="332028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FFE0FD60-D04E-4F37-A5A6-A7AB23679091}"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72" name="PlaceHolder 2"/>
          <p:cNvSpPr>
            <a:spLocks noGrp="1"/>
          </p:cNvSpPr>
          <p:nvPr>
            <p:ph/>
          </p:nvPr>
        </p:nvSpPr>
        <p:spPr>
          <a:xfrm>
            <a:off x="720000" y="144000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73" name="PlaceHolder 3"/>
          <p:cNvSpPr>
            <a:spLocks noGrp="1"/>
          </p:cNvSpPr>
          <p:nvPr>
            <p:ph/>
          </p:nvPr>
        </p:nvSpPr>
        <p:spPr>
          <a:xfrm>
            <a:off x="720000" y="332028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4FD5F9D6-F36B-4381-B750-C3B902BE0FBC}"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75"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76"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77" name="PlaceHolder 4"/>
          <p:cNvSpPr>
            <a:spLocks noGrp="1"/>
          </p:cNvSpPr>
          <p:nvPr>
            <p:ph/>
          </p:nvPr>
        </p:nvSpPr>
        <p:spPr>
          <a:xfrm>
            <a:off x="72000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78" name="PlaceHolder 5"/>
          <p:cNvSpPr>
            <a:spLocks noGrp="1"/>
          </p:cNvSpPr>
          <p:nvPr>
            <p:ph/>
          </p:nvPr>
        </p:nvSpPr>
        <p:spPr>
          <a:xfrm>
            <a:off x="514728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B498D88D-106F-4E10-BAD2-6DC3FC3DE664}"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180" name="PlaceHolder 2"/>
          <p:cNvSpPr>
            <a:spLocks noGrp="1"/>
          </p:cNvSpPr>
          <p:nvPr>
            <p:ph/>
          </p:nvPr>
        </p:nvSpPr>
        <p:spPr>
          <a:xfrm>
            <a:off x="72000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81" name="PlaceHolder 3"/>
          <p:cNvSpPr>
            <a:spLocks noGrp="1"/>
          </p:cNvSpPr>
          <p:nvPr>
            <p:ph/>
          </p:nvPr>
        </p:nvSpPr>
        <p:spPr>
          <a:xfrm>
            <a:off x="364104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82" name="PlaceHolder 4"/>
          <p:cNvSpPr>
            <a:spLocks noGrp="1"/>
          </p:cNvSpPr>
          <p:nvPr>
            <p:ph/>
          </p:nvPr>
        </p:nvSpPr>
        <p:spPr>
          <a:xfrm>
            <a:off x="6562440" y="144000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83" name="PlaceHolder 5"/>
          <p:cNvSpPr>
            <a:spLocks noGrp="1"/>
          </p:cNvSpPr>
          <p:nvPr>
            <p:ph/>
          </p:nvPr>
        </p:nvSpPr>
        <p:spPr>
          <a:xfrm>
            <a:off x="72000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84" name="PlaceHolder 6"/>
          <p:cNvSpPr>
            <a:spLocks noGrp="1"/>
          </p:cNvSpPr>
          <p:nvPr>
            <p:ph/>
          </p:nvPr>
        </p:nvSpPr>
        <p:spPr>
          <a:xfrm>
            <a:off x="364104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185" name="PlaceHolder 7"/>
          <p:cNvSpPr>
            <a:spLocks noGrp="1"/>
          </p:cNvSpPr>
          <p:nvPr>
            <p:ph/>
          </p:nvPr>
        </p:nvSpPr>
        <p:spPr>
          <a:xfrm>
            <a:off x="6562440" y="3320280"/>
            <a:ext cx="278172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A99DDE50-FC1D-4EED-83E3-E99FD5AF61F4}"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1E9322A-7562-43E1-AE06-33E30AB9629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20000" y="360000"/>
            <a:ext cx="8640000" cy="4173120"/>
          </a:xfrm>
          <a:prstGeom prst="rect">
            <a:avLst/>
          </a:prstGeom>
          <a:noFill/>
          <a:ln w="0">
            <a:noFill/>
          </a:ln>
        </p:spPr>
        <p:txBody>
          <a:bodyPr lIns="0" tIns="0" rIns="0" bIns="0" anchor="ctr">
            <a:noAutofit/>
          </a:bodyPr>
          <a:lstStyle/>
          <a:p>
            <a:pPr algn="ctr"/>
            <a:endParaRPr lang="en-US" sz="3200" b="0" strike="noStrike" spc="-1">
              <a:solidFill>
                <a:srgbClr val="666666"/>
              </a:solidFill>
              <a:latin typeface="DejaVu San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52B4030-3863-4E8A-890D-DB8A336CD79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21"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22" name="PlaceHolder 3"/>
          <p:cNvSpPr>
            <a:spLocks noGrp="1"/>
          </p:cNvSpPr>
          <p:nvPr>
            <p:ph/>
          </p:nvPr>
        </p:nvSpPr>
        <p:spPr>
          <a:xfrm>
            <a:off x="514728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23" name="PlaceHolder 4"/>
          <p:cNvSpPr>
            <a:spLocks noGrp="1"/>
          </p:cNvSpPr>
          <p:nvPr>
            <p:ph/>
          </p:nvPr>
        </p:nvSpPr>
        <p:spPr>
          <a:xfrm>
            <a:off x="72000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FD9074D-8A77-471A-9CF9-034D7B92FDE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25" name="PlaceHolder 2"/>
          <p:cNvSpPr>
            <a:spLocks noGrp="1"/>
          </p:cNvSpPr>
          <p:nvPr>
            <p:ph/>
          </p:nvPr>
        </p:nvSpPr>
        <p:spPr>
          <a:xfrm>
            <a:off x="720000" y="1440000"/>
            <a:ext cx="421596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26"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27" name="PlaceHolder 4"/>
          <p:cNvSpPr>
            <a:spLocks noGrp="1"/>
          </p:cNvSpPr>
          <p:nvPr>
            <p:ph/>
          </p:nvPr>
        </p:nvSpPr>
        <p:spPr>
          <a:xfrm>
            <a:off x="5147280" y="332028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C341246-DDC5-4A44-BCDA-D8CC79EA3ED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endParaRPr lang="en-US" sz="3000" b="0" strike="noStrike" spc="-1">
              <a:solidFill>
                <a:srgbClr val="333333"/>
              </a:solidFill>
              <a:latin typeface="DejaVu Sans"/>
            </a:endParaRPr>
          </a:p>
        </p:txBody>
      </p:sp>
      <p:sp>
        <p:nvSpPr>
          <p:cNvPr id="29" name="PlaceHolder 2"/>
          <p:cNvSpPr>
            <a:spLocks noGrp="1"/>
          </p:cNvSpPr>
          <p:nvPr>
            <p:ph/>
          </p:nvPr>
        </p:nvSpPr>
        <p:spPr>
          <a:xfrm>
            <a:off x="72000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30" name="PlaceHolder 3"/>
          <p:cNvSpPr>
            <a:spLocks noGrp="1"/>
          </p:cNvSpPr>
          <p:nvPr>
            <p:ph/>
          </p:nvPr>
        </p:nvSpPr>
        <p:spPr>
          <a:xfrm>
            <a:off x="5147280" y="1440000"/>
            <a:ext cx="421596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31" name="PlaceHolder 4"/>
          <p:cNvSpPr>
            <a:spLocks noGrp="1"/>
          </p:cNvSpPr>
          <p:nvPr>
            <p:ph/>
          </p:nvPr>
        </p:nvSpPr>
        <p:spPr>
          <a:xfrm>
            <a:off x="720000" y="3320280"/>
            <a:ext cx="8640000" cy="17168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D40D2AD-CB22-4BC4-8305-15FBE01C357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reeform: Shape 10"/>
          <p:cNvSpPr/>
          <p:nvPr/>
        </p:nvSpPr>
        <p:spPr>
          <a:xfrm>
            <a:off x="0" y="0"/>
            <a:ext cx="4860000" cy="2880000"/>
          </a:xfrm>
          <a:custGeom>
            <a:avLst/>
            <a:gdLst/>
            <a:ahLst/>
            <a:cxnLst/>
            <a:rect l="0" t="0" r="r" b="b"/>
            <a:pathLst>
              <a:path w="13500" h="8000">
                <a:moveTo>
                  <a:pt x="0" y="0"/>
                </a:moveTo>
                <a:lnTo>
                  <a:pt x="0" y="500"/>
                </a:lnTo>
                <a:lnTo>
                  <a:pt x="10404" y="8000"/>
                </a:lnTo>
                <a:lnTo>
                  <a:pt x="13500" y="0"/>
                </a:lnTo>
                <a:lnTo>
                  <a:pt x="0" y="0"/>
                </a:lnTo>
                <a:close/>
              </a:path>
            </a:pathLst>
          </a:custGeom>
          <a:solidFill>
            <a:srgbClr val="F10D0C"/>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12" name="Freeform: Shape 11"/>
          <p:cNvSpPr/>
          <p:nvPr/>
        </p:nvSpPr>
        <p:spPr>
          <a:xfrm>
            <a:off x="4320000" y="0"/>
            <a:ext cx="5760000" cy="2160000"/>
          </a:xfrm>
          <a:custGeom>
            <a:avLst/>
            <a:gdLst/>
            <a:ahLst/>
            <a:cxnLst/>
            <a:rect l="0" t="0" r="r" b="b"/>
            <a:pathLst>
              <a:path w="16000" h="6000">
                <a:moveTo>
                  <a:pt x="16000" y="0"/>
                </a:moveTo>
                <a:lnTo>
                  <a:pt x="2500" y="0"/>
                </a:lnTo>
                <a:lnTo>
                  <a:pt x="0" y="6000"/>
                </a:lnTo>
                <a:lnTo>
                  <a:pt x="16000" y="2500"/>
                </a:lnTo>
                <a:lnTo>
                  <a:pt x="16000" y="0"/>
                </a:lnTo>
                <a:close/>
              </a:path>
            </a:pathLst>
          </a:custGeom>
          <a:solidFill>
            <a:srgbClr val="EA7500"/>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2" name="Freeform: Shape 1"/>
          <p:cNvSpPr/>
          <p:nvPr/>
        </p:nvSpPr>
        <p:spPr>
          <a:xfrm>
            <a:off x="5580000" y="1260000"/>
            <a:ext cx="4500000" cy="3780000"/>
          </a:xfrm>
          <a:custGeom>
            <a:avLst/>
            <a:gdLst/>
            <a:ahLst/>
            <a:cxnLst/>
            <a:rect l="0" t="0" r="r" b="b"/>
            <a:pathLst>
              <a:path w="12500" h="10500">
                <a:moveTo>
                  <a:pt x="12500" y="10500"/>
                </a:moveTo>
                <a:lnTo>
                  <a:pt x="12500" y="0"/>
                </a:lnTo>
                <a:lnTo>
                  <a:pt x="0" y="2500"/>
                </a:lnTo>
                <a:lnTo>
                  <a:pt x="12500" y="10500"/>
                </a:lnTo>
                <a:close/>
              </a:path>
            </a:pathLst>
          </a:custGeom>
          <a:solidFill>
            <a:srgbClr val="E8A202"/>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3" name="Freeform: Shape 2"/>
          <p:cNvSpPr/>
          <p:nvPr/>
        </p:nvSpPr>
        <p:spPr>
          <a:xfrm>
            <a:off x="5580000" y="3060000"/>
            <a:ext cx="4500000" cy="2610000"/>
          </a:xfrm>
          <a:custGeom>
            <a:avLst/>
            <a:gdLst/>
            <a:ahLst/>
            <a:cxnLst/>
            <a:rect l="0" t="0" r="r" b="b"/>
            <a:pathLst>
              <a:path w="12500" h="7250">
                <a:moveTo>
                  <a:pt x="12500" y="7250"/>
                </a:moveTo>
                <a:lnTo>
                  <a:pt x="12500" y="6500"/>
                </a:lnTo>
                <a:lnTo>
                  <a:pt x="2000" y="0"/>
                </a:lnTo>
                <a:lnTo>
                  <a:pt x="0" y="7250"/>
                </a:lnTo>
                <a:lnTo>
                  <a:pt x="12500" y="7250"/>
                </a:lnTo>
                <a:close/>
              </a:path>
            </a:pathLst>
          </a:custGeom>
          <a:solidFill>
            <a:srgbClr val="168253"/>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4" name="Freeform: Shape 3"/>
          <p:cNvSpPr/>
          <p:nvPr/>
        </p:nvSpPr>
        <p:spPr>
          <a:xfrm>
            <a:off x="0" y="3764880"/>
            <a:ext cx="5760000" cy="1905120"/>
          </a:xfrm>
          <a:custGeom>
            <a:avLst/>
            <a:gdLst/>
            <a:ahLst/>
            <a:cxnLst/>
            <a:rect l="0" t="0" r="r" b="b"/>
            <a:pathLst>
              <a:path w="16000" h="5292">
                <a:moveTo>
                  <a:pt x="0" y="5292"/>
                </a:moveTo>
                <a:lnTo>
                  <a:pt x="14500" y="5292"/>
                </a:lnTo>
                <a:lnTo>
                  <a:pt x="16000" y="0"/>
                </a:lnTo>
                <a:lnTo>
                  <a:pt x="0" y="2542"/>
                </a:lnTo>
                <a:lnTo>
                  <a:pt x="0" y="5292"/>
                </a:lnTo>
                <a:close/>
              </a:path>
            </a:pathLst>
          </a:custGeom>
          <a:solidFill>
            <a:srgbClr val="3465A4"/>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5" name="Freeform: Shape 4"/>
          <p:cNvSpPr/>
          <p:nvPr/>
        </p:nvSpPr>
        <p:spPr>
          <a:xfrm>
            <a:off x="0" y="540000"/>
            <a:ext cx="4320000" cy="3780000"/>
          </a:xfrm>
          <a:custGeom>
            <a:avLst/>
            <a:gdLst/>
            <a:ahLst/>
            <a:cxnLst/>
            <a:rect l="0" t="0" r="r" b="b"/>
            <a:pathLst>
              <a:path w="12000" h="10500">
                <a:moveTo>
                  <a:pt x="0" y="0"/>
                </a:moveTo>
                <a:lnTo>
                  <a:pt x="0" y="10500"/>
                </a:lnTo>
                <a:lnTo>
                  <a:pt x="12000" y="8500"/>
                </a:lnTo>
                <a:lnTo>
                  <a:pt x="0" y="0"/>
                </a:lnTo>
                <a:close/>
              </a:path>
            </a:pathLst>
          </a:custGeom>
          <a:solidFill>
            <a:srgbClr val="780373"/>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6" name="PlaceHolder 1"/>
          <p:cNvSpPr>
            <a:spLocks noGrp="1"/>
          </p:cNvSpPr>
          <p:nvPr>
            <p:ph type="dt" idx="1"/>
          </p:nvPr>
        </p:nvSpPr>
        <p:spPr>
          <a:xfrm>
            <a:off x="360000" y="5220000"/>
            <a:ext cx="2340000" cy="360000"/>
          </a:xfrm>
          <a:prstGeom prst="rect">
            <a:avLst/>
          </a:prstGeom>
          <a:noFill/>
          <a:ln w="0">
            <a:noFill/>
          </a:ln>
        </p:spPr>
        <p:txBody>
          <a:bodyPr lIns="0" tIns="0" rIns="0" bIns="0" anchor="t">
            <a:noAutofit/>
          </a:bodyPr>
          <a:lstStyle>
            <a:lvl1pPr indent="0">
              <a:buNone/>
              <a:defRPr lang="en-US" sz="1400" b="0" strike="noStrike" spc="-1">
                <a:solidFill>
                  <a:srgbClr val="DDDDDD"/>
                </a:solidFill>
                <a:latin typeface="DejaVu Sans"/>
              </a:defRPr>
            </a:lvl1pPr>
          </a:lstStyle>
          <a:p>
            <a:pPr indent="0">
              <a:buNone/>
            </a:pPr>
            <a:r>
              <a:rPr lang="en-US" sz="1400" b="0" strike="noStrike" spc="-1">
                <a:solidFill>
                  <a:srgbClr val="DDDDDD"/>
                </a:solidFill>
                <a:latin typeface="DejaVu Sans"/>
              </a:rPr>
              <a:t>&lt;date/time&gt;</a:t>
            </a:r>
          </a:p>
        </p:txBody>
      </p:sp>
      <p:sp>
        <p:nvSpPr>
          <p:cNvPr id="7" name="PlaceHolder 2"/>
          <p:cNvSpPr>
            <a:spLocks noGrp="1"/>
          </p:cNvSpPr>
          <p:nvPr>
            <p:ph type="ftr" idx="2"/>
          </p:nvPr>
        </p:nvSpPr>
        <p:spPr>
          <a:xfrm>
            <a:off x="3420000" y="5220000"/>
            <a:ext cx="3240000" cy="360000"/>
          </a:xfrm>
          <a:prstGeom prst="rect">
            <a:avLst/>
          </a:prstGeom>
          <a:noFill/>
          <a:ln w="0">
            <a:noFill/>
          </a:ln>
        </p:spPr>
        <p:txBody>
          <a:bodyPr lIns="0" tIns="0" rIns="0" bIns="0" anchor="t">
            <a:noAutofit/>
          </a:bodyPr>
          <a:lstStyle>
            <a:lvl1pPr indent="0" algn="ctr">
              <a:buNone/>
              <a:defRPr lang="en-US" sz="1400" b="0" strike="noStrike" spc="-1">
                <a:solidFill>
                  <a:srgbClr val="DDDDDD"/>
                </a:solidFill>
                <a:latin typeface="DejaVu Sans"/>
              </a:defRPr>
            </a:lvl1pPr>
          </a:lstStyle>
          <a:p>
            <a:pPr indent="0" algn="ctr">
              <a:buNone/>
            </a:pPr>
            <a:r>
              <a:rPr lang="en-US" sz="1400" b="0" strike="noStrike" spc="-1">
                <a:solidFill>
                  <a:srgbClr val="DDDDDD"/>
                </a:solidFill>
                <a:latin typeface="DejaVu Sans"/>
              </a:rPr>
              <a:t>&lt;footer&gt;</a:t>
            </a:r>
          </a:p>
        </p:txBody>
      </p:sp>
      <p:sp>
        <p:nvSpPr>
          <p:cNvPr id="8" name="PlaceHolder 3"/>
          <p:cNvSpPr>
            <a:spLocks noGrp="1"/>
          </p:cNvSpPr>
          <p:nvPr>
            <p:ph type="sldNum" idx="3"/>
          </p:nvPr>
        </p:nvSpPr>
        <p:spPr>
          <a:xfrm>
            <a:off x="7380000" y="5220000"/>
            <a:ext cx="2340000" cy="360000"/>
          </a:xfrm>
          <a:prstGeom prst="rect">
            <a:avLst/>
          </a:prstGeom>
          <a:noFill/>
          <a:ln w="0">
            <a:noFill/>
          </a:ln>
        </p:spPr>
        <p:txBody>
          <a:bodyPr lIns="0" tIns="0" rIns="0" bIns="0" anchor="t">
            <a:noAutofit/>
          </a:bodyPr>
          <a:lstStyle>
            <a:lvl1pPr indent="0" algn="r">
              <a:buNone/>
              <a:defRPr lang="en-US" sz="1400" b="0" strike="noStrike" spc="-1">
                <a:solidFill>
                  <a:srgbClr val="DDDDDD"/>
                </a:solidFill>
                <a:latin typeface="DejaVu Sans"/>
              </a:defRPr>
            </a:lvl1pPr>
          </a:lstStyle>
          <a:p>
            <a:pPr indent="0" algn="r">
              <a:buNone/>
            </a:pPr>
            <a:fld id="{3B798B71-F1A0-47F9-BF6A-F63933C6C81E}" type="slidenum">
              <a:rPr lang="en-US" sz="1400" b="0" strike="noStrike" spc="-1">
                <a:solidFill>
                  <a:srgbClr val="DDDDDD"/>
                </a:solidFill>
                <a:latin typeface="DejaVu Sans"/>
              </a:rPr>
              <a:t>‹#›</a:t>
            </a:fld>
            <a:endParaRPr lang="en-US" sz="1400" b="0" strike="noStrike" spc="-1">
              <a:solidFill>
                <a:srgbClr val="DDDDDD"/>
              </a:solidFill>
              <a:latin typeface="DejaVu Sans"/>
            </a:endParaRPr>
          </a:p>
        </p:txBody>
      </p:sp>
      <p:sp>
        <p:nvSpPr>
          <p:cNvPr id="9" name="PlaceHolder 4"/>
          <p:cNvSpPr>
            <a:spLocks noGrp="1"/>
          </p:cNvSpPr>
          <p:nvPr>
            <p:ph type="body"/>
          </p:nvPr>
        </p:nvSpPr>
        <p:spPr>
          <a:xfrm>
            <a:off x="3780000" y="1980000"/>
            <a:ext cx="2520000" cy="1800000"/>
          </a:xfrm>
          <a:prstGeom prst="rect">
            <a:avLst/>
          </a:prstGeom>
          <a:noFill/>
          <a:ln w="0">
            <a:noFill/>
          </a:ln>
        </p:spPr>
        <p:txBody>
          <a:bodyPr lIns="0" tIns="0" rIns="0" bIns="0" anchor="t">
            <a:normAutofit fontScale="86000"/>
          </a:bodyPr>
          <a:lstStyle/>
          <a:p>
            <a:pPr indent="0" algn="ctr">
              <a:spcAft>
                <a:spcPts val="1060"/>
              </a:spcAft>
            </a:pPr>
            <a:r>
              <a:rPr lang="en-US" sz="2400" b="0" strike="noStrike" spc="-1">
                <a:solidFill>
                  <a:srgbClr val="666666"/>
                </a:solidFill>
                <a:latin typeface="DejaVu Sans"/>
              </a:rPr>
              <a:t>Click to edit the outline text format</a:t>
            </a:r>
          </a:p>
          <a:p>
            <a:pPr lvl="1" indent="0" algn="ctr">
              <a:spcAft>
                <a:spcPts val="848"/>
              </a:spcAft>
            </a:pPr>
            <a:r>
              <a:rPr lang="en-US" sz="1800" b="0" strike="noStrike" spc="-1">
                <a:solidFill>
                  <a:srgbClr val="666666"/>
                </a:solidFill>
                <a:latin typeface="DejaVu Sans"/>
              </a:rPr>
              <a:t>Second Outline Level</a:t>
            </a:r>
          </a:p>
          <a:p>
            <a:pPr lvl="2" indent="0" algn="ctr">
              <a:spcAft>
                <a:spcPts val="635"/>
              </a:spcAft>
            </a:pPr>
            <a:r>
              <a:rPr lang="en-US" sz="1400" b="0" strike="noStrike" spc="-1">
                <a:solidFill>
                  <a:srgbClr val="666666"/>
                </a:solidFill>
                <a:latin typeface="DejaVu Sans"/>
              </a:rPr>
              <a:t>Third Outline Level</a:t>
            </a:r>
          </a:p>
          <a:p>
            <a:pPr lvl="3" indent="0" algn="ctr">
              <a:spcAft>
                <a:spcPts val="422"/>
              </a:spcAft>
            </a:pPr>
            <a:r>
              <a:rPr lang="en-US" sz="1000" b="0" strike="noStrike" spc="-1">
                <a:solidFill>
                  <a:srgbClr val="666666"/>
                </a:solidFill>
                <a:latin typeface="DejaVu Sans"/>
              </a:rPr>
              <a:t>Fourth Outline Level</a:t>
            </a:r>
          </a:p>
          <a:p>
            <a:pPr lvl="4" indent="0" algn="ctr">
              <a:spcAft>
                <a:spcPts val="213"/>
              </a:spcAft>
            </a:pPr>
            <a:r>
              <a:rPr lang="en-US" sz="800" b="0" strike="noStrike" spc="-1">
                <a:solidFill>
                  <a:srgbClr val="666666"/>
                </a:solidFill>
                <a:latin typeface="DejaVu Sans"/>
              </a:rPr>
              <a:t>Fifth Outline Level</a:t>
            </a:r>
          </a:p>
          <a:p>
            <a:pPr lvl="5" indent="0" algn="ctr">
              <a:spcAft>
                <a:spcPts val="213"/>
              </a:spcAft>
            </a:pPr>
            <a:r>
              <a:rPr lang="en-US" sz="600" b="0" strike="noStrike" spc="-1">
                <a:solidFill>
                  <a:srgbClr val="666666"/>
                </a:solidFill>
                <a:latin typeface="DejaVu Sans"/>
              </a:rPr>
              <a:t>Sixth Outline Level</a:t>
            </a:r>
          </a:p>
          <a:p>
            <a:pPr lvl="6" indent="0" algn="ctr">
              <a:spcAft>
                <a:spcPts val="213"/>
              </a:spcAft>
            </a:pPr>
            <a:r>
              <a:rPr lang="en-US" sz="600" b="0" strike="noStrike" spc="-1">
                <a:solidFill>
                  <a:srgbClr val="666666"/>
                </a:solidFill>
                <a:latin typeface="DejaVu Sans"/>
              </a:rPr>
              <a:t>Seventh Outline Level</a:t>
            </a:r>
          </a:p>
        </p:txBody>
      </p:sp>
      <p:sp>
        <p:nvSpPr>
          <p:cNvPr id="10" name="PlaceHolder 5"/>
          <p:cNvSpPr>
            <a:spLocks noGrp="1"/>
          </p:cNvSpPr>
          <p:nvPr>
            <p:ph type="title"/>
          </p:nvPr>
        </p:nvSpPr>
        <p:spPr>
          <a:xfrm>
            <a:off x="540000" y="180000"/>
            <a:ext cx="3960000" cy="90000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DejaVu Sans"/>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Freeform: Shape 46"/>
          <p:cNvSpPr/>
          <p:nvPr/>
        </p:nvSpPr>
        <p:spPr>
          <a:xfrm>
            <a:off x="-36720" y="0"/>
            <a:ext cx="3276720" cy="3240000"/>
          </a:xfrm>
          <a:custGeom>
            <a:avLst/>
            <a:gdLst/>
            <a:ahLst/>
            <a:cxnLst/>
            <a:rect l="0" t="0" r="r" b="b"/>
            <a:pathLst>
              <a:path w="9102" h="9000">
                <a:moveTo>
                  <a:pt x="0" y="0"/>
                </a:moveTo>
                <a:lnTo>
                  <a:pt x="9102" y="0"/>
                </a:lnTo>
                <a:lnTo>
                  <a:pt x="6102" y="9000"/>
                </a:lnTo>
                <a:lnTo>
                  <a:pt x="102" y="4500"/>
                </a:lnTo>
                <a:lnTo>
                  <a:pt x="0" y="0"/>
                </a:lnTo>
                <a:close/>
              </a:path>
            </a:pathLst>
          </a:custGeom>
          <a:solidFill>
            <a:srgbClr val="F10D0C"/>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48" name="Freeform: Shape 47"/>
          <p:cNvSpPr/>
          <p:nvPr/>
        </p:nvSpPr>
        <p:spPr>
          <a:xfrm>
            <a:off x="3240000" y="0"/>
            <a:ext cx="5400000" cy="1080000"/>
          </a:xfrm>
          <a:custGeom>
            <a:avLst/>
            <a:gdLst/>
            <a:ahLst/>
            <a:cxnLst/>
            <a:rect l="0" t="0" r="r" b="b"/>
            <a:pathLst>
              <a:path w="15000" h="3000">
                <a:moveTo>
                  <a:pt x="1000" y="0"/>
                </a:moveTo>
                <a:lnTo>
                  <a:pt x="0" y="3000"/>
                </a:lnTo>
                <a:lnTo>
                  <a:pt x="15000" y="0"/>
                </a:lnTo>
                <a:lnTo>
                  <a:pt x="1000" y="0"/>
                </a:lnTo>
                <a:close/>
              </a:path>
            </a:pathLst>
          </a:custGeom>
          <a:solidFill>
            <a:srgbClr val="EA7500"/>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49" name="Freeform: Shape 48"/>
          <p:cNvSpPr/>
          <p:nvPr/>
        </p:nvSpPr>
        <p:spPr>
          <a:xfrm>
            <a:off x="6120000" y="0"/>
            <a:ext cx="3960000" cy="3780000"/>
          </a:xfrm>
          <a:custGeom>
            <a:avLst/>
            <a:gdLst/>
            <a:ahLst/>
            <a:cxnLst/>
            <a:rect l="0" t="0" r="r" b="b"/>
            <a:pathLst>
              <a:path w="11000" h="10500">
                <a:moveTo>
                  <a:pt x="11000" y="0"/>
                </a:moveTo>
                <a:lnTo>
                  <a:pt x="0" y="2500"/>
                </a:lnTo>
                <a:lnTo>
                  <a:pt x="11000" y="10500"/>
                </a:lnTo>
                <a:lnTo>
                  <a:pt x="11000" y="0"/>
                </a:lnTo>
                <a:close/>
              </a:path>
            </a:pathLst>
          </a:custGeom>
          <a:solidFill>
            <a:srgbClr val="E8A202"/>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50" name="Freeform: Shape 49"/>
          <p:cNvSpPr/>
          <p:nvPr/>
        </p:nvSpPr>
        <p:spPr>
          <a:xfrm>
            <a:off x="6840000" y="2520000"/>
            <a:ext cx="3240000" cy="3150000"/>
          </a:xfrm>
          <a:custGeom>
            <a:avLst/>
            <a:gdLst/>
            <a:ahLst/>
            <a:cxnLst/>
            <a:rect l="0" t="0" r="r" b="b"/>
            <a:pathLst>
              <a:path w="9000" h="8750">
                <a:moveTo>
                  <a:pt x="9000" y="4500"/>
                </a:moveTo>
                <a:lnTo>
                  <a:pt x="3000" y="0"/>
                </a:lnTo>
                <a:lnTo>
                  <a:pt x="0" y="8750"/>
                </a:lnTo>
                <a:lnTo>
                  <a:pt x="9000" y="8750"/>
                </a:lnTo>
                <a:lnTo>
                  <a:pt x="9000" y="4500"/>
                </a:lnTo>
                <a:close/>
              </a:path>
            </a:pathLst>
          </a:custGeom>
          <a:solidFill>
            <a:srgbClr val="168253"/>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51" name="Freeform: Shape 50"/>
          <p:cNvSpPr/>
          <p:nvPr/>
        </p:nvSpPr>
        <p:spPr>
          <a:xfrm>
            <a:off x="1800000" y="4500000"/>
            <a:ext cx="5040000" cy="1170000"/>
          </a:xfrm>
          <a:custGeom>
            <a:avLst/>
            <a:gdLst/>
            <a:ahLst/>
            <a:cxnLst/>
            <a:rect l="0" t="0" r="r" b="b"/>
            <a:pathLst>
              <a:path w="14000" h="3250">
                <a:moveTo>
                  <a:pt x="0" y="3250"/>
                </a:moveTo>
                <a:lnTo>
                  <a:pt x="13000" y="3250"/>
                </a:lnTo>
                <a:lnTo>
                  <a:pt x="14000" y="0"/>
                </a:lnTo>
                <a:lnTo>
                  <a:pt x="0" y="3250"/>
                </a:lnTo>
                <a:close/>
              </a:path>
            </a:pathLst>
          </a:custGeom>
          <a:solidFill>
            <a:srgbClr val="3465A4"/>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52" name="Freeform: Shape 51"/>
          <p:cNvSpPr/>
          <p:nvPr/>
        </p:nvSpPr>
        <p:spPr>
          <a:xfrm>
            <a:off x="-36720" y="2160000"/>
            <a:ext cx="3996720" cy="3538800"/>
          </a:xfrm>
          <a:custGeom>
            <a:avLst/>
            <a:gdLst/>
            <a:ahLst/>
            <a:cxnLst/>
            <a:rect l="0" t="0" r="r" b="b"/>
            <a:pathLst>
              <a:path w="11102" h="9830">
                <a:moveTo>
                  <a:pt x="0" y="9830"/>
                </a:moveTo>
                <a:lnTo>
                  <a:pt x="1602" y="9830"/>
                </a:lnTo>
                <a:lnTo>
                  <a:pt x="11102" y="7500"/>
                </a:lnTo>
                <a:lnTo>
                  <a:pt x="102" y="0"/>
                </a:lnTo>
                <a:lnTo>
                  <a:pt x="0" y="9830"/>
                </a:lnTo>
                <a:close/>
              </a:path>
            </a:pathLst>
          </a:custGeom>
          <a:solidFill>
            <a:srgbClr val="780373"/>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53" name="PlaceHolder 1"/>
          <p:cNvSpPr>
            <a:spLocks noGrp="1"/>
          </p:cNvSpPr>
          <p:nvPr>
            <p:ph type="dt" idx="4"/>
          </p:nvPr>
        </p:nvSpPr>
        <p:spPr>
          <a:xfrm>
            <a:off x="360000" y="5220000"/>
            <a:ext cx="2340000" cy="360000"/>
          </a:xfrm>
          <a:prstGeom prst="rect">
            <a:avLst/>
          </a:prstGeom>
          <a:noFill/>
          <a:ln w="0">
            <a:noFill/>
          </a:ln>
        </p:spPr>
        <p:txBody>
          <a:bodyPr lIns="0" tIns="0" rIns="0" bIns="0" anchor="t">
            <a:noAutofit/>
          </a:bodyPr>
          <a:lstStyle>
            <a:lvl1pPr indent="0" algn="just">
              <a:buNone/>
              <a:defRPr lang="en-US" sz="1400" b="0" strike="noStrike" spc="-1">
                <a:solidFill>
                  <a:srgbClr val="DDDDDD"/>
                </a:solidFill>
                <a:latin typeface="DejaVu Sans"/>
              </a:defRPr>
            </a:lvl1pPr>
          </a:lstStyle>
          <a:p>
            <a:pPr indent="0" algn="just">
              <a:buNone/>
            </a:pPr>
            <a:r>
              <a:rPr lang="en-US" sz="1400" b="0" strike="noStrike" spc="-1">
                <a:solidFill>
                  <a:srgbClr val="DDDDDD"/>
                </a:solidFill>
                <a:latin typeface="DejaVu Sans"/>
              </a:rPr>
              <a:t>&lt;date/time&gt;</a:t>
            </a:r>
          </a:p>
        </p:txBody>
      </p:sp>
      <p:sp>
        <p:nvSpPr>
          <p:cNvPr id="54" name="PlaceHolder 2"/>
          <p:cNvSpPr>
            <a:spLocks noGrp="1"/>
          </p:cNvSpPr>
          <p:nvPr>
            <p:ph type="ftr" idx="5"/>
          </p:nvPr>
        </p:nvSpPr>
        <p:spPr>
          <a:xfrm>
            <a:off x="3420000" y="5220000"/>
            <a:ext cx="3240000" cy="360000"/>
          </a:xfrm>
          <a:prstGeom prst="rect">
            <a:avLst/>
          </a:prstGeom>
          <a:noFill/>
          <a:ln w="0">
            <a:noFill/>
          </a:ln>
        </p:spPr>
        <p:txBody>
          <a:bodyPr lIns="0" tIns="0" rIns="0" bIns="0" anchor="t">
            <a:noAutofit/>
          </a:bodyPr>
          <a:lstStyle>
            <a:lvl1pPr indent="0" algn="ctr">
              <a:buNone/>
              <a:defRPr lang="en-US" sz="1400" b="0" strike="noStrike" spc="-1">
                <a:solidFill>
                  <a:srgbClr val="DDDDDD"/>
                </a:solidFill>
                <a:latin typeface="DejaVu Sans"/>
              </a:defRPr>
            </a:lvl1pPr>
          </a:lstStyle>
          <a:p>
            <a:pPr indent="0" algn="ctr">
              <a:buNone/>
            </a:pPr>
            <a:r>
              <a:rPr lang="en-US" sz="1400" b="0" strike="noStrike" spc="-1">
                <a:solidFill>
                  <a:srgbClr val="DDDDDD"/>
                </a:solidFill>
                <a:latin typeface="DejaVu Sans"/>
              </a:rPr>
              <a:t>&lt;footer&gt;</a:t>
            </a:r>
          </a:p>
        </p:txBody>
      </p:sp>
      <p:sp>
        <p:nvSpPr>
          <p:cNvPr id="55" name="PlaceHolder 3"/>
          <p:cNvSpPr>
            <a:spLocks noGrp="1"/>
          </p:cNvSpPr>
          <p:nvPr>
            <p:ph type="sldNum" idx="6"/>
          </p:nvPr>
        </p:nvSpPr>
        <p:spPr>
          <a:xfrm>
            <a:off x="7380000" y="5220000"/>
            <a:ext cx="2340000" cy="360000"/>
          </a:xfrm>
          <a:prstGeom prst="rect">
            <a:avLst/>
          </a:prstGeom>
          <a:noFill/>
          <a:ln w="0">
            <a:noFill/>
          </a:ln>
        </p:spPr>
        <p:txBody>
          <a:bodyPr lIns="0" tIns="0" rIns="0" bIns="0" anchor="t">
            <a:noAutofit/>
          </a:bodyPr>
          <a:lstStyle>
            <a:lvl1pPr indent="0" algn="r">
              <a:buNone/>
              <a:defRPr lang="en-US" sz="1400" b="0" strike="noStrike" spc="-1">
                <a:solidFill>
                  <a:srgbClr val="DDDDDD"/>
                </a:solidFill>
                <a:latin typeface="DejaVu Sans"/>
              </a:defRPr>
            </a:lvl1pPr>
          </a:lstStyle>
          <a:p>
            <a:pPr indent="0" algn="r">
              <a:buNone/>
            </a:pPr>
            <a:fld id="{CAE56E2A-A7EF-4457-B239-8CDAA50774D0}" type="slidenum">
              <a:rPr lang="en-US" sz="1400" b="0" strike="noStrike" spc="-1">
                <a:solidFill>
                  <a:srgbClr val="DDDDDD"/>
                </a:solidFill>
                <a:latin typeface="DejaVu Sans"/>
              </a:rPr>
              <a:t>‹#›</a:t>
            </a:fld>
            <a:endParaRPr lang="en-US" sz="1400" b="0" strike="noStrike" spc="-1">
              <a:solidFill>
                <a:srgbClr val="DDDDDD"/>
              </a:solidFill>
              <a:latin typeface="DejaVu Sans"/>
            </a:endParaRPr>
          </a:p>
        </p:txBody>
      </p:sp>
      <p:sp>
        <p:nvSpPr>
          <p:cNvPr id="56" name="PlaceHolder 4"/>
          <p:cNvSpPr>
            <a:spLocks noGrp="1"/>
          </p:cNvSpPr>
          <p:nvPr>
            <p:ph type="title"/>
          </p:nvPr>
        </p:nvSpPr>
        <p:spPr>
          <a:xfrm>
            <a:off x="2880000" y="900000"/>
            <a:ext cx="4320000" cy="1080000"/>
          </a:xfrm>
          <a:prstGeom prst="rect">
            <a:avLst/>
          </a:prstGeom>
          <a:noFill/>
          <a:ln w="0">
            <a:noFill/>
          </a:ln>
        </p:spPr>
        <p:txBody>
          <a:bodyPr lIns="0" tIns="0" rIns="0" bIns="0" anchor="ctr">
            <a:noAutofit/>
          </a:bodyPr>
          <a:lstStyle/>
          <a:p>
            <a:pPr indent="0" algn="ctr">
              <a:buNone/>
            </a:pPr>
            <a:r>
              <a:rPr lang="en-US" sz="2100" b="0" strike="noStrike" spc="-1">
                <a:solidFill>
                  <a:srgbClr val="333333"/>
                </a:solidFill>
                <a:latin typeface="DejaVu Sans"/>
              </a:rPr>
              <a:t>Click to edit the title text format</a:t>
            </a:r>
          </a:p>
        </p:txBody>
      </p:sp>
      <p:sp>
        <p:nvSpPr>
          <p:cNvPr id="57" name="PlaceHolder 5"/>
          <p:cNvSpPr>
            <a:spLocks noGrp="1"/>
          </p:cNvSpPr>
          <p:nvPr>
            <p:ph type="body"/>
          </p:nvPr>
        </p:nvSpPr>
        <p:spPr>
          <a:xfrm>
            <a:off x="2880000" y="2160000"/>
            <a:ext cx="4320000" cy="2520000"/>
          </a:xfrm>
          <a:prstGeom prst="rect">
            <a:avLst/>
          </a:prstGeom>
          <a:solidFill>
            <a:srgbClr val="FFFFFF">
              <a:alpha val="50000"/>
            </a:srgbClr>
          </a:solidFill>
          <a:ln w="0">
            <a:noFill/>
          </a:ln>
        </p:spPr>
        <p:txBody>
          <a:bodyPr lIns="0" tIns="0" rIns="0" bIns="0" anchor="t">
            <a:normAutofit/>
          </a:bodyPr>
          <a:lstStyle/>
          <a:p>
            <a:pPr marL="432000" indent="-324000">
              <a:spcAft>
                <a:spcPts val="1060"/>
              </a:spcAft>
              <a:buClr>
                <a:srgbClr val="666666"/>
              </a:buClr>
              <a:buSzPct val="45000"/>
              <a:buFont typeface="Wingdings" charset="2"/>
              <a:buChar char=""/>
            </a:pPr>
            <a:r>
              <a:rPr lang="en-US" sz="2000" b="0" strike="noStrike" spc="-1">
                <a:solidFill>
                  <a:srgbClr val="666666"/>
                </a:solidFill>
                <a:latin typeface="DejaVu Sans"/>
              </a:rPr>
              <a:t>Click to edit the outline text format</a:t>
            </a:r>
          </a:p>
          <a:p>
            <a:pPr marL="864000" lvl="1" indent="-324000">
              <a:spcAft>
                <a:spcPts val="848"/>
              </a:spcAft>
              <a:buClr>
                <a:srgbClr val="666666"/>
              </a:buClr>
              <a:buSzPct val="75000"/>
              <a:buFont typeface="Symbol" charset="2"/>
              <a:buChar char=""/>
            </a:pPr>
            <a:r>
              <a:rPr lang="en-US" sz="1600" b="0" strike="noStrike" spc="-1">
                <a:solidFill>
                  <a:srgbClr val="666666"/>
                </a:solidFill>
                <a:latin typeface="DejaVu Sans"/>
              </a:rPr>
              <a:t>Second Outline Level</a:t>
            </a:r>
          </a:p>
          <a:p>
            <a:pPr marL="1296000" lvl="2" indent="-288000">
              <a:spcAft>
                <a:spcPts val="635"/>
              </a:spcAft>
              <a:buClr>
                <a:srgbClr val="666666"/>
              </a:buClr>
              <a:buSzPct val="45000"/>
              <a:buFont typeface="Wingdings" charset="2"/>
              <a:buChar char=""/>
            </a:pPr>
            <a:r>
              <a:rPr lang="en-US" sz="1300" b="0" strike="noStrike" spc="-1">
                <a:solidFill>
                  <a:srgbClr val="666666"/>
                </a:solidFill>
                <a:latin typeface="DejaVu Sans"/>
              </a:rPr>
              <a:t>Third Outline Level</a:t>
            </a:r>
          </a:p>
          <a:p>
            <a:pPr marL="1728000" lvl="3" indent="-216000">
              <a:spcAft>
                <a:spcPts val="422"/>
              </a:spcAft>
              <a:buClr>
                <a:srgbClr val="666666"/>
              </a:buClr>
              <a:buSzPct val="75000"/>
              <a:buFont typeface="Symbol" charset="2"/>
              <a:buChar char=""/>
            </a:pPr>
            <a:r>
              <a:rPr lang="en-US" sz="1000" b="0" strike="noStrike" spc="-1">
                <a:solidFill>
                  <a:srgbClr val="666666"/>
                </a:solidFill>
                <a:latin typeface="DejaVu Sans"/>
              </a:rPr>
              <a:t>Fourth Outline Level</a:t>
            </a:r>
          </a:p>
          <a:p>
            <a:pPr marL="2160000" lvl="4" indent="-216000">
              <a:spcAft>
                <a:spcPts val="210"/>
              </a:spcAft>
              <a:buClr>
                <a:srgbClr val="666666"/>
              </a:buClr>
              <a:buSzPct val="45000"/>
              <a:buFont typeface="Wingdings" charset="2"/>
              <a:buChar char=""/>
            </a:pPr>
            <a:r>
              <a:rPr lang="en-US" sz="1000" b="0" strike="noStrike" spc="-1">
                <a:solidFill>
                  <a:srgbClr val="666666"/>
                </a:solidFill>
                <a:latin typeface="DejaVu Sans"/>
              </a:rPr>
              <a:t>Fifth Outline Level</a:t>
            </a:r>
          </a:p>
          <a:p>
            <a:pPr marL="2592000" lvl="5" indent="-216000">
              <a:spcAft>
                <a:spcPts val="210"/>
              </a:spcAft>
              <a:buClr>
                <a:srgbClr val="666666"/>
              </a:buClr>
              <a:buSzPct val="45000"/>
              <a:buFont typeface="Wingdings" charset="2"/>
              <a:buChar char=""/>
            </a:pPr>
            <a:r>
              <a:rPr lang="en-US" sz="1000" b="0" strike="noStrike" spc="-1">
                <a:solidFill>
                  <a:srgbClr val="666666"/>
                </a:solidFill>
                <a:latin typeface="DejaVu Sans"/>
              </a:rPr>
              <a:t>Sixth Outline Level</a:t>
            </a:r>
          </a:p>
          <a:p>
            <a:pPr marL="3024000" lvl="6" indent="-216000">
              <a:spcAft>
                <a:spcPts val="210"/>
              </a:spcAft>
              <a:buClr>
                <a:srgbClr val="666666"/>
              </a:buClr>
              <a:buSzPct val="45000"/>
              <a:buFont typeface="Wingdings" charset="2"/>
              <a:buChar char=""/>
            </a:pPr>
            <a:r>
              <a:rPr lang="en-US" sz="1000" b="0" strike="noStrike" spc="-1">
                <a:solidFill>
                  <a:srgbClr val="666666"/>
                </a:solidFill>
                <a:latin typeface="DejaVu Sans"/>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Freeform: Shape 93"/>
          <p:cNvSpPr/>
          <p:nvPr/>
        </p:nvSpPr>
        <p:spPr>
          <a:xfrm>
            <a:off x="0" y="0"/>
            <a:ext cx="1980000" cy="3420000"/>
          </a:xfrm>
          <a:custGeom>
            <a:avLst/>
            <a:gdLst/>
            <a:ahLst/>
            <a:cxnLst/>
            <a:rect l="0" t="0" r="r" b="b"/>
            <a:pathLst>
              <a:path w="5500" h="9500">
                <a:moveTo>
                  <a:pt x="0" y="0"/>
                </a:moveTo>
                <a:lnTo>
                  <a:pt x="0" y="8000"/>
                </a:lnTo>
                <a:lnTo>
                  <a:pt x="2500" y="9500"/>
                </a:lnTo>
                <a:lnTo>
                  <a:pt x="5500" y="0"/>
                </a:lnTo>
                <a:lnTo>
                  <a:pt x="0" y="0"/>
                </a:lnTo>
                <a:close/>
              </a:path>
            </a:pathLst>
          </a:custGeom>
          <a:solidFill>
            <a:srgbClr val="F10D0C"/>
          </a:solidFill>
          <a:ln w="0">
            <a:noFill/>
          </a:ln>
        </p:spPr>
        <p:txBody>
          <a:bodyPr lIns="0" tIns="0" rIns="0" bIns="0" anchor="ctr">
            <a:noAutofit/>
          </a:bodyPr>
          <a:lstStyle/>
          <a:p>
            <a:endParaRPr lang="en-US" sz="1400" b="0" strike="noStrike" spc="-1">
              <a:solidFill>
                <a:srgbClr val="DDDDDD"/>
              </a:solidFill>
              <a:latin typeface="Arial"/>
            </a:endParaRPr>
          </a:p>
        </p:txBody>
      </p:sp>
      <p:sp>
        <p:nvSpPr>
          <p:cNvPr id="95" name="Freeform: Shape 94"/>
          <p:cNvSpPr/>
          <p:nvPr/>
        </p:nvSpPr>
        <p:spPr>
          <a:xfrm>
            <a:off x="2340000" y="0"/>
            <a:ext cx="1980000" cy="360000"/>
          </a:xfrm>
          <a:custGeom>
            <a:avLst/>
            <a:gdLst/>
            <a:ahLst/>
            <a:cxnLst/>
            <a:rect l="0" t="0" r="r" b="b"/>
            <a:pathLst>
              <a:path w="5500" h="1000">
                <a:moveTo>
                  <a:pt x="500" y="0"/>
                </a:moveTo>
                <a:lnTo>
                  <a:pt x="0" y="1000"/>
                </a:lnTo>
                <a:lnTo>
                  <a:pt x="5500" y="0"/>
                </a:lnTo>
                <a:lnTo>
                  <a:pt x="500" y="0"/>
                </a:lnTo>
                <a:close/>
              </a:path>
            </a:pathLst>
          </a:custGeom>
          <a:solidFill>
            <a:srgbClr val="EA7500"/>
          </a:solidFill>
          <a:ln w="0">
            <a:noFill/>
          </a:ln>
        </p:spPr>
        <p:txBody>
          <a:bodyPr lIns="0" tIns="0" rIns="0" bIns="0" anchor="ctr">
            <a:noAutofit/>
          </a:bodyPr>
          <a:lstStyle/>
          <a:p>
            <a:endParaRPr lang="en-US" sz="1400" b="0" strike="noStrike" spc="-1">
              <a:solidFill>
                <a:srgbClr val="DDDDDD"/>
              </a:solidFill>
              <a:latin typeface="Arial"/>
            </a:endParaRPr>
          </a:p>
        </p:txBody>
      </p:sp>
      <p:sp>
        <p:nvSpPr>
          <p:cNvPr id="96" name="Freeform: Shape 95"/>
          <p:cNvSpPr/>
          <p:nvPr/>
        </p:nvSpPr>
        <p:spPr>
          <a:xfrm>
            <a:off x="6480000" y="0"/>
            <a:ext cx="3600000" cy="2700000"/>
          </a:xfrm>
          <a:custGeom>
            <a:avLst/>
            <a:gdLst/>
            <a:ahLst/>
            <a:cxnLst/>
            <a:rect l="0" t="0" r="r" b="b"/>
            <a:pathLst>
              <a:path w="10000" h="7500">
                <a:moveTo>
                  <a:pt x="10000" y="0"/>
                </a:moveTo>
                <a:lnTo>
                  <a:pt x="1000" y="0"/>
                </a:lnTo>
                <a:lnTo>
                  <a:pt x="0" y="500"/>
                </a:lnTo>
                <a:lnTo>
                  <a:pt x="10000" y="7500"/>
                </a:lnTo>
                <a:lnTo>
                  <a:pt x="10000" y="0"/>
                </a:lnTo>
                <a:close/>
              </a:path>
            </a:pathLst>
          </a:custGeom>
          <a:solidFill>
            <a:srgbClr val="E8A202"/>
          </a:solidFill>
          <a:ln w="0">
            <a:noFill/>
          </a:ln>
        </p:spPr>
        <p:txBody>
          <a:bodyPr lIns="0" tIns="0" rIns="0" bIns="0" anchor="ctr">
            <a:noAutofit/>
          </a:bodyPr>
          <a:lstStyle/>
          <a:p>
            <a:endParaRPr lang="en-US" sz="1400" b="0" strike="noStrike" spc="-1">
              <a:solidFill>
                <a:srgbClr val="DDDDDD"/>
              </a:solidFill>
              <a:latin typeface="Arial"/>
            </a:endParaRPr>
          </a:p>
        </p:txBody>
      </p:sp>
      <p:sp>
        <p:nvSpPr>
          <p:cNvPr id="97" name="Freeform: Shape 96"/>
          <p:cNvSpPr/>
          <p:nvPr/>
        </p:nvSpPr>
        <p:spPr>
          <a:xfrm>
            <a:off x="8100000" y="2340000"/>
            <a:ext cx="1980000" cy="3330000"/>
          </a:xfrm>
          <a:custGeom>
            <a:avLst/>
            <a:gdLst/>
            <a:ahLst/>
            <a:cxnLst/>
            <a:rect l="0" t="0" r="r" b="b"/>
            <a:pathLst>
              <a:path w="5500" h="9250">
                <a:moveTo>
                  <a:pt x="5500" y="9250"/>
                </a:moveTo>
                <a:lnTo>
                  <a:pt x="5500" y="2000"/>
                </a:lnTo>
                <a:lnTo>
                  <a:pt x="3000" y="0"/>
                </a:lnTo>
                <a:lnTo>
                  <a:pt x="0" y="9250"/>
                </a:lnTo>
                <a:lnTo>
                  <a:pt x="5500" y="9250"/>
                </a:lnTo>
                <a:close/>
              </a:path>
            </a:pathLst>
          </a:custGeom>
          <a:solidFill>
            <a:srgbClr val="168253"/>
          </a:solidFill>
          <a:ln w="0">
            <a:noFill/>
          </a:ln>
        </p:spPr>
        <p:txBody>
          <a:bodyPr lIns="0" tIns="0" rIns="0" bIns="0" anchor="ctr">
            <a:noAutofit/>
          </a:bodyPr>
          <a:lstStyle/>
          <a:p>
            <a:endParaRPr lang="en-US" sz="1400" b="0" strike="noStrike" spc="-1">
              <a:solidFill>
                <a:srgbClr val="DDDDDD"/>
              </a:solidFill>
              <a:latin typeface="Arial"/>
            </a:endParaRPr>
          </a:p>
        </p:txBody>
      </p:sp>
      <p:sp>
        <p:nvSpPr>
          <p:cNvPr id="98" name="Freeform: Shape 97"/>
          <p:cNvSpPr/>
          <p:nvPr/>
        </p:nvSpPr>
        <p:spPr>
          <a:xfrm>
            <a:off x="5940000" y="5220000"/>
            <a:ext cx="1800000" cy="450000"/>
          </a:xfrm>
          <a:custGeom>
            <a:avLst/>
            <a:gdLst/>
            <a:ahLst/>
            <a:cxnLst/>
            <a:rect l="0" t="0" r="r" b="b"/>
            <a:pathLst>
              <a:path w="5000" h="1250">
                <a:moveTo>
                  <a:pt x="4500" y="1250"/>
                </a:moveTo>
                <a:lnTo>
                  <a:pt x="5000" y="0"/>
                </a:lnTo>
                <a:lnTo>
                  <a:pt x="0" y="1250"/>
                </a:lnTo>
                <a:lnTo>
                  <a:pt x="4500" y="1250"/>
                </a:lnTo>
                <a:close/>
              </a:path>
            </a:pathLst>
          </a:custGeom>
          <a:solidFill>
            <a:srgbClr val="3465A4"/>
          </a:solidFill>
          <a:ln w="0">
            <a:noFill/>
          </a:ln>
        </p:spPr>
        <p:txBody>
          <a:bodyPr lIns="0" tIns="0" rIns="0" bIns="0" anchor="ctr">
            <a:noAutofit/>
          </a:bodyPr>
          <a:lstStyle/>
          <a:p>
            <a:endParaRPr lang="en-US" sz="1400" b="0" strike="noStrike" spc="-1">
              <a:solidFill>
                <a:srgbClr val="DDDDDD"/>
              </a:solidFill>
              <a:latin typeface="Arial"/>
            </a:endParaRPr>
          </a:p>
        </p:txBody>
      </p:sp>
      <p:sp>
        <p:nvSpPr>
          <p:cNvPr id="99" name="Freeform: Shape 98"/>
          <p:cNvSpPr/>
          <p:nvPr/>
        </p:nvSpPr>
        <p:spPr>
          <a:xfrm>
            <a:off x="0" y="3240000"/>
            <a:ext cx="3240000" cy="2430000"/>
          </a:xfrm>
          <a:custGeom>
            <a:avLst/>
            <a:gdLst/>
            <a:ahLst/>
            <a:cxnLst/>
            <a:rect l="0" t="0" r="r" b="b"/>
            <a:pathLst>
              <a:path w="9000" h="6750">
                <a:moveTo>
                  <a:pt x="0" y="0"/>
                </a:moveTo>
                <a:lnTo>
                  <a:pt x="0" y="6750"/>
                </a:lnTo>
                <a:lnTo>
                  <a:pt x="9000" y="6750"/>
                </a:lnTo>
                <a:lnTo>
                  <a:pt x="0" y="0"/>
                </a:lnTo>
                <a:close/>
              </a:path>
            </a:pathLst>
          </a:custGeom>
          <a:solidFill>
            <a:srgbClr val="780373"/>
          </a:solidFill>
          <a:ln w="0">
            <a:noFill/>
          </a:ln>
        </p:spPr>
        <p:txBody>
          <a:bodyPr lIns="0" tIns="0" rIns="0" bIns="0" anchor="ctr">
            <a:noAutofit/>
          </a:bodyPr>
          <a:lstStyle/>
          <a:p>
            <a:endParaRPr lang="en-US" sz="1400" b="0" strike="noStrike" spc="-1">
              <a:solidFill>
                <a:srgbClr val="DDDDDD"/>
              </a:solidFill>
              <a:latin typeface="Arial"/>
            </a:endParaRPr>
          </a:p>
        </p:txBody>
      </p:sp>
      <p:sp>
        <p:nvSpPr>
          <p:cNvPr id="100" name="PlaceHolder 1"/>
          <p:cNvSpPr>
            <a:spLocks noGrp="1"/>
          </p:cNvSpPr>
          <p:nvPr>
            <p:ph type="title"/>
          </p:nvPr>
        </p:nvSpPr>
        <p:spPr>
          <a:xfrm>
            <a:off x="1800000" y="360000"/>
            <a:ext cx="6480000" cy="900000"/>
          </a:xfrm>
          <a:prstGeom prst="rect">
            <a:avLst/>
          </a:prstGeom>
          <a:noFill/>
          <a:ln w="0">
            <a:noFill/>
          </a:ln>
        </p:spPr>
        <p:txBody>
          <a:bodyPr lIns="0" tIns="0" rIns="0" bIns="0" anchor="ctr">
            <a:noAutofit/>
          </a:bodyPr>
          <a:lstStyle/>
          <a:p>
            <a:pPr indent="0" algn="ctr">
              <a:buNone/>
            </a:pPr>
            <a:r>
              <a:rPr lang="en-US" sz="2100" b="0" strike="noStrike" spc="-1">
                <a:solidFill>
                  <a:srgbClr val="333333"/>
                </a:solidFill>
                <a:latin typeface="DejaVu Sans"/>
              </a:rPr>
              <a:t>Click to edit the title text format</a:t>
            </a:r>
          </a:p>
        </p:txBody>
      </p:sp>
      <p:sp>
        <p:nvSpPr>
          <p:cNvPr id="101" name="PlaceHolder 2"/>
          <p:cNvSpPr>
            <a:spLocks noGrp="1"/>
          </p:cNvSpPr>
          <p:nvPr>
            <p:ph type="body"/>
          </p:nvPr>
        </p:nvSpPr>
        <p:spPr>
          <a:xfrm>
            <a:off x="1800000" y="1440000"/>
            <a:ext cx="6480000" cy="3600000"/>
          </a:xfrm>
          <a:prstGeom prst="rect">
            <a:avLst/>
          </a:prstGeom>
          <a:noFill/>
          <a:ln w="0">
            <a:noFill/>
          </a:ln>
        </p:spPr>
        <p:txBody>
          <a:bodyPr lIns="0" tIns="0" rIns="0" bIns="0" anchor="t">
            <a:normAutofit/>
          </a:bodyPr>
          <a:lstStyle/>
          <a:p>
            <a:pPr marL="432000" indent="-324000">
              <a:spcAft>
                <a:spcPts val="1060"/>
              </a:spcAft>
              <a:buClr>
                <a:srgbClr val="666666"/>
              </a:buClr>
              <a:buSzPct val="45000"/>
              <a:buFont typeface="Wingdings" charset="2"/>
              <a:buChar char=""/>
            </a:pPr>
            <a:r>
              <a:rPr lang="en-US" sz="2000" b="0" strike="noStrike" spc="-1">
                <a:solidFill>
                  <a:srgbClr val="666666"/>
                </a:solidFill>
                <a:latin typeface="DejaVu Sans"/>
              </a:rPr>
              <a:t>Click to edit the outline text format</a:t>
            </a:r>
          </a:p>
          <a:p>
            <a:pPr marL="864000" lvl="1" indent="-324000">
              <a:spcAft>
                <a:spcPts val="848"/>
              </a:spcAft>
              <a:buClr>
                <a:srgbClr val="666666"/>
              </a:buClr>
              <a:buSzPct val="75000"/>
              <a:buFont typeface="Symbol" charset="2"/>
              <a:buChar char=""/>
            </a:pPr>
            <a:r>
              <a:rPr lang="en-US" sz="1800" b="0" strike="noStrike" spc="-1">
                <a:solidFill>
                  <a:srgbClr val="666666"/>
                </a:solidFill>
                <a:latin typeface="DejaVu Sans"/>
              </a:rPr>
              <a:t>Second Outline Level</a:t>
            </a:r>
          </a:p>
          <a:p>
            <a:pPr marL="1296000" lvl="2" indent="-288000">
              <a:spcAft>
                <a:spcPts val="635"/>
              </a:spcAft>
              <a:buClr>
                <a:srgbClr val="666666"/>
              </a:buClr>
              <a:buSzPct val="45000"/>
              <a:buFont typeface="Wingdings" charset="2"/>
              <a:buChar char=""/>
            </a:pPr>
            <a:r>
              <a:rPr lang="en-US" sz="1500" b="0" strike="noStrike" spc="-1">
                <a:solidFill>
                  <a:srgbClr val="666666"/>
                </a:solidFill>
                <a:latin typeface="DejaVu Sans"/>
              </a:rPr>
              <a:t>Third Outline Level</a:t>
            </a:r>
          </a:p>
          <a:p>
            <a:pPr marL="1728000" lvl="3" indent="-216000">
              <a:spcAft>
                <a:spcPts val="425"/>
              </a:spcAft>
              <a:buClr>
                <a:srgbClr val="666666"/>
              </a:buClr>
              <a:buSzPct val="75000"/>
              <a:buFont typeface="Symbol" charset="2"/>
              <a:buChar char=""/>
            </a:pPr>
            <a:r>
              <a:rPr lang="en-US" sz="1200" b="0" strike="noStrike" spc="-1">
                <a:solidFill>
                  <a:srgbClr val="666666"/>
                </a:solidFill>
                <a:latin typeface="DejaVu Sans"/>
              </a:rPr>
              <a:t>Fourth Outline Level</a:t>
            </a:r>
          </a:p>
          <a:p>
            <a:pPr marL="2160000" lvl="4" indent="-216000">
              <a:spcAft>
                <a:spcPts val="213"/>
              </a:spcAft>
              <a:buClr>
                <a:srgbClr val="666666"/>
              </a:buClr>
              <a:buSzPct val="45000"/>
              <a:buFont typeface="Wingdings" charset="2"/>
              <a:buChar char=""/>
            </a:pPr>
            <a:r>
              <a:rPr lang="en-US" sz="900" b="0" strike="noStrike" spc="-1">
                <a:solidFill>
                  <a:srgbClr val="666666"/>
                </a:solidFill>
                <a:latin typeface="DejaVu Sans"/>
              </a:rPr>
              <a:t>Fifth Outline Level</a:t>
            </a:r>
          </a:p>
          <a:p>
            <a:pPr marL="2592000" lvl="5" indent="-216000">
              <a:spcAft>
                <a:spcPts val="213"/>
              </a:spcAft>
              <a:buClr>
                <a:srgbClr val="666666"/>
              </a:buClr>
              <a:buSzPct val="45000"/>
              <a:buFont typeface="Wingdings" charset="2"/>
              <a:buChar char=""/>
            </a:pPr>
            <a:r>
              <a:rPr lang="en-US" sz="900" b="0" strike="noStrike" spc="-1">
                <a:solidFill>
                  <a:srgbClr val="666666"/>
                </a:solidFill>
                <a:latin typeface="DejaVu Sans"/>
              </a:rPr>
              <a:t>Sixth Outline Level</a:t>
            </a:r>
          </a:p>
          <a:p>
            <a:pPr marL="3024000" lvl="6" indent="-216000">
              <a:spcAft>
                <a:spcPts val="213"/>
              </a:spcAft>
              <a:buClr>
                <a:srgbClr val="666666"/>
              </a:buClr>
              <a:buSzPct val="45000"/>
              <a:buFont typeface="Wingdings" charset="2"/>
              <a:buChar char=""/>
            </a:pPr>
            <a:r>
              <a:rPr lang="en-US" sz="900" b="0" strike="noStrike" spc="-1">
                <a:solidFill>
                  <a:srgbClr val="666666"/>
                </a:solidFill>
                <a:latin typeface="DejaVu Sans"/>
              </a:rPr>
              <a:t>Seventh Outline Level</a:t>
            </a:r>
          </a:p>
        </p:txBody>
      </p:sp>
      <p:sp>
        <p:nvSpPr>
          <p:cNvPr id="102" name="PlaceHolder 3"/>
          <p:cNvSpPr>
            <a:spLocks noGrp="1"/>
          </p:cNvSpPr>
          <p:nvPr>
            <p:ph type="dt" idx="7"/>
          </p:nvPr>
        </p:nvSpPr>
        <p:spPr>
          <a:xfrm>
            <a:off x="360000" y="5220000"/>
            <a:ext cx="2340000" cy="360000"/>
          </a:xfrm>
          <a:prstGeom prst="rect">
            <a:avLst/>
          </a:prstGeom>
          <a:noFill/>
          <a:ln w="0">
            <a:noFill/>
          </a:ln>
        </p:spPr>
        <p:txBody>
          <a:bodyPr lIns="0" tIns="0" rIns="0" bIns="0" anchor="t">
            <a:noAutofit/>
          </a:bodyPr>
          <a:lstStyle>
            <a:lvl1pPr indent="0">
              <a:buNone/>
              <a:defRPr lang="en-US" sz="1400" b="0" strike="noStrike" spc="-1">
                <a:solidFill>
                  <a:srgbClr val="DDDDDD"/>
                </a:solidFill>
                <a:latin typeface="Arial"/>
              </a:defRPr>
            </a:lvl1pPr>
          </a:lstStyle>
          <a:p>
            <a:pPr indent="0">
              <a:buNone/>
            </a:pPr>
            <a:r>
              <a:rPr lang="en-US" sz="1400" b="0" strike="noStrike" spc="-1">
                <a:solidFill>
                  <a:srgbClr val="DDDDDD"/>
                </a:solidFill>
                <a:latin typeface="Arial"/>
              </a:rPr>
              <a:t>&lt;date/time&gt;</a:t>
            </a:r>
          </a:p>
        </p:txBody>
      </p:sp>
      <p:sp>
        <p:nvSpPr>
          <p:cNvPr id="103" name="PlaceHolder 4"/>
          <p:cNvSpPr>
            <a:spLocks noGrp="1"/>
          </p:cNvSpPr>
          <p:nvPr>
            <p:ph type="ftr" idx="8"/>
          </p:nvPr>
        </p:nvSpPr>
        <p:spPr>
          <a:xfrm>
            <a:off x="3420000" y="5220000"/>
            <a:ext cx="3240000" cy="360000"/>
          </a:xfrm>
          <a:prstGeom prst="rect">
            <a:avLst/>
          </a:prstGeom>
          <a:noFill/>
          <a:ln w="0">
            <a:noFill/>
          </a:ln>
        </p:spPr>
        <p:txBody>
          <a:bodyPr lIns="0" tIns="0" rIns="0" bIns="0" anchor="t">
            <a:noAutofit/>
          </a:bodyPr>
          <a:lstStyle>
            <a:lvl1pPr indent="0" algn="ctr">
              <a:buNone/>
              <a:defRPr lang="en-US" sz="1400" b="0" strike="noStrike" spc="-1">
                <a:solidFill>
                  <a:srgbClr val="808080"/>
                </a:solidFill>
                <a:latin typeface="Arial"/>
              </a:defRPr>
            </a:lvl1pPr>
          </a:lstStyle>
          <a:p>
            <a:pPr indent="0" algn="ctr">
              <a:buNone/>
            </a:pPr>
            <a:r>
              <a:rPr lang="en-US" sz="1400" b="0" strike="noStrike" spc="-1">
                <a:solidFill>
                  <a:srgbClr val="808080"/>
                </a:solidFill>
                <a:latin typeface="Arial"/>
              </a:rPr>
              <a:t>&lt;footer&gt;</a:t>
            </a:r>
          </a:p>
        </p:txBody>
      </p:sp>
      <p:sp>
        <p:nvSpPr>
          <p:cNvPr id="104" name="PlaceHolder 5"/>
          <p:cNvSpPr>
            <a:spLocks noGrp="1"/>
          </p:cNvSpPr>
          <p:nvPr>
            <p:ph type="sldNum" idx="9"/>
          </p:nvPr>
        </p:nvSpPr>
        <p:spPr>
          <a:xfrm>
            <a:off x="7380000" y="5220000"/>
            <a:ext cx="2340000" cy="360000"/>
          </a:xfrm>
          <a:prstGeom prst="rect">
            <a:avLst/>
          </a:prstGeom>
          <a:noFill/>
          <a:ln w="0">
            <a:noFill/>
          </a:ln>
        </p:spPr>
        <p:txBody>
          <a:bodyPr lIns="0" tIns="0" rIns="0" bIns="0" anchor="t">
            <a:noAutofit/>
          </a:bodyPr>
          <a:lstStyle>
            <a:lvl1pPr indent="0" algn="r">
              <a:buNone/>
              <a:defRPr lang="en-US" sz="1400" b="0" strike="noStrike" spc="-1">
                <a:solidFill>
                  <a:srgbClr val="DDDDDD"/>
                </a:solidFill>
                <a:latin typeface="Arial"/>
              </a:defRPr>
            </a:lvl1pPr>
          </a:lstStyle>
          <a:p>
            <a:pPr indent="0" algn="r">
              <a:buNone/>
            </a:pPr>
            <a:fld id="{2402C96B-04AB-41DB-A5B8-14289A9043A0}" type="slidenum">
              <a:rPr lang="en-US" sz="1400" b="0" strike="noStrike" spc="-1">
                <a:solidFill>
                  <a:srgbClr val="DDDDDD"/>
                </a:solidFill>
                <a:latin typeface="Arial"/>
              </a:rPr>
              <a:t>‹#›</a:t>
            </a:fld>
            <a:endParaRPr lang="en-US" sz="1400" b="0" strike="noStrike" spc="-1">
              <a:solidFill>
                <a:srgbClr val="DDDDDD"/>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Freeform: Shape 140"/>
          <p:cNvSpPr/>
          <p:nvPr/>
        </p:nvSpPr>
        <p:spPr>
          <a:xfrm>
            <a:off x="0" y="4320000"/>
            <a:ext cx="1980000" cy="1350000"/>
          </a:xfrm>
          <a:custGeom>
            <a:avLst/>
            <a:gdLst/>
            <a:ahLst/>
            <a:cxnLst/>
            <a:rect l="0" t="0" r="r" b="b"/>
            <a:pathLst>
              <a:path w="5500" h="3750">
                <a:moveTo>
                  <a:pt x="0" y="0"/>
                </a:moveTo>
                <a:lnTo>
                  <a:pt x="0" y="3750"/>
                </a:lnTo>
                <a:lnTo>
                  <a:pt x="5500" y="3750"/>
                </a:lnTo>
                <a:lnTo>
                  <a:pt x="0" y="0"/>
                </a:lnTo>
                <a:close/>
              </a:path>
            </a:pathLst>
          </a:custGeom>
          <a:solidFill>
            <a:srgbClr val="780373"/>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142" name="Freeform: Shape 141"/>
          <p:cNvSpPr/>
          <p:nvPr/>
        </p:nvSpPr>
        <p:spPr>
          <a:xfrm>
            <a:off x="0" y="0"/>
            <a:ext cx="1080000" cy="3420000"/>
          </a:xfrm>
          <a:custGeom>
            <a:avLst/>
            <a:gdLst/>
            <a:ahLst/>
            <a:cxnLst/>
            <a:rect l="0" t="0" r="r" b="b"/>
            <a:pathLst>
              <a:path w="3000" h="9500">
                <a:moveTo>
                  <a:pt x="0" y="0"/>
                </a:moveTo>
                <a:lnTo>
                  <a:pt x="0" y="9500"/>
                </a:lnTo>
                <a:lnTo>
                  <a:pt x="3000" y="0"/>
                </a:lnTo>
                <a:lnTo>
                  <a:pt x="0" y="0"/>
                </a:lnTo>
                <a:close/>
              </a:path>
            </a:pathLst>
          </a:custGeom>
          <a:solidFill>
            <a:srgbClr val="F10D0C"/>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143" name="Freeform: Shape 142"/>
          <p:cNvSpPr/>
          <p:nvPr/>
        </p:nvSpPr>
        <p:spPr>
          <a:xfrm>
            <a:off x="7740000" y="0"/>
            <a:ext cx="2340000" cy="1620000"/>
          </a:xfrm>
          <a:custGeom>
            <a:avLst/>
            <a:gdLst/>
            <a:ahLst/>
            <a:cxnLst/>
            <a:rect l="0" t="0" r="r" b="b"/>
            <a:pathLst>
              <a:path w="6500" h="4500">
                <a:moveTo>
                  <a:pt x="6500" y="0"/>
                </a:moveTo>
                <a:lnTo>
                  <a:pt x="0" y="0"/>
                </a:lnTo>
                <a:lnTo>
                  <a:pt x="6500" y="4500"/>
                </a:lnTo>
                <a:lnTo>
                  <a:pt x="6500" y="0"/>
                </a:lnTo>
                <a:close/>
              </a:path>
            </a:pathLst>
          </a:custGeom>
          <a:solidFill>
            <a:srgbClr val="E8A202"/>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144" name="Freeform: Shape 143"/>
          <p:cNvSpPr/>
          <p:nvPr/>
        </p:nvSpPr>
        <p:spPr>
          <a:xfrm>
            <a:off x="9000000" y="2520000"/>
            <a:ext cx="1080000" cy="3150000"/>
          </a:xfrm>
          <a:custGeom>
            <a:avLst/>
            <a:gdLst/>
            <a:ahLst/>
            <a:cxnLst/>
            <a:rect l="0" t="0" r="r" b="b"/>
            <a:pathLst>
              <a:path w="3000" h="8750">
                <a:moveTo>
                  <a:pt x="3000" y="8750"/>
                </a:moveTo>
                <a:lnTo>
                  <a:pt x="3000" y="0"/>
                </a:lnTo>
                <a:lnTo>
                  <a:pt x="0" y="8750"/>
                </a:lnTo>
                <a:lnTo>
                  <a:pt x="3000" y="8750"/>
                </a:lnTo>
                <a:close/>
              </a:path>
            </a:pathLst>
          </a:custGeom>
          <a:solidFill>
            <a:srgbClr val="168253"/>
          </a:solidFill>
          <a:ln w="0">
            <a:noFill/>
          </a:ln>
        </p:spPr>
        <p:txBody>
          <a:bodyPr lIns="0" tIns="0" rIns="0" bIns="0" anchor="ctr">
            <a:noAutofit/>
          </a:bodyPr>
          <a:lstStyle/>
          <a:p>
            <a:endParaRPr lang="en-US" sz="1400" b="0" strike="noStrike" spc="-1">
              <a:solidFill>
                <a:srgbClr val="DDDDDD"/>
              </a:solidFill>
              <a:latin typeface="DejaVu Sans"/>
            </a:endParaRPr>
          </a:p>
        </p:txBody>
      </p:sp>
      <p:sp>
        <p:nvSpPr>
          <p:cNvPr id="145" name="PlaceHolder 1"/>
          <p:cNvSpPr>
            <a:spLocks noGrp="1"/>
          </p:cNvSpPr>
          <p:nvPr>
            <p:ph type="dt" idx="10"/>
          </p:nvPr>
        </p:nvSpPr>
        <p:spPr>
          <a:xfrm>
            <a:off x="360000" y="5220000"/>
            <a:ext cx="2340000" cy="360000"/>
          </a:xfrm>
          <a:prstGeom prst="rect">
            <a:avLst/>
          </a:prstGeom>
          <a:noFill/>
          <a:ln w="0">
            <a:noFill/>
          </a:ln>
        </p:spPr>
        <p:txBody>
          <a:bodyPr lIns="0" tIns="0" rIns="0" bIns="0" anchor="t">
            <a:noAutofit/>
          </a:bodyPr>
          <a:lstStyle>
            <a:lvl1pPr indent="0">
              <a:buNone/>
              <a:defRPr lang="en-US" sz="1400" b="0" strike="noStrike" spc="-1">
                <a:solidFill>
                  <a:srgbClr val="DDDDDD"/>
                </a:solidFill>
                <a:latin typeface="DejaVu Sans"/>
              </a:defRPr>
            </a:lvl1pPr>
          </a:lstStyle>
          <a:p>
            <a:pPr indent="0">
              <a:buNone/>
            </a:pPr>
            <a:r>
              <a:rPr lang="en-US" sz="1400" b="0" strike="noStrike" spc="-1">
                <a:solidFill>
                  <a:srgbClr val="DDDDDD"/>
                </a:solidFill>
                <a:latin typeface="DejaVu Sans"/>
              </a:rPr>
              <a:t>&lt;date/time&gt;</a:t>
            </a:r>
          </a:p>
        </p:txBody>
      </p:sp>
      <p:sp>
        <p:nvSpPr>
          <p:cNvPr id="146" name="PlaceHolder 2"/>
          <p:cNvSpPr>
            <a:spLocks noGrp="1"/>
          </p:cNvSpPr>
          <p:nvPr>
            <p:ph type="ftr" idx="11"/>
          </p:nvPr>
        </p:nvSpPr>
        <p:spPr>
          <a:xfrm>
            <a:off x="3420000" y="5220000"/>
            <a:ext cx="3240000" cy="360000"/>
          </a:xfrm>
          <a:prstGeom prst="rect">
            <a:avLst/>
          </a:prstGeom>
          <a:noFill/>
          <a:ln w="0">
            <a:noFill/>
          </a:ln>
        </p:spPr>
        <p:txBody>
          <a:bodyPr lIns="0" tIns="0" rIns="0" bIns="0" anchor="t">
            <a:noAutofit/>
          </a:bodyPr>
          <a:lstStyle>
            <a:lvl1pPr indent="0" algn="ctr">
              <a:buNone/>
              <a:defRPr lang="en-US" sz="1400" b="0" strike="noStrike" spc="-1">
                <a:solidFill>
                  <a:srgbClr val="808080"/>
                </a:solidFill>
                <a:latin typeface="DejaVu Sans"/>
              </a:defRPr>
            </a:lvl1pPr>
          </a:lstStyle>
          <a:p>
            <a:pPr indent="0" algn="ctr">
              <a:buNone/>
            </a:pPr>
            <a:r>
              <a:rPr lang="en-US" sz="1400" b="0" strike="noStrike" spc="-1">
                <a:solidFill>
                  <a:srgbClr val="808080"/>
                </a:solidFill>
                <a:latin typeface="DejaVu Sans"/>
              </a:rPr>
              <a:t>&lt;footer&gt;</a:t>
            </a:r>
          </a:p>
        </p:txBody>
      </p:sp>
      <p:sp>
        <p:nvSpPr>
          <p:cNvPr id="147" name="PlaceHolder 3"/>
          <p:cNvSpPr>
            <a:spLocks noGrp="1"/>
          </p:cNvSpPr>
          <p:nvPr>
            <p:ph type="sldNum" idx="12"/>
          </p:nvPr>
        </p:nvSpPr>
        <p:spPr>
          <a:xfrm>
            <a:off x="7380000" y="5220000"/>
            <a:ext cx="2340000" cy="360000"/>
          </a:xfrm>
          <a:prstGeom prst="rect">
            <a:avLst/>
          </a:prstGeom>
          <a:noFill/>
          <a:ln w="0">
            <a:noFill/>
          </a:ln>
        </p:spPr>
        <p:txBody>
          <a:bodyPr lIns="0" tIns="0" rIns="0" bIns="0" anchor="t">
            <a:noAutofit/>
          </a:bodyPr>
          <a:lstStyle>
            <a:lvl1pPr indent="0" algn="r">
              <a:buNone/>
              <a:defRPr lang="en-US" sz="1400" b="0" strike="noStrike" spc="-1">
                <a:solidFill>
                  <a:srgbClr val="DDDDDD"/>
                </a:solidFill>
                <a:latin typeface="DejaVu Sans"/>
              </a:defRPr>
            </a:lvl1pPr>
          </a:lstStyle>
          <a:p>
            <a:pPr indent="0" algn="r">
              <a:buNone/>
            </a:pPr>
            <a:fld id="{2661212E-27D4-4535-87A6-D2A49E5D9756}" type="slidenum">
              <a:rPr lang="en-US" sz="1400" b="0" strike="noStrike" spc="-1">
                <a:solidFill>
                  <a:srgbClr val="DDDDDD"/>
                </a:solidFill>
                <a:latin typeface="DejaVu Sans"/>
              </a:rPr>
              <a:t>‹#›</a:t>
            </a:fld>
            <a:endParaRPr lang="en-US" sz="1400" b="0" strike="noStrike" spc="-1">
              <a:solidFill>
                <a:srgbClr val="DDDDDD"/>
              </a:solidFill>
              <a:latin typeface="DejaVu Sans"/>
            </a:endParaRPr>
          </a:p>
        </p:txBody>
      </p:sp>
      <p:sp>
        <p:nvSpPr>
          <p:cNvPr id="148" name="PlaceHolder 4"/>
          <p:cNvSpPr>
            <a:spLocks noGrp="1"/>
          </p:cNvSpPr>
          <p:nvPr>
            <p:ph type="title"/>
          </p:nvPr>
        </p:nvSpPr>
        <p:spPr>
          <a:xfrm>
            <a:off x="720000" y="360000"/>
            <a:ext cx="8640000" cy="900000"/>
          </a:xfrm>
          <a:prstGeom prst="rect">
            <a:avLst/>
          </a:prstGeom>
          <a:noFill/>
          <a:ln w="0">
            <a:noFill/>
          </a:ln>
        </p:spPr>
        <p:txBody>
          <a:bodyPr lIns="0" tIns="0" rIns="0" bIns="0" anchor="ctr">
            <a:noAutofit/>
          </a:bodyPr>
          <a:lstStyle/>
          <a:p>
            <a:pPr indent="0" algn="ctr">
              <a:buNone/>
            </a:pPr>
            <a:r>
              <a:rPr lang="en-US" sz="3000" b="0" strike="noStrike" spc="-1">
                <a:solidFill>
                  <a:srgbClr val="333333"/>
                </a:solidFill>
                <a:latin typeface="DejaVu Sans"/>
              </a:rPr>
              <a:t>Click to edit the title text format</a:t>
            </a:r>
          </a:p>
        </p:txBody>
      </p:sp>
      <p:sp>
        <p:nvSpPr>
          <p:cNvPr id="149" name="PlaceHolder 5"/>
          <p:cNvSpPr>
            <a:spLocks noGrp="1"/>
          </p:cNvSpPr>
          <p:nvPr>
            <p:ph type="body"/>
          </p:nvPr>
        </p:nvSpPr>
        <p:spPr>
          <a:xfrm>
            <a:off x="720000" y="1440000"/>
            <a:ext cx="8640000" cy="3600000"/>
          </a:xfrm>
          <a:prstGeom prst="rect">
            <a:avLst/>
          </a:prstGeom>
          <a:noFill/>
          <a:ln w="0">
            <a:noFill/>
          </a:ln>
        </p:spPr>
        <p:txBody>
          <a:bodyPr lIns="0" tIns="0" rIns="0" bIns="0" anchor="t">
            <a:normAutofit/>
          </a:bodyPr>
          <a:lstStyle/>
          <a:p>
            <a:pPr marL="432000" indent="-324000">
              <a:spcAft>
                <a:spcPts val="1060"/>
              </a:spcAft>
              <a:buClr>
                <a:srgbClr val="666666"/>
              </a:buClr>
              <a:buSzPct val="45000"/>
              <a:buFont typeface="Wingdings" charset="2"/>
              <a:buChar char=""/>
            </a:pPr>
            <a:r>
              <a:rPr lang="en-US" sz="2400" b="0" strike="noStrike" spc="-1">
                <a:solidFill>
                  <a:srgbClr val="666666"/>
                </a:solidFill>
                <a:latin typeface="DejaVu Sans"/>
              </a:rPr>
              <a:t>Click to edit the outline text format</a:t>
            </a:r>
          </a:p>
          <a:p>
            <a:pPr marL="864000" lvl="1" indent="-324000">
              <a:spcAft>
                <a:spcPts val="850"/>
              </a:spcAft>
              <a:buClr>
                <a:srgbClr val="666666"/>
              </a:buClr>
              <a:buSzPct val="75000"/>
              <a:buFont typeface="Symbol" charset="2"/>
              <a:buChar char=""/>
            </a:pPr>
            <a:r>
              <a:rPr lang="en-US" sz="2100" b="0" strike="noStrike" spc="-1">
                <a:solidFill>
                  <a:srgbClr val="666666"/>
                </a:solidFill>
                <a:latin typeface="DejaVu Sans"/>
              </a:rPr>
              <a:t>Second Outline Level</a:t>
            </a:r>
          </a:p>
          <a:p>
            <a:pPr marL="1296000" lvl="2" indent="-288000">
              <a:spcAft>
                <a:spcPts val="635"/>
              </a:spcAft>
              <a:buClr>
                <a:srgbClr val="666666"/>
              </a:buClr>
              <a:buSzPct val="45000"/>
              <a:buFont typeface="Wingdings" charset="2"/>
              <a:buChar char=""/>
            </a:pPr>
            <a:r>
              <a:rPr lang="en-US" sz="1800" b="0" strike="noStrike" spc="-1">
                <a:solidFill>
                  <a:srgbClr val="666666"/>
                </a:solidFill>
                <a:latin typeface="DejaVu Sans"/>
              </a:rPr>
              <a:t>Third Outline Level</a:t>
            </a:r>
          </a:p>
          <a:p>
            <a:pPr marL="1728000" lvl="3" indent="-216000">
              <a:spcAft>
                <a:spcPts val="425"/>
              </a:spcAft>
              <a:buClr>
                <a:srgbClr val="666666"/>
              </a:buClr>
              <a:buSzPct val="75000"/>
              <a:buFont typeface="Symbol" charset="2"/>
              <a:buChar char=""/>
            </a:pPr>
            <a:r>
              <a:rPr lang="en-US" sz="1500" b="0" strike="noStrike" spc="-1">
                <a:solidFill>
                  <a:srgbClr val="666666"/>
                </a:solidFill>
                <a:latin typeface="DejaVu Sans"/>
              </a:rPr>
              <a:t>Fourth Outline Level</a:t>
            </a:r>
          </a:p>
          <a:p>
            <a:pPr marL="2160000" lvl="4" indent="-216000">
              <a:spcAft>
                <a:spcPts val="213"/>
              </a:spcAft>
              <a:buClr>
                <a:srgbClr val="666666"/>
              </a:buClr>
              <a:buSzPct val="45000"/>
              <a:buFont typeface="Wingdings" charset="2"/>
              <a:buChar char=""/>
            </a:pPr>
            <a:r>
              <a:rPr lang="en-US" sz="1500" b="0" strike="noStrike" spc="-1">
                <a:solidFill>
                  <a:srgbClr val="666666"/>
                </a:solidFill>
                <a:latin typeface="DejaVu Sans"/>
              </a:rPr>
              <a:t>Fifth Outline Level</a:t>
            </a:r>
          </a:p>
          <a:p>
            <a:pPr marL="2592000" lvl="5" indent="-216000">
              <a:spcAft>
                <a:spcPts val="213"/>
              </a:spcAft>
              <a:buClr>
                <a:srgbClr val="666666"/>
              </a:buClr>
              <a:buSzPct val="45000"/>
              <a:buFont typeface="Wingdings" charset="2"/>
              <a:buChar char=""/>
            </a:pPr>
            <a:r>
              <a:rPr lang="en-US" sz="1500" b="0" strike="noStrike" spc="-1">
                <a:solidFill>
                  <a:srgbClr val="666666"/>
                </a:solidFill>
                <a:latin typeface="DejaVu Sans"/>
              </a:rPr>
              <a:t>Sixth Outline Level</a:t>
            </a:r>
          </a:p>
          <a:p>
            <a:pPr marL="3024000" lvl="6" indent="-216000">
              <a:spcAft>
                <a:spcPts val="213"/>
              </a:spcAft>
              <a:buClr>
                <a:srgbClr val="666666"/>
              </a:buClr>
              <a:buSzPct val="45000"/>
              <a:buFont typeface="Wingdings" charset="2"/>
              <a:buChar char=""/>
            </a:pPr>
            <a:r>
              <a:rPr lang="en-US" sz="1500" b="0" strike="noStrike" spc="-1">
                <a:solidFill>
                  <a:srgbClr val="666666"/>
                </a:solidFill>
                <a:latin typeface="DejaVu Sans"/>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subTitle"/>
          </p:nvPr>
        </p:nvSpPr>
        <p:spPr>
          <a:xfrm>
            <a:off x="3745440" y="1773000"/>
            <a:ext cx="2561760" cy="2130120"/>
          </a:xfrm>
          <a:prstGeom prst="rect">
            <a:avLst/>
          </a:prstGeom>
          <a:gradFill rotWithShape="0">
            <a:gsLst>
              <a:gs pos="0">
                <a:srgbClr val="729FCF"/>
              </a:gs>
              <a:gs pos="100000">
                <a:srgbClr val="729FCF">
                  <a:alpha val="0"/>
                </a:srgbClr>
              </a:gs>
            </a:gsLst>
            <a:path path="circle">
              <a:fillToRect l="50000" t="50000" r="50000" b="50000"/>
            </a:path>
          </a:gradFill>
          <a:ln w="0">
            <a:noFill/>
          </a:ln>
          <a:effectLst>
            <a:outerShdw blurRad="1282680" rotWithShape="0">
              <a:srgbClr val="729FCF">
                <a:alpha val="28000"/>
              </a:srgbClr>
            </a:outerShdw>
          </a:effectLst>
        </p:spPr>
        <p:txBody>
          <a:bodyPr lIns="0" tIns="0" rIns="0" bIns="0" anchor="ctr">
            <a:noAutofit/>
          </a:bodyPr>
          <a:lstStyle/>
          <a:p>
            <a:pPr algn="ctr"/>
            <a:r>
              <a:rPr lang="en-US" sz="2400" b="0" strike="noStrike" spc="-1">
                <a:solidFill>
                  <a:srgbClr val="666666"/>
                </a:solidFill>
                <a:latin typeface="DejaVu Sans"/>
              </a:rPr>
              <a:t>Denver Woolard, Harrison Aunspaw, Robert Sutton, Romel Miller, Lydia Clark</a:t>
            </a:r>
          </a:p>
        </p:txBody>
      </p:sp>
      <p:sp>
        <p:nvSpPr>
          <p:cNvPr id="187" name="PlaceHolder 2"/>
          <p:cNvSpPr>
            <a:spLocks noGrp="1"/>
          </p:cNvSpPr>
          <p:nvPr>
            <p:ph type="title"/>
          </p:nvPr>
        </p:nvSpPr>
        <p:spPr>
          <a:xfrm>
            <a:off x="504000" y="225720"/>
            <a:ext cx="4039560" cy="94680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DejaVu Sans"/>
              </a:rPr>
              <a:t>OrderMaster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2880000" y="900000"/>
            <a:ext cx="4320000" cy="1080000"/>
          </a:xfrm>
          <a:prstGeom prst="rect">
            <a:avLst/>
          </a:prstGeom>
          <a:noFill/>
          <a:ln w="0">
            <a:noFill/>
          </a:ln>
        </p:spPr>
        <p:txBody>
          <a:bodyPr lIns="0" tIns="0" rIns="0" bIns="0" anchor="ctr">
            <a:noAutofit/>
          </a:bodyPr>
          <a:lstStyle/>
          <a:p>
            <a:pPr indent="0" algn="ctr">
              <a:buNone/>
            </a:pPr>
            <a:r>
              <a:rPr lang="en-US" sz="2100" b="0" strike="noStrike" spc="-1">
                <a:solidFill>
                  <a:srgbClr val="333333"/>
                </a:solidFill>
                <a:latin typeface="DejaVu Sans"/>
              </a:rPr>
              <a:t>OrderMaster’s Goal</a:t>
            </a:r>
          </a:p>
        </p:txBody>
      </p:sp>
      <p:sp>
        <p:nvSpPr>
          <p:cNvPr id="189" name="PlaceHolder 2"/>
          <p:cNvSpPr>
            <a:spLocks noGrp="1"/>
          </p:cNvSpPr>
          <p:nvPr>
            <p:ph/>
          </p:nvPr>
        </p:nvSpPr>
        <p:spPr>
          <a:xfrm>
            <a:off x="2880000" y="2057400"/>
            <a:ext cx="4320000" cy="2520000"/>
          </a:xfrm>
          <a:prstGeom prst="rect">
            <a:avLst/>
          </a:prstGeom>
          <a:solidFill>
            <a:srgbClr val="FFFFFF">
              <a:alpha val="50000"/>
            </a:srgbClr>
          </a:solidFill>
          <a:ln w="0">
            <a:noFill/>
          </a:ln>
        </p:spPr>
        <p:txBody>
          <a:bodyPr lIns="0" tIns="0" rIns="0" bIns="0" anchor="t">
            <a:normAutofit/>
          </a:bodyPr>
          <a:lstStyle/>
          <a:p>
            <a:pPr marL="432000" indent="0" algn="ctr">
              <a:spcAft>
                <a:spcPts val="1060"/>
              </a:spcAft>
              <a:buNone/>
            </a:pPr>
            <a:r>
              <a:rPr lang="en-US" sz="2000" b="0" strike="noStrike" spc="-1">
                <a:solidFill>
                  <a:srgbClr val="666666"/>
                </a:solidFill>
                <a:latin typeface="DejaVu Sans"/>
              </a:rPr>
              <a:t>OrderMaster is a simple, intuitive program that allows owners and employees of a restaurant business to manage their orders. It also has functionality to manage servers or waiters, menu items, and tables.</a:t>
            </a:r>
          </a:p>
        </p:txBody>
      </p:sp>
      <p:sp>
        <p:nvSpPr>
          <p:cNvPr id="4" name="PlaceHolder 3"/>
          <p:cNvSpPr>
            <a:spLocks noGrp="1"/>
          </p:cNvSpPr>
          <p:nvPr>
            <p:ph type="sldNum" idx="6"/>
          </p:nvPr>
        </p:nvSpPr>
        <p:spPr/>
        <p:txBody>
          <a:bodyPr/>
          <a:lstStyle/>
          <a:p>
            <a:fld id="{84A6F302-F314-4475-8454-69D17C13F112}" type="slidenum">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2880000" y="900000"/>
            <a:ext cx="4320000" cy="1080000"/>
          </a:xfrm>
          <a:prstGeom prst="rect">
            <a:avLst/>
          </a:prstGeom>
          <a:noFill/>
          <a:ln w="0">
            <a:noFill/>
          </a:ln>
        </p:spPr>
        <p:txBody>
          <a:bodyPr lIns="0" tIns="0" rIns="0" bIns="0" anchor="ctr">
            <a:noAutofit/>
          </a:bodyPr>
          <a:lstStyle/>
          <a:p>
            <a:pPr indent="0" algn="ctr">
              <a:buNone/>
            </a:pPr>
            <a:r>
              <a:rPr lang="en-US" sz="2100" b="0" strike="noStrike" spc="-1">
                <a:solidFill>
                  <a:srgbClr val="333333"/>
                </a:solidFill>
                <a:latin typeface="DejaVu Sans"/>
              </a:rPr>
              <a:t>Use Cases</a:t>
            </a:r>
          </a:p>
        </p:txBody>
      </p:sp>
      <p:sp>
        <p:nvSpPr>
          <p:cNvPr id="191" name="PlaceHolder 2"/>
          <p:cNvSpPr>
            <a:spLocks noGrp="1"/>
          </p:cNvSpPr>
          <p:nvPr>
            <p:ph/>
          </p:nvPr>
        </p:nvSpPr>
        <p:spPr>
          <a:xfrm>
            <a:off x="2022480" y="1747800"/>
            <a:ext cx="6035400" cy="3510000"/>
          </a:xfrm>
          <a:prstGeom prst="rect">
            <a:avLst/>
          </a:prstGeom>
          <a:solidFill>
            <a:srgbClr val="FFFFFF">
              <a:alpha val="50000"/>
            </a:srgbClr>
          </a:solidFill>
          <a:ln w="0">
            <a:noFill/>
          </a:ln>
        </p:spPr>
        <p:txBody>
          <a:bodyPr lIns="0" tIns="0" rIns="0" bIns="0" anchor="t">
            <a:normAutofit fontScale="90000"/>
          </a:bodyPr>
          <a:lstStyle/>
          <a:p>
            <a:pPr marL="388800" indent="0" algn="ctr">
              <a:spcAft>
                <a:spcPts val="1060"/>
              </a:spcAft>
              <a:buNone/>
            </a:pPr>
            <a:r>
              <a:rPr lang="en-US" sz="2000" b="0" strike="noStrike" spc="-1" dirty="0">
                <a:solidFill>
                  <a:srgbClr val="666666"/>
                </a:solidFill>
                <a:latin typeface="DejaVu Sans"/>
              </a:rPr>
              <a:t>Many owners of small restaurants still utilize manual methods of tracking orders. While this can be effective for smaller businesses, they can leave room for errors as demand grows, which can cause confusion within staff and potentially cost precious time or money. Applications exist to track orders, but many of them require the user to undergo specialized training or use proprietary hardware in order to use them effectively. </a:t>
            </a:r>
            <a:r>
              <a:rPr lang="en-US" sz="2000" b="0" strike="noStrike" spc="-1" dirty="0" err="1">
                <a:solidFill>
                  <a:srgbClr val="666666"/>
                </a:solidFill>
                <a:latin typeface="DejaVu Sans"/>
              </a:rPr>
              <a:t>OrderMaster</a:t>
            </a:r>
            <a:r>
              <a:rPr lang="en-US" sz="2000" b="0" strike="noStrike" spc="-1" dirty="0">
                <a:solidFill>
                  <a:srgbClr val="666666"/>
                </a:solidFill>
                <a:latin typeface="DejaVu Sans"/>
              </a:rPr>
              <a:t> is a simple, intuitive web application that can be accessed from most modern devices, cutting out the time and money needed to invest in these high upfront costs.</a:t>
            </a:r>
          </a:p>
        </p:txBody>
      </p:sp>
      <p:sp>
        <p:nvSpPr>
          <p:cNvPr id="4" name="PlaceHolder 3"/>
          <p:cNvSpPr>
            <a:spLocks noGrp="1"/>
          </p:cNvSpPr>
          <p:nvPr>
            <p:ph type="sldNum" idx="6"/>
          </p:nvPr>
        </p:nvSpPr>
        <p:spPr/>
        <p:txBody>
          <a:bodyPr/>
          <a:lstStyle/>
          <a:p>
            <a:fld id="{08E1832E-3816-4023-AF42-E72200BE7708}" type="slidenum">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765080" y="225720"/>
            <a:ext cx="6592680" cy="946800"/>
          </a:xfrm>
          <a:prstGeom prst="rect">
            <a:avLst/>
          </a:prstGeom>
          <a:noFill/>
          <a:ln w="0">
            <a:noFill/>
          </a:ln>
        </p:spPr>
        <p:txBody>
          <a:bodyPr lIns="0" tIns="0" rIns="0" bIns="0" anchor="ctr">
            <a:noAutofit/>
          </a:bodyPr>
          <a:lstStyle/>
          <a:p>
            <a:pPr indent="0" algn="ctr">
              <a:buNone/>
            </a:pPr>
            <a:endParaRPr lang="en-US" sz="2100" b="0" strike="noStrike" spc="-1">
              <a:solidFill>
                <a:srgbClr val="333333"/>
              </a:solidFill>
              <a:latin typeface="DejaVu Sans"/>
            </a:endParaRPr>
          </a:p>
        </p:txBody>
      </p:sp>
      <p:pic>
        <p:nvPicPr>
          <p:cNvPr id="193" name="Picture 192"/>
          <p:cNvPicPr/>
          <p:nvPr/>
        </p:nvPicPr>
        <p:blipFill>
          <a:blip r:embed="rId2"/>
          <a:stretch/>
        </p:blipFill>
        <p:spPr>
          <a:xfrm>
            <a:off x="1496880" y="0"/>
            <a:ext cx="7086600" cy="5735880"/>
          </a:xfrm>
          <a:prstGeom prst="rect">
            <a:avLst/>
          </a:prstGeom>
          <a:ln w="18000">
            <a:noFill/>
          </a:ln>
        </p:spPr>
      </p:pic>
      <p:sp>
        <p:nvSpPr>
          <p:cNvPr id="3" name="PlaceHolder 2"/>
          <p:cNvSpPr>
            <a:spLocks noGrp="1"/>
          </p:cNvSpPr>
          <p:nvPr>
            <p:ph type="sldNum" idx="9"/>
          </p:nvPr>
        </p:nvSpPr>
        <p:spPr/>
        <p:txBody>
          <a:bodyPr/>
          <a:lstStyle/>
          <a:p>
            <a:fld id="{A26D39E8-13B2-4AE1-A485-43E559A93086}" type="slidenum">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800000" y="360000"/>
            <a:ext cx="6480000" cy="900000"/>
          </a:xfrm>
          <a:prstGeom prst="rect">
            <a:avLst/>
          </a:prstGeom>
          <a:noFill/>
          <a:ln w="0">
            <a:noFill/>
          </a:ln>
        </p:spPr>
        <p:txBody>
          <a:bodyPr lIns="0" tIns="0" rIns="0" bIns="0" anchor="ctr">
            <a:noAutofit/>
          </a:bodyPr>
          <a:lstStyle/>
          <a:p>
            <a:pPr indent="0" algn="ctr">
              <a:buNone/>
            </a:pPr>
            <a:endParaRPr lang="en-US" sz="2100" b="0" strike="noStrike" spc="-1">
              <a:solidFill>
                <a:srgbClr val="333333"/>
              </a:solidFill>
              <a:latin typeface="DejaVu Sans"/>
            </a:endParaRPr>
          </a:p>
        </p:txBody>
      </p:sp>
      <p:pic>
        <p:nvPicPr>
          <p:cNvPr id="195" name="Picture 194"/>
          <p:cNvPicPr/>
          <p:nvPr/>
        </p:nvPicPr>
        <p:blipFill>
          <a:blip r:embed="rId2"/>
          <a:stretch/>
        </p:blipFill>
        <p:spPr>
          <a:xfrm>
            <a:off x="975960" y="0"/>
            <a:ext cx="8128440" cy="5715000"/>
          </a:xfrm>
          <a:prstGeom prst="rect">
            <a:avLst/>
          </a:prstGeom>
          <a:ln w="18000">
            <a:noFill/>
          </a:ln>
        </p:spPr>
      </p:pic>
      <p:sp>
        <p:nvSpPr>
          <p:cNvPr id="3" name="PlaceHolder 2"/>
          <p:cNvSpPr>
            <a:spLocks noGrp="1"/>
          </p:cNvSpPr>
          <p:nvPr>
            <p:ph type="sldNum" idx="9"/>
          </p:nvPr>
        </p:nvSpPr>
        <p:spPr/>
        <p:txBody>
          <a:bodyPr/>
          <a:lstStyle/>
          <a:p>
            <a:fld id="{4DDAD53F-9A42-4277-82D8-60695FC744E2}" type="slidenum">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800000" y="360000"/>
            <a:ext cx="6480000" cy="900000"/>
          </a:xfrm>
          <a:prstGeom prst="rect">
            <a:avLst/>
          </a:prstGeom>
          <a:noFill/>
          <a:ln w="0">
            <a:noFill/>
          </a:ln>
        </p:spPr>
        <p:txBody>
          <a:bodyPr lIns="0" tIns="0" rIns="0" bIns="0" anchor="ctr">
            <a:noAutofit/>
          </a:bodyPr>
          <a:lstStyle/>
          <a:p>
            <a:pPr indent="0" algn="ctr">
              <a:buNone/>
            </a:pPr>
            <a:endParaRPr lang="en-US" sz="2100" b="0" strike="noStrike" spc="-1">
              <a:solidFill>
                <a:srgbClr val="333333"/>
              </a:solidFill>
              <a:latin typeface="DejaVu Sans"/>
            </a:endParaRPr>
          </a:p>
        </p:txBody>
      </p:sp>
      <p:pic>
        <p:nvPicPr>
          <p:cNvPr id="197" name="Picture 196"/>
          <p:cNvPicPr/>
          <p:nvPr/>
        </p:nvPicPr>
        <p:blipFill>
          <a:blip r:embed="rId2"/>
          <a:stretch/>
        </p:blipFill>
        <p:spPr>
          <a:xfrm>
            <a:off x="0" y="0"/>
            <a:ext cx="10080000" cy="5697360"/>
          </a:xfrm>
          <a:prstGeom prst="rect">
            <a:avLst/>
          </a:prstGeom>
          <a:ln w="18000">
            <a:noFill/>
          </a:ln>
        </p:spPr>
      </p:pic>
      <p:sp>
        <p:nvSpPr>
          <p:cNvPr id="3" name="PlaceHolder 2"/>
          <p:cNvSpPr>
            <a:spLocks noGrp="1"/>
          </p:cNvSpPr>
          <p:nvPr>
            <p:ph type="sldNum" idx="9"/>
          </p:nvPr>
        </p:nvSpPr>
        <p:spPr/>
        <p:txBody>
          <a:bodyPr/>
          <a:lstStyle/>
          <a:p>
            <a:fld id="{EE04ACCC-7F48-4C76-8878-D8D5B0E25E50}"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732600" y="-214200"/>
            <a:ext cx="8640000" cy="900000"/>
          </a:xfrm>
          <a:prstGeom prst="rect">
            <a:avLst/>
          </a:prstGeom>
          <a:noFill/>
          <a:ln w="0">
            <a:noFill/>
          </a:ln>
        </p:spPr>
        <p:txBody>
          <a:bodyPr lIns="0" tIns="0" rIns="0" bIns="0" anchor="ctr">
            <a:noAutofit/>
          </a:bodyPr>
          <a:lstStyle/>
          <a:p>
            <a:pPr indent="0" algn="ctr">
              <a:buNone/>
            </a:pPr>
            <a:r>
              <a:rPr lang="en-US" sz="3000" b="0" strike="noStrike" spc="-1">
                <a:solidFill>
                  <a:srgbClr val="333333"/>
                </a:solidFill>
                <a:latin typeface="DejaVu Sans"/>
              </a:rPr>
              <a:t>Homepage</a:t>
            </a:r>
          </a:p>
        </p:txBody>
      </p:sp>
      <p:sp>
        <p:nvSpPr>
          <p:cNvPr id="199" name="PlaceHolder 2"/>
          <p:cNvSpPr>
            <a:spLocks noGrp="1"/>
          </p:cNvSpPr>
          <p:nvPr>
            <p:ph/>
          </p:nvPr>
        </p:nvSpPr>
        <p:spPr>
          <a:xfrm>
            <a:off x="720000" y="1440000"/>
            <a:ext cx="864000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pic>
        <p:nvPicPr>
          <p:cNvPr id="200" name="Picture 199"/>
          <p:cNvPicPr/>
          <p:nvPr/>
        </p:nvPicPr>
        <p:blipFill>
          <a:blip r:embed="rId2"/>
          <a:stretch/>
        </p:blipFill>
        <p:spPr>
          <a:xfrm>
            <a:off x="16200" y="612000"/>
            <a:ext cx="10079640" cy="4491360"/>
          </a:xfrm>
          <a:prstGeom prst="rect">
            <a:avLst/>
          </a:prstGeom>
          <a:ln w="18000">
            <a:noFill/>
          </a:ln>
        </p:spPr>
      </p:pic>
      <p:sp>
        <p:nvSpPr>
          <p:cNvPr id="201" name="Rectangle 200"/>
          <p:cNvSpPr/>
          <p:nvPr/>
        </p:nvSpPr>
        <p:spPr>
          <a:xfrm>
            <a:off x="457200" y="2743200"/>
            <a:ext cx="2057400" cy="1742040"/>
          </a:xfrm>
          <a:prstGeom prst="rect">
            <a:avLst/>
          </a:prstGeom>
          <a:noFill/>
          <a:ln w="1800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DejaVu Sans"/>
            </a:endParaRPr>
          </a:p>
        </p:txBody>
      </p:sp>
      <p:sp>
        <p:nvSpPr>
          <p:cNvPr id="202" name="TextBox 201"/>
          <p:cNvSpPr txBox="1"/>
          <p:nvPr/>
        </p:nvSpPr>
        <p:spPr>
          <a:xfrm>
            <a:off x="7086600" y="1828800"/>
            <a:ext cx="2743200" cy="1416960"/>
          </a:xfrm>
          <a:prstGeom prst="rect">
            <a:avLst/>
          </a:prstGeom>
          <a:noFill/>
          <a:ln w="18000">
            <a:noFill/>
          </a:ln>
        </p:spPr>
        <p:txBody>
          <a:bodyPr lIns="90000" tIns="45000" rIns="90000" bIns="45000" anchor="t">
            <a:noAutofit/>
          </a:bodyPr>
          <a:lstStyle/>
          <a:p>
            <a:pPr algn="ctr">
              <a:lnSpc>
                <a:spcPct val="100000"/>
              </a:lnSpc>
            </a:pPr>
            <a:r>
              <a:rPr lang="en-US" sz="1800" b="0" strike="noStrike" spc="-1">
                <a:solidFill>
                  <a:srgbClr val="000000"/>
                </a:solidFill>
                <a:latin typeface="DejaVu Sans"/>
              </a:rPr>
              <a:t>Tables are represented here – the user can click on a table to go to its current active order</a:t>
            </a:r>
          </a:p>
        </p:txBody>
      </p:sp>
      <p:sp>
        <p:nvSpPr>
          <p:cNvPr id="4" name="PlaceHolder 3"/>
          <p:cNvSpPr>
            <a:spLocks noGrp="1"/>
          </p:cNvSpPr>
          <p:nvPr>
            <p:ph type="sldNum" idx="12"/>
          </p:nvPr>
        </p:nvSpPr>
        <p:spPr/>
        <p:txBody>
          <a:bodyPr/>
          <a:lstStyle/>
          <a:p>
            <a:fld id="{F9640F05-A171-4A87-A84C-515B8D0D9E7B}"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744480" y="-164520"/>
            <a:ext cx="8640000" cy="900000"/>
          </a:xfrm>
          <a:prstGeom prst="rect">
            <a:avLst/>
          </a:prstGeom>
          <a:noFill/>
          <a:ln w="0">
            <a:noFill/>
          </a:ln>
        </p:spPr>
        <p:txBody>
          <a:bodyPr lIns="0" tIns="0" rIns="0" bIns="0" anchor="ctr">
            <a:noAutofit/>
          </a:bodyPr>
          <a:lstStyle/>
          <a:p>
            <a:pPr indent="0" algn="ctr">
              <a:buNone/>
            </a:pPr>
            <a:r>
              <a:rPr lang="en-US" sz="3000" b="0" strike="noStrike" spc="-1">
                <a:solidFill>
                  <a:srgbClr val="333333"/>
                </a:solidFill>
                <a:latin typeface="DejaVu Sans"/>
              </a:rPr>
              <a:t>Order List</a:t>
            </a:r>
          </a:p>
        </p:txBody>
      </p:sp>
      <p:sp>
        <p:nvSpPr>
          <p:cNvPr id="204" name="PlaceHolder 2"/>
          <p:cNvSpPr>
            <a:spLocks noGrp="1"/>
          </p:cNvSpPr>
          <p:nvPr>
            <p:ph/>
          </p:nvPr>
        </p:nvSpPr>
        <p:spPr>
          <a:xfrm>
            <a:off x="720000" y="1440000"/>
            <a:ext cx="8640000" cy="360000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666666"/>
              </a:solidFill>
              <a:latin typeface="DejaVu Sans"/>
            </a:endParaRPr>
          </a:p>
        </p:txBody>
      </p:sp>
      <p:pic>
        <p:nvPicPr>
          <p:cNvPr id="205" name="Picture 204"/>
          <p:cNvPicPr/>
          <p:nvPr/>
        </p:nvPicPr>
        <p:blipFill>
          <a:blip r:embed="rId2"/>
          <a:stretch/>
        </p:blipFill>
        <p:spPr>
          <a:xfrm>
            <a:off x="360" y="633960"/>
            <a:ext cx="10079640" cy="4447080"/>
          </a:xfrm>
          <a:prstGeom prst="rect">
            <a:avLst/>
          </a:prstGeom>
          <a:ln w="18000">
            <a:noFill/>
          </a:ln>
        </p:spPr>
      </p:pic>
      <p:sp>
        <p:nvSpPr>
          <p:cNvPr id="206" name="TextBox 205"/>
          <p:cNvSpPr txBox="1"/>
          <p:nvPr/>
        </p:nvSpPr>
        <p:spPr>
          <a:xfrm>
            <a:off x="3657600" y="735480"/>
            <a:ext cx="2514600" cy="1151640"/>
          </a:xfrm>
          <a:prstGeom prst="rect">
            <a:avLst/>
          </a:prstGeom>
          <a:noFill/>
          <a:ln w="18000">
            <a:noFill/>
          </a:ln>
        </p:spPr>
        <p:txBody>
          <a:bodyPr lIns="90000" tIns="45000" rIns="90000" bIns="45000" anchor="t">
            <a:noAutofit/>
          </a:bodyPr>
          <a:lstStyle/>
          <a:p>
            <a:r>
              <a:rPr lang="en-US" sz="1800" b="0" strike="noStrike" spc="-1">
                <a:solidFill>
                  <a:srgbClr val="000000"/>
                </a:solidFill>
                <a:latin typeface="DejaVu Sans"/>
              </a:rPr>
              <a:t>The main page that users will access. Allows control over registered orders.</a:t>
            </a:r>
          </a:p>
        </p:txBody>
      </p:sp>
      <p:sp>
        <p:nvSpPr>
          <p:cNvPr id="207" name="TextBox 206"/>
          <p:cNvSpPr txBox="1"/>
          <p:nvPr/>
        </p:nvSpPr>
        <p:spPr>
          <a:xfrm>
            <a:off x="2971800" y="2296440"/>
            <a:ext cx="6172200" cy="2743560"/>
          </a:xfrm>
          <a:prstGeom prst="rect">
            <a:avLst/>
          </a:prstGeom>
          <a:noFill/>
          <a:ln w="18000">
            <a:noFill/>
          </a:ln>
        </p:spPr>
        <p:txBody>
          <a:bodyPr lIns="90000" tIns="45000" rIns="90000" bIns="45000" anchor="t">
            <a:noAutofit/>
          </a:bodyPr>
          <a:lstStyle/>
          <a:p>
            <a:r>
              <a:rPr lang="en-US" sz="1800" b="0" strike="noStrike" spc="-1">
                <a:solidFill>
                  <a:srgbClr val="000000"/>
                </a:solidFill>
                <a:latin typeface="DejaVu Sans"/>
              </a:rPr>
              <a:t>Once an order is clicked, information can be viewed here. The tabs on the top allow navigation of different tiers of actions and information.</a:t>
            </a:r>
          </a:p>
        </p:txBody>
      </p:sp>
      <p:sp>
        <p:nvSpPr>
          <p:cNvPr id="208" name="TextBox 207"/>
          <p:cNvSpPr txBox="1"/>
          <p:nvPr/>
        </p:nvSpPr>
        <p:spPr>
          <a:xfrm>
            <a:off x="457200" y="5130720"/>
            <a:ext cx="8915400" cy="355680"/>
          </a:xfrm>
          <a:prstGeom prst="rect">
            <a:avLst/>
          </a:prstGeom>
          <a:noFill/>
          <a:ln w="18000">
            <a:noFill/>
          </a:ln>
        </p:spPr>
        <p:txBody>
          <a:bodyPr lIns="90000" tIns="45000" rIns="90000" bIns="45000" anchor="t">
            <a:noAutofit/>
          </a:bodyPr>
          <a:lstStyle/>
          <a:p>
            <a:r>
              <a:rPr lang="en-US" sz="1800" b="0" strike="noStrike" spc="-1">
                <a:solidFill>
                  <a:srgbClr val="000000"/>
                </a:solidFill>
                <a:latin typeface="DejaVu Sans"/>
              </a:rPr>
              <a:t>Orders are displayed in a brief table under the order details widget</a:t>
            </a:r>
          </a:p>
        </p:txBody>
      </p:sp>
      <p:sp>
        <p:nvSpPr>
          <p:cNvPr id="4" name="PlaceHolder 3"/>
          <p:cNvSpPr>
            <a:spLocks noGrp="1"/>
          </p:cNvSpPr>
          <p:nvPr>
            <p:ph type="sldNum" idx="12"/>
          </p:nvPr>
        </p:nvSpPr>
        <p:spPr/>
        <p:txBody>
          <a:bodyPr/>
          <a:lstStyle/>
          <a:p>
            <a:fld id="{6EA3A8AE-FEEE-407A-86B8-2CAC54F916E2}"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F5690-1C27-A68B-AC13-E62BF7CBCEF2}"/>
            </a:ext>
          </a:extLst>
        </p:cNvPr>
        <p:cNvGrpSpPr/>
        <p:nvPr/>
      </p:nvGrpSpPr>
      <p:grpSpPr>
        <a:xfrm>
          <a:off x="0" y="0"/>
          <a:ext cx="0" cy="0"/>
          <a:chOff x="0" y="0"/>
          <a:chExt cx="0" cy="0"/>
        </a:xfrm>
      </p:grpSpPr>
      <p:sp>
        <p:nvSpPr>
          <p:cNvPr id="203" name="PlaceHolder 1">
            <a:extLst>
              <a:ext uri="{FF2B5EF4-FFF2-40B4-BE49-F238E27FC236}">
                <a16:creationId xmlns:a16="http://schemas.microsoft.com/office/drawing/2014/main" id="{E4DC7CCB-B8C4-5C42-CBEB-7F5C267603A3}"/>
              </a:ext>
            </a:extLst>
          </p:cNvPr>
          <p:cNvSpPr>
            <a:spLocks noGrp="1"/>
          </p:cNvSpPr>
          <p:nvPr>
            <p:ph type="title"/>
          </p:nvPr>
        </p:nvSpPr>
        <p:spPr>
          <a:xfrm>
            <a:off x="744480" y="-164520"/>
            <a:ext cx="8640000" cy="900000"/>
          </a:xfrm>
          <a:prstGeom prst="rect">
            <a:avLst/>
          </a:prstGeom>
          <a:noFill/>
          <a:ln w="0">
            <a:noFill/>
          </a:ln>
        </p:spPr>
        <p:txBody>
          <a:bodyPr lIns="0" tIns="0" rIns="0" bIns="0" anchor="ctr">
            <a:noAutofit/>
          </a:bodyPr>
          <a:lstStyle/>
          <a:p>
            <a:pPr indent="0" algn="ctr">
              <a:buNone/>
            </a:pPr>
            <a:r>
              <a:rPr lang="en-US" sz="3000" spc="-1" dirty="0">
                <a:solidFill>
                  <a:srgbClr val="333333"/>
                </a:solidFill>
                <a:latin typeface="DejaVu Sans"/>
              </a:rPr>
              <a:t>Server List</a:t>
            </a:r>
            <a:endParaRPr lang="en-US" sz="3000" b="0" strike="noStrike" spc="-1" dirty="0">
              <a:solidFill>
                <a:srgbClr val="333333"/>
              </a:solidFill>
              <a:latin typeface="DejaVu Sans"/>
            </a:endParaRPr>
          </a:p>
        </p:txBody>
      </p:sp>
      <p:sp>
        <p:nvSpPr>
          <p:cNvPr id="208" name="TextBox 207">
            <a:extLst>
              <a:ext uri="{FF2B5EF4-FFF2-40B4-BE49-F238E27FC236}">
                <a16:creationId xmlns:a16="http://schemas.microsoft.com/office/drawing/2014/main" id="{FF610968-7FC6-B4ED-214F-70EF118B1D32}"/>
              </a:ext>
            </a:extLst>
          </p:cNvPr>
          <p:cNvSpPr txBox="1"/>
          <p:nvPr/>
        </p:nvSpPr>
        <p:spPr>
          <a:xfrm>
            <a:off x="457200" y="5130720"/>
            <a:ext cx="8915400" cy="355680"/>
          </a:xfrm>
          <a:prstGeom prst="rect">
            <a:avLst/>
          </a:prstGeom>
          <a:noFill/>
          <a:ln w="18000">
            <a:noFill/>
          </a:ln>
        </p:spPr>
        <p:txBody>
          <a:bodyPr lIns="90000" tIns="45000" rIns="90000" bIns="45000" anchor="t">
            <a:noAutofit/>
          </a:bodyPr>
          <a:lstStyle/>
          <a:p>
            <a:r>
              <a:rPr lang="en-US" spc="-1" dirty="0">
                <a:solidFill>
                  <a:srgbClr val="000000"/>
                </a:solidFill>
                <a:latin typeface="DejaVu Sans"/>
              </a:rPr>
              <a:t>Servers</a:t>
            </a:r>
            <a:r>
              <a:rPr lang="en-US" sz="1800" b="0" strike="noStrike" spc="-1" dirty="0">
                <a:solidFill>
                  <a:srgbClr val="000000"/>
                </a:solidFill>
                <a:latin typeface="DejaVu Sans"/>
              </a:rPr>
              <a:t> are displayed in a list under the Add</a:t>
            </a:r>
            <a:r>
              <a:rPr lang="en-US" spc="-1" dirty="0">
                <a:solidFill>
                  <a:srgbClr val="000000"/>
                </a:solidFill>
                <a:latin typeface="DejaVu Sans"/>
              </a:rPr>
              <a:t> New Server form</a:t>
            </a:r>
            <a:endParaRPr lang="en-US" sz="1800" b="0" strike="noStrike" spc="-1" dirty="0">
              <a:solidFill>
                <a:srgbClr val="000000"/>
              </a:solidFill>
              <a:latin typeface="DejaVu Sans"/>
            </a:endParaRPr>
          </a:p>
        </p:txBody>
      </p:sp>
      <p:sp>
        <p:nvSpPr>
          <p:cNvPr id="4" name="PlaceHolder 3">
            <a:extLst>
              <a:ext uri="{FF2B5EF4-FFF2-40B4-BE49-F238E27FC236}">
                <a16:creationId xmlns:a16="http://schemas.microsoft.com/office/drawing/2014/main" id="{F4D594FA-CADB-940C-D4A7-59F9297B1EA6}"/>
              </a:ext>
            </a:extLst>
          </p:cNvPr>
          <p:cNvSpPr>
            <a:spLocks noGrp="1"/>
          </p:cNvSpPr>
          <p:nvPr>
            <p:ph type="sldNum" idx="12"/>
          </p:nvPr>
        </p:nvSpPr>
        <p:spPr/>
        <p:txBody>
          <a:bodyPr/>
          <a:lstStyle/>
          <a:p>
            <a:fld id="{6EA3A8AE-FEEE-407A-86B8-2CAC54F916E2}" type="slidenum">
              <a:rPr/>
              <a:t>9</a:t>
            </a:fld>
            <a:endParaRPr/>
          </a:p>
        </p:txBody>
      </p:sp>
      <p:pic>
        <p:nvPicPr>
          <p:cNvPr id="1026" name="Picture 2">
            <a:extLst>
              <a:ext uri="{FF2B5EF4-FFF2-40B4-BE49-F238E27FC236}">
                <a16:creationId xmlns:a16="http://schemas.microsoft.com/office/drawing/2014/main" id="{F67F15E7-54C0-C6D0-4EBE-3A813FF65B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36448"/>
            <a:ext cx="10080624" cy="4594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0F74E3-D751-6946-4F19-5391FA655AB5}"/>
              </a:ext>
            </a:extLst>
          </p:cNvPr>
          <p:cNvSpPr txBox="1"/>
          <p:nvPr/>
        </p:nvSpPr>
        <p:spPr>
          <a:xfrm>
            <a:off x="7038276" y="2116912"/>
            <a:ext cx="2514600" cy="1151640"/>
          </a:xfrm>
          <a:prstGeom prst="rect">
            <a:avLst/>
          </a:prstGeom>
          <a:noFill/>
          <a:ln w="18000">
            <a:noFill/>
          </a:ln>
        </p:spPr>
        <p:txBody>
          <a:bodyPr lIns="90000" tIns="45000" rIns="90000" bIns="45000" anchor="t">
            <a:noAutofit/>
          </a:bodyPr>
          <a:lstStyle/>
          <a:p>
            <a:r>
              <a:rPr lang="en-US" sz="1800" b="0" strike="noStrike" spc="-1" dirty="0">
                <a:solidFill>
                  <a:srgbClr val="000000"/>
                </a:solidFill>
                <a:latin typeface="DejaVu Sans"/>
              </a:rPr>
              <a:t>This is the main page that users will access. Allows control to add servers.</a:t>
            </a:r>
          </a:p>
        </p:txBody>
      </p:sp>
    </p:spTree>
    <p:extLst>
      <p:ext uri="{BB962C8B-B14F-4D97-AF65-F5344CB8AC3E}">
        <p14:creationId xmlns:p14="http://schemas.microsoft.com/office/powerpoint/2010/main" val="77987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275</Words>
  <Application>Microsoft Office PowerPoint</Application>
  <PresentationFormat>Custom</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9</vt:i4>
      </vt:variant>
    </vt:vector>
  </HeadingPairs>
  <TitlesOfParts>
    <vt:vector size="17" baseType="lpstr">
      <vt:lpstr>Arial</vt:lpstr>
      <vt:lpstr>DejaVu Sans</vt:lpstr>
      <vt:lpstr>Symbol</vt:lpstr>
      <vt:lpstr>Wingdings</vt:lpstr>
      <vt:lpstr>Office Theme</vt:lpstr>
      <vt:lpstr>Office Theme</vt:lpstr>
      <vt:lpstr>Office Theme</vt:lpstr>
      <vt:lpstr>Office Theme</vt:lpstr>
      <vt:lpstr>OrderMaster</vt:lpstr>
      <vt:lpstr>OrderMaster’s Goal</vt:lpstr>
      <vt:lpstr>Use Cases</vt:lpstr>
      <vt:lpstr>PowerPoint Presentation</vt:lpstr>
      <vt:lpstr>PowerPoint Presentation</vt:lpstr>
      <vt:lpstr>PowerPoint Presentation</vt:lpstr>
      <vt:lpstr>Homepage</vt:lpstr>
      <vt:lpstr>Order List</vt:lpstr>
      <vt:lpstr>Server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dc:title>
  <dc:subject/>
  <dc:creator/>
  <dc:description/>
  <cp:lastModifiedBy>Sutton, Robert E</cp:lastModifiedBy>
  <cp:revision>8</cp:revision>
  <dcterms:created xsi:type="dcterms:W3CDTF">2024-12-05T13:33:11Z</dcterms:created>
  <dcterms:modified xsi:type="dcterms:W3CDTF">2024-12-05T19:49:02Z</dcterms:modified>
  <dc:language>en-US</dc:language>
</cp:coreProperties>
</file>