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4c4511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4c4511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44c4511a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44c4511a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44c4511a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44c4511a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863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44c4511a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44c4511a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50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61739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03917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72251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88448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37948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91944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105603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55945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522960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383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9285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522780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816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93885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96012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728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6227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16829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8484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LAMI Full-Stack Application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LAMI Team: Jacob S</a:t>
            </a:r>
            <a:r>
              <a:rPr lang="en-US" dirty="0"/>
              <a:t>m</a:t>
            </a:r>
            <a:r>
              <a:rPr lang="en" dirty="0"/>
              <a:t>ith and Jerrel Chapman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E227BC2-CD50-7FF9-4B2C-DD935BAFA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915" y="3039762"/>
            <a:ext cx="3811680" cy="17991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1" cy="87357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700"/>
              <a:t>Project Overview and Requirements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0" y="1534885"/>
            <a:ext cx="9144000" cy="3608614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926646" y="1861457"/>
            <a:ext cx="7282722" cy="248194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/>
              <a:t>Spend one minute describing the company/client’s needs</a:t>
            </a: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 dirty="0"/>
              <a:t>The Goal of this project is to create an application that sets reminders for resident of the LAMI household that tell them when to take medications.</a:t>
            </a:r>
            <a:endParaRPr lang="en-US"/>
          </a:p>
          <a:p>
            <a:pPr lvl="1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 dirty="0"/>
              <a:t>Allow the caretakers a view that can see all clients medications</a:t>
            </a:r>
            <a:endParaRPr lang="en-US"/>
          </a:p>
          <a:p>
            <a:pPr lvl="1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 dirty="0"/>
              <a:t>Add something to allow for motivation to use the app(Duolingo)</a:t>
            </a:r>
            <a:endParaRPr lang="en-US"/>
          </a:p>
          <a:p>
            <a:pPr lvl="1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 dirty="0"/>
              <a:t>Switch to single factor authentication(PIN)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717758" y="457200"/>
            <a:ext cx="4732909" cy="97215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100"/>
              <a:t>Project Solution Approach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3571A55B-8C56-492F-B317-105830ECF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0" y="0"/>
            <a:ext cx="3517899" cy="51435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94843BA-DEF9-406F-8134-09F810F0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84948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70519D-215E-1313-DCCE-8DD576ADB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582" y="480059"/>
            <a:ext cx="1029868" cy="19710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24B336-FC8E-6624-7D9B-BFC866B30C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6552" y="2692398"/>
            <a:ext cx="1020014" cy="1971042"/>
          </a:xfrm>
          <a:prstGeom prst="rect">
            <a:avLst/>
          </a:prstGeom>
        </p:spPr>
      </p:pic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717758" y="1429351"/>
            <a:ext cx="4732909" cy="291404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Clr>
                <a:srgbClr val="45A9FD"/>
              </a:buClr>
              <a:buSzPct val="70000"/>
              <a:buFont typeface="Wingdings 2" charset="2"/>
              <a:buChar char="●"/>
            </a:pPr>
            <a:r>
              <a:rPr lang="en-US"/>
              <a:t>Major components</a:t>
            </a:r>
          </a:p>
          <a:p>
            <a:pPr marL="914400" lvl="1" indent="-317500" defTabSz="457200">
              <a:spcBef>
                <a:spcPct val="20000"/>
              </a:spcBef>
              <a:spcAft>
                <a:spcPts val="600"/>
              </a:spcAft>
              <a:buClr>
                <a:srgbClr val="45A9FD"/>
              </a:buClr>
              <a:buSzPct val="70000"/>
              <a:buFont typeface="Wingdings 2" charset="2"/>
              <a:buChar char="○"/>
            </a:pPr>
            <a:r>
              <a:rPr lang="en-US" dirty="0"/>
              <a:t>F</a:t>
            </a:r>
            <a:r>
              <a:rPr lang="en-US"/>
              <a:t>lutter(web/mobile app)</a:t>
            </a:r>
          </a:p>
          <a:p>
            <a:pPr lvl="2" defTabSz="457200">
              <a:spcBef>
                <a:spcPct val="20000"/>
              </a:spcBef>
              <a:spcAft>
                <a:spcPts val="600"/>
              </a:spcAft>
              <a:buClr>
                <a:srgbClr val="45A9FD"/>
              </a:buClr>
              <a:buSzPct val="70000"/>
              <a:buFont typeface="Wingdings 2" charset="2"/>
              <a:buChar char="○"/>
            </a:pPr>
            <a:r>
              <a:rPr lang="en-US"/>
              <a:t>Android studio</a:t>
            </a:r>
          </a:p>
          <a:p>
            <a:pPr marL="914400" lvl="1" indent="-317500" defTabSz="457200">
              <a:spcBef>
                <a:spcPct val="20000"/>
              </a:spcBef>
              <a:spcAft>
                <a:spcPts val="600"/>
              </a:spcAft>
              <a:buClr>
                <a:srgbClr val="45A9FD"/>
              </a:buClr>
              <a:buSzPct val="70000"/>
              <a:buFont typeface="Wingdings 2" charset="2"/>
              <a:buChar char="○"/>
            </a:pPr>
            <a:r>
              <a:rPr lang="en-US"/>
              <a:t>UI Design and Layout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625509" y="836676"/>
            <a:ext cx="2615712" cy="3470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2700" dirty="0"/>
              <a:t>Project’s Current Status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953" y="1543050"/>
            <a:ext cx="0" cy="2057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829048" y="836676"/>
            <a:ext cx="4684014" cy="3470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 dirty="0"/>
              <a:t>Resident page</a:t>
            </a:r>
          </a:p>
          <a:p>
            <a:pPr lvl="1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 dirty="0"/>
              <a:t>Separated the edit and delete button</a:t>
            </a:r>
          </a:p>
          <a:p>
            <a:pPr lvl="1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 dirty="0"/>
              <a:t>Added a more diverse pool of times to choose from when choosing an alarm</a:t>
            </a:r>
          </a:p>
          <a:p>
            <a:pPr lvl="1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 dirty="0"/>
              <a:t>Added the feature to turn on and off alarms</a:t>
            </a:r>
          </a:p>
          <a:p>
            <a:pPr lvl="1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 dirty="0"/>
              <a:t>Added a new more intuitive add alarm button at the bottom of the screen</a:t>
            </a:r>
          </a:p>
          <a:p>
            <a:pPr lvl="1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 dirty="0"/>
              <a:t>Added a repeat day feature</a:t>
            </a:r>
          </a:p>
          <a:p>
            <a:pPr lvl="1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7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7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625509" y="836676"/>
            <a:ext cx="2615712" cy="3470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2700"/>
              <a:t>Project’s Future Work</a:t>
            </a:r>
          </a:p>
        </p:txBody>
      </p:sp>
      <p:cxnSp>
        <p:nvCxnSpPr>
          <p:cNvPr id="85" name="Straight Connector 7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953" y="1543050"/>
            <a:ext cx="0" cy="2057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829048" y="836676"/>
            <a:ext cx="4684014" cy="3470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/>
              <a:t>Adding a notification sound</a:t>
            </a: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/>
              <a:t>Making the single factor authentication PIN</a:t>
            </a: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/>
              <a:t>Adding a motivation factor for the app(Duolingo)</a:t>
            </a: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/>
              <a:t>Allowing the caretaker to see the residents' medications</a:t>
            </a: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/>
              <a:t>Change the login request time to later so that the password doesn’t need to be put in very much </a:t>
            </a: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/>
              <a:t>Fix the horizontal change when flipping a phone</a:t>
            </a: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49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33</TotalTime>
  <Words>216</Words>
  <Application>Microsoft Office PowerPoint</Application>
  <PresentationFormat>On-screen Show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Calisto MT</vt:lpstr>
      <vt:lpstr>Wingdings 2</vt:lpstr>
      <vt:lpstr>Slate</vt:lpstr>
      <vt:lpstr>LAMI Full-Stack Application</vt:lpstr>
      <vt:lpstr>Project Overview and Requirements</vt:lpstr>
      <vt:lpstr>Project Solution Approach</vt:lpstr>
      <vt:lpstr>Project’s Current Status</vt:lpstr>
      <vt:lpstr>Project’s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name]</dc:title>
  <cp:lastModifiedBy>Smith, Jacob Charlies</cp:lastModifiedBy>
  <cp:revision>3</cp:revision>
  <dcterms:modified xsi:type="dcterms:W3CDTF">2022-12-03T03:46:07Z</dcterms:modified>
</cp:coreProperties>
</file>