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4" name="Shape 1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8" name="Shape 48"/>
        <p:cNvGrpSpPr/>
        <p:nvPr/>
      </p:nvGrpSpPr>
      <p:grpSpPr>
        <a:xfrm>
          <a:off y="0" x="0"/>
          <a:ext cy="0" cx="0"/>
          <a:chOff y="0" x="0"/>
          <a:chExt cy="0" cx="0"/>
        </a:xfrm>
      </p:grpSpPr>
      <p:sp>
        <p:nvSpPr>
          <p:cNvPr id="49" name="Shape 49"/>
          <p:cNvSpPr/>
          <p:nvPr/>
        </p:nvSpPr>
        <p:spPr>
          <a:xfrm>
            <a:off y="0" x="0"/>
            <a:ext cy="3723299" cx="9144000"/>
          </a:xfrm>
          <a:prstGeom prst="rect">
            <a:avLst/>
          </a:prstGeom>
          <a:solidFill>
            <a:srgbClr val="000000"/>
          </a:solidFill>
          <a:ln>
            <a:noFill/>
          </a:ln>
        </p:spPr>
        <p:txBody>
          <a:bodyPr bIns="45700" rIns="91425" lIns="91425" tIns="45700" anchor="ctr" anchorCtr="0">
            <a:noAutofit/>
          </a:bodyPr>
          <a:lstStyle/>
          <a:p>
            <a:pPr>
              <a:spcBef>
                <a:spcPts val="0"/>
              </a:spcBef>
              <a:buNone/>
            </a:pPr>
            <a:r>
              <a:t/>
            </a:r>
            <a:endParaRPr/>
          </a:p>
        </p:txBody>
      </p:sp>
      <p:sp>
        <p:nvSpPr>
          <p:cNvPr id="50" name="Shape 50"/>
          <p:cNvSpPr txBox="1"/>
          <p:nvPr>
            <p:ph type="ctrTitle"/>
          </p:nvPr>
        </p:nvSpPr>
        <p:spPr>
          <a:xfrm>
            <a:off y="1433988" x="391160"/>
            <a:ext cy="421499" cx="8351399"/>
          </a:xfrm>
          <a:prstGeom prst="rect">
            <a:avLst/>
          </a:prstGeom>
        </p:spPr>
        <p:txBody>
          <a:bodyPr bIns="91425" rIns="91425" lIns="91425" tIns="91425" anchor="ctr" anchorCtr="0"/>
          <a:lstStyle>
            <a:lvl1pPr>
              <a:spcBef>
                <a:spcPts val="0"/>
              </a:spcBef>
              <a:buClr>
                <a:schemeClr val="lt1"/>
              </a:buClr>
              <a:buSzPct val="100000"/>
              <a:buFont typeface="Tahoma"/>
              <a:defRPr sz="3600">
                <a:solidFill>
                  <a:schemeClr val="lt1"/>
                </a:solidFill>
                <a:latin typeface="Tahoma"/>
                <a:ea typeface="Tahoma"/>
                <a:cs typeface="Tahoma"/>
                <a:sym typeface="Tahoma"/>
              </a:defRPr>
            </a:lvl1pPr>
            <a:lvl2pPr>
              <a:spcBef>
                <a:spcPts val="0"/>
              </a:spcBef>
              <a:buClr>
                <a:schemeClr val="lt1"/>
              </a:buClr>
              <a:buSzPct val="100000"/>
              <a:buFont typeface="Tahoma"/>
              <a:defRPr sz="3600">
                <a:solidFill>
                  <a:schemeClr val="lt1"/>
                </a:solidFill>
                <a:latin typeface="Tahoma"/>
                <a:ea typeface="Tahoma"/>
                <a:cs typeface="Tahoma"/>
                <a:sym typeface="Tahoma"/>
              </a:defRPr>
            </a:lvl2pPr>
            <a:lvl3pPr>
              <a:spcBef>
                <a:spcPts val="0"/>
              </a:spcBef>
              <a:buClr>
                <a:schemeClr val="lt1"/>
              </a:buClr>
              <a:buSzPct val="100000"/>
              <a:buFont typeface="Tahoma"/>
              <a:defRPr sz="3600">
                <a:solidFill>
                  <a:schemeClr val="lt1"/>
                </a:solidFill>
                <a:latin typeface="Tahoma"/>
                <a:ea typeface="Tahoma"/>
                <a:cs typeface="Tahoma"/>
                <a:sym typeface="Tahoma"/>
              </a:defRPr>
            </a:lvl3pPr>
            <a:lvl4pPr>
              <a:spcBef>
                <a:spcPts val="0"/>
              </a:spcBef>
              <a:buClr>
                <a:schemeClr val="lt1"/>
              </a:buClr>
              <a:buSzPct val="100000"/>
              <a:buFont typeface="Tahoma"/>
              <a:defRPr sz="3600">
                <a:solidFill>
                  <a:schemeClr val="lt1"/>
                </a:solidFill>
                <a:latin typeface="Tahoma"/>
                <a:ea typeface="Tahoma"/>
                <a:cs typeface="Tahoma"/>
                <a:sym typeface="Tahoma"/>
              </a:defRPr>
            </a:lvl4pPr>
            <a:lvl5pPr>
              <a:spcBef>
                <a:spcPts val="0"/>
              </a:spcBef>
              <a:buClr>
                <a:schemeClr val="lt1"/>
              </a:buClr>
              <a:buSzPct val="100000"/>
              <a:buFont typeface="Tahoma"/>
              <a:defRPr sz="3600">
                <a:solidFill>
                  <a:schemeClr val="lt1"/>
                </a:solidFill>
                <a:latin typeface="Tahoma"/>
                <a:ea typeface="Tahoma"/>
                <a:cs typeface="Tahoma"/>
                <a:sym typeface="Tahoma"/>
              </a:defRPr>
            </a:lvl5pPr>
            <a:lvl6pPr>
              <a:spcBef>
                <a:spcPts val="0"/>
              </a:spcBef>
              <a:buClr>
                <a:schemeClr val="lt1"/>
              </a:buClr>
              <a:buSzPct val="100000"/>
              <a:buFont typeface="Tahoma"/>
              <a:defRPr sz="3600">
                <a:solidFill>
                  <a:schemeClr val="lt1"/>
                </a:solidFill>
                <a:latin typeface="Tahoma"/>
                <a:ea typeface="Tahoma"/>
                <a:cs typeface="Tahoma"/>
                <a:sym typeface="Tahoma"/>
              </a:defRPr>
            </a:lvl6pPr>
            <a:lvl7pPr>
              <a:spcBef>
                <a:spcPts val="0"/>
              </a:spcBef>
              <a:buClr>
                <a:schemeClr val="lt1"/>
              </a:buClr>
              <a:buSzPct val="100000"/>
              <a:buFont typeface="Tahoma"/>
              <a:defRPr sz="3600">
                <a:solidFill>
                  <a:schemeClr val="lt1"/>
                </a:solidFill>
                <a:latin typeface="Tahoma"/>
                <a:ea typeface="Tahoma"/>
                <a:cs typeface="Tahoma"/>
                <a:sym typeface="Tahoma"/>
              </a:defRPr>
            </a:lvl7pPr>
            <a:lvl8pPr>
              <a:spcBef>
                <a:spcPts val="0"/>
              </a:spcBef>
              <a:buClr>
                <a:schemeClr val="lt1"/>
              </a:buClr>
              <a:buSzPct val="100000"/>
              <a:buFont typeface="Tahoma"/>
              <a:defRPr sz="3600">
                <a:solidFill>
                  <a:schemeClr val="lt1"/>
                </a:solidFill>
                <a:latin typeface="Tahoma"/>
                <a:ea typeface="Tahoma"/>
                <a:cs typeface="Tahoma"/>
                <a:sym typeface="Tahoma"/>
              </a:defRPr>
            </a:lvl8pPr>
            <a:lvl9pPr>
              <a:spcBef>
                <a:spcPts val="0"/>
              </a:spcBef>
              <a:buClr>
                <a:schemeClr val="lt1"/>
              </a:buClr>
              <a:buSzPct val="100000"/>
              <a:buFont typeface="Tahoma"/>
              <a:defRPr sz="3600">
                <a:solidFill>
                  <a:schemeClr val="lt1"/>
                </a:solidFill>
                <a:latin typeface="Tahoma"/>
                <a:ea typeface="Tahoma"/>
                <a:cs typeface="Tahoma"/>
                <a:sym typeface="Tahoma"/>
              </a:defRPr>
            </a:lvl9pPr>
          </a:lstStyle>
          <a:p/>
        </p:txBody>
      </p:sp>
      <p:sp>
        <p:nvSpPr>
          <p:cNvPr id="51" name="Shape 51"/>
          <p:cNvSpPr txBox="1"/>
          <p:nvPr>
            <p:ph idx="1" type="subTitle"/>
          </p:nvPr>
        </p:nvSpPr>
        <p:spPr>
          <a:xfrm>
            <a:off y="1982435" x="403761"/>
            <a:ext cy="342300" cx="8342400"/>
          </a:xfrm>
          <a:prstGeom prst="rect">
            <a:avLst/>
          </a:prstGeom>
        </p:spPr>
        <p:txBody>
          <a:bodyPr bIns="91425" rIns="91425" lIns="91425" tIns="91425" anchor="ctr" anchorCtr="0"/>
          <a:lstStyle>
            <a:lvl1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1pPr>
            <a:lvl2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2pPr>
            <a:lvl3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3pPr>
            <a:lvl4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4pPr>
            <a:lvl5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5pPr>
            <a:lvl6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6pPr>
            <a:lvl7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7pPr>
            <a:lvl8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8pPr>
            <a:lvl9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9pPr>
          </a:lstStyle>
          <a:p/>
        </p:txBody>
      </p:sp>
      <p:cxnSp>
        <p:nvCxnSpPr>
          <p:cNvPr id="52" name="Shape 52"/>
          <p:cNvCxnSpPr/>
          <p:nvPr/>
        </p:nvCxnSpPr>
        <p:spPr>
          <a:xfrm>
            <a:off y="1912668" x="2258800"/>
            <a:ext cy="10799" cx="4621799"/>
          </a:xfrm>
          <a:prstGeom prst="straightConnector1">
            <a:avLst/>
          </a:prstGeom>
          <a:noFill/>
          <a:ln w="25400" cap="rnd">
            <a:solidFill>
              <a:schemeClr val="accent2"/>
            </a:solidFill>
            <a:prstDash val="dot"/>
            <a:round/>
            <a:headEnd w="med" len="med" type="none"/>
            <a:tailEnd w="med" len="med" type="none"/>
          </a:ln>
        </p:spPr>
      </p:cxnSp>
      <p:sp>
        <p:nvSpPr>
          <p:cNvPr id="53" name="Shape 53"/>
          <p:cNvSpPr/>
          <p:nvPr/>
        </p:nvSpPr>
        <p:spPr>
          <a:xfrm>
            <a:off y="3030297" x="0"/>
            <a:ext cy="795916" cx="9143999"/>
          </a:xfrm>
          <a:custGeom>
            <a:pathLst>
              <a:path w="9144000" extrusionOk="0" h="1440573">
                <a:moveTo>
                  <a:pt y="1" x="8881"/>
                </a:moveTo>
                <a:lnTo>
                  <a:pt y="44075" x="9126239"/>
                </a:lnTo>
                <a:lnTo>
                  <a:pt y="1303180" x="9144000"/>
                </a:lnTo>
                <a:lnTo>
                  <a:pt y="1440573" x="8922142"/>
                </a:lnTo>
                <a:lnTo>
                  <a:pt y="1291790" x="8672386"/>
                </a:lnTo>
                <a:lnTo>
                  <a:pt y="1414005" x="8449199"/>
                </a:lnTo>
                <a:lnTo>
                  <a:pt y="1302417" x="8210071"/>
                </a:lnTo>
                <a:lnTo>
                  <a:pt y="1408691" x="7976257"/>
                </a:lnTo>
                <a:lnTo>
                  <a:pt y="1286476" x="7737129"/>
                </a:lnTo>
                <a:lnTo>
                  <a:pt y="1414005" x="7503314"/>
                </a:lnTo>
                <a:lnTo>
                  <a:pt y="1291790" x="7269500"/>
                </a:lnTo>
                <a:lnTo>
                  <a:pt y="1414005" x="7030372"/>
                </a:lnTo>
                <a:lnTo>
                  <a:pt y="1281162" x="6796557"/>
                </a:lnTo>
                <a:lnTo>
                  <a:pt y="1414005" x="6568057"/>
                </a:lnTo>
                <a:lnTo>
                  <a:pt y="1281163" x="6334243"/>
                </a:lnTo>
                <a:lnTo>
                  <a:pt y="1419319" x="6100428"/>
                </a:lnTo>
                <a:lnTo>
                  <a:pt y="1281163" x="5866614"/>
                </a:lnTo>
                <a:lnTo>
                  <a:pt y="1424632" x="5632800"/>
                </a:lnTo>
                <a:lnTo>
                  <a:pt y="1286476" x="5388357"/>
                </a:lnTo>
                <a:lnTo>
                  <a:pt y="1424632" x="5154543"/>
                </a:lnTo>
                <a:lnTo>
                  <a:pt y="1297104" x="4920729"/>
                </a:lnTo>
                <a:lnTo>
                  <a:pt y="1429946" x="4686914"/>
                </a:lnTo>
                <a:lnTo>
                  <a:pt y="1291790" x="4447786"/>
                </a:lnTo>
                <a:lnTo>
                  <a:pt y="1435260" x="4219286"/>
                </a:lnTo>
                <a:lnTo>
                  <a:pt y="1281163" x="3980157"/>
                </a:lnTo>
                <a:lnTo>
                  <a:pt y="1429946" x="3746343"/>
                </a:lnTo>
                <a:lnTo>
                  <a:pt y="1291790" x="3512529"/>
                </a:lnTo>
                <a:lnTo>
                  <a:pt y="1429946" x="3284028"/>
                </a:lnTo>
                <a:lnTo>
                  <a:pt y="1297104" x="3044900"/>
                </a:lnTo>
                <a:lnTo>
                  <a:pt y="1429946" x="2805772"/>
                </a:lnTo>
                <a:lnTo>
                  <a:pt y="1297104" x="2571958"/>
                </a:lnTo>
                <a:lnTo>
                  <a:pt y="1429946" x="2343457"/>
                </a:lnTo>
                <a:lnTo>
                  <a:pt y="1291790" x="2104329"/>
                </a:lnTo>
                <a:lnTo>
                  <a:pt y="1435260" x="1865201"/>
                </a:lnTo>
                <a:lnTo>
                  <a:pt y="1281163" x="1631386"/>
                </a:lnTo>
                <a:lnTo>
                  <a:pt y="1435260" x="1402886"/>
                </a:lnTo>
                <a:lnTo>
                  <a:pt y="1291790" x="1163758"/>
                </a:lnTo>
                <a:lnTo>
                  <a:pt y="1435260" x="935257"/>
                </a:lnTo>
                <a:lnTo>
                  <a:pt y="1291790" x="696129"/>
                </a:lnTo>
                <a:lnTo>
                  <a:pt y="1429946" x="457001"/>
                </a:lnTo>
                <a:lnTo>
                  <a:pt y="1291790" x="217872"/>
                </a:lnTo>
                <a:lnTo>
                  <a:pt y="1435260" x="0"/>
                </a:lnTo>
                <a:cubicBezTo>
                  <a:pt y="956840" x="2960"/>
                  <a:pt y="478421" x="5921"/>
                  <a:pt y="1" x="8881"/>
                </a:cubicBez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54" name="Shape 5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5" name="Shape 55"/>
        <p:cNvGrpSpPr/>
        <p:nvPr/>
      </p:nvGrpSpPr>
      <p:grpSpPr>
        <a:xfrm>
          <a:off y="0" x="0"/>
          <a:ext cy="0" cx="0"/>
          <a:chOff y="0" x="0"/>
          <a:chExt cy="0" cx="0"/>
        </a:xfrm>
      </p:grpSpPr>
      <p:sp>
        <p:nvSpPr>
          <p:cNvPr id="56" name="Shape 56"/>
          <p:cNvSpPr/>
          <p:nvPr/>
        </p:nvSpPr>
        <p:spPr>
          <a:xfrm>
            <a:off y="0" x="0"/>
            <a:ext cy="937200" cx="9144000"/>
          </a:xfrm>
          <a:prstGeom prst="rect">
            <a:avLst/>
          </a:prstGeom>
          <a:solidFill>
            <a:srgbClr val="0C0C0C"/>
          </a:solidFill>
          <a:ln>
            <a:noFill/>
          </a:ln>
        </p:spPr>
        <p:txBody>
          <a:bodyPr bIns="45700" rIns="91425" lIns="91425" tIns="45700" anchor="ctr" anchorCtr="0">
            <a:noAutofit/>
          </a:bodyPr>
          <a:lstStyle/>
          <a:p>
            <a:pPr>
              <a:spcBef>
                <a:spcPts val="0"/>
              </a:spcBef>
              <a:buNone/>
            </a:pPr>
            <a:r>
              <a:t/>
            </a:r>
            <a:endParaRPr/>
          </a:p>
        </p:txBody>
      </p:sp>
      <p:sp>
        <p:nvSpPr>
          <p:cNvPr id="57" name="Shape 57"/>
          <p:cNvSpPr/>
          <p:nvPr/>
        </p:nvSpPr>
        <p:spPr>
          <a:xfrm>
            <a:off y="226265" x="0"/>
            <a:ext cy="795916" cx="9143999"/>
          </a:xfrm>
          <a:custGeom>
            <a:pathLst>
              <a:path w="9144000" extrusionOk="0" h="1440573">
                <a:moveTo>
                  <a:pt y="1" x="8881"/>
                </a:moveTo>
                <a:lnTo>
                  <a:pt y="44075" x="9126239"/>
                </a:lnTo>
                <a:lnTo>
                  <a:pt y="1303180" x="9144000"/>
                </a:lnTo>
                <a:lnTo>
                  <a:pt y="1440573" x="8922142"/>
                </a:lnTo>
                <a:lnTo>
                  <a:pt y="1291790" x="8672386"/>
                </a:lnTo>
                <a:lnTo>
                  <a:pt y="1414005" x="8449199"/>
                </a:lnTo>
                <a:lnTo>
                  <a:pt y="1302417" x="8210071"/>
                </a:lnTo>
                <a:lnTo>
                  <a:pt y="1408691" x="7976257"/>
                </a:lnTo>
                <a:lnTo>
                  <a:pt y="1286476" x="7737129"/>
                </a:lnTo>
                <a:lnTo>
                  <a:pt y="1414005" x="7503314"/>
                </a:lnTo>
                <a:lnTo>
                  <a:pt y="1291790" x="7269500"/>
                </a:lnTo>
                <a:lnTo>
                  <a:pt y="1414005" x="7030372"/>
                </a:lnTo>
                <a:lnTo>
                  <a:pt y="1281162" x="6796557"/>
                </a:lnTo>
                <a:lnTo>
                  <a:pt y="1414005" x="6568057"/>
                </a:lnTo>
                <a:lnTo>
                  <a:pt y="1281163" x="6334243"/>
                </a:lnTo>
                <a:lnTo>
                  <a:pt y="1419319" x="6100428"/>
                </a:lnTo>
                <a:lnTo>
                  <a:pt y="1281163" x="5866614"/>
                </a:lnTo>
                <a:lnTo>
                  <a:pt y="1424632" x="5632800"/>
                </a:lnTo>
                <a:lnTo>
                  <a:pt y="1286476" x="5388357"/>
                </a:lnTo>
                <a:lnTo>
                  <a:pt y="1424632" x="5154543"/>
                </a:lnTo>
                <a:lnTo>
                  <a:pt y="1297104" x="4920729"/>
                </a:lnTo>
                <a:lnTo>
                  <a:pt y="1429946" x="4686914"/>
                </a:lnTo>
                <a:lnTo>
                  <a:pt y="1291790" x="4447786"/>
                </a:lnTo>
                <a:lnTo>
                  <a:pt y="1435260" x="4219286"/>
                </a:lnTo>
                <a:lnTo>
                  <a:pt y="1281163" x="3980157"/>
                </a:lnTo>
                <a:lnTo>
                  <a:pt y="1429946" x="3746343"/>
                </a:lnTo>
                <a:lnTo>
                  <a:pt y="1291790" x="3512529"/>
                </a:lnTo>
                <a:lnTo>
                  <a:pt y="1429946" x="3284028"/>
                </a:lnTo>
                <a:lnTo>
                  <a:pt y="1297104" x="3044900"/>
                </a:lnTo>
                <a:lnTo>
                  <a:pt y="1429946" x="2805772"/>
                </a:lnTo>
                <a:lnTo>
                  <a:pt y="1297104" x="2571958"/>
                </a:lnTo>
                <a:lnTo>
                  <a:pt y="1429946" x="2343457"/>
                </a:lnTo>
                <a:lnTo>
                  <a:pt y="1291790" x="2104329"/>
                </a:lnTo>
                <a:lnTo>
                  <a:pt y="1435260" x="1865201"/>
                </a:lnTo>
                <a:lnTo>
                  <a:pt y="1281163" x="1631386"/>
                </a:lnTo>
                <a:lnTo>
                  <a:pt y="1435260" x="1402886"/>
                </a:lnTo>
                <a:lnTo>
                  <a:pt y="1291790" x="1163758"/>
                </a:lnTo>
                <a:lnTo>
                  <a:pt y="1435260" x="935257"/>
                </a:lnTo>
                <a:lnTo>
                  <a:pt y="1291790" x="696129"/>
                </a:lnTo>
                <a:lnTo>
                  <a:pt y="1429946" x="457001"/>
                </a:lnTo>
                <a:lnTo>
                  <a:pt y="1291790" x="217872"/>
                </a:lnTo>
                <a:lnTo>
                  <a:pt y="1435260" x="0"/>
                </a:lnTo>
                <a:cubicBezTo>
                  <a:pt y="956840" x="2960"/>
                  <a:pt y="478421" x="5921"/>
                  <a:pt y="1" x="8881"/>
                </a:cubicBez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58" name="Shape 58"/>
          <p:cNvCxnSpPr/>
          <p:nvPr/>
        </p:nvCxnSpPr>
        <p:spPr>
          <a:xfrm rot="10800000" flipH="1">
            <a:off y="783855" x="2258963"/>
            <a:ext cy="6900" cx="4602300"/>
          </a:xfrm>
          <a:prstGeom prst="straightConnector1">
            <a:avLst/>
          </a:prstGeom>
          <a:noFill/>
          <a:ln w="25400" cap="rnd">
            <a:solidFill>
              <a:schemeClr val="accent2"/>
            </a:solidFill>
            <a:prstDash val="dot"/>
            <a:round/>
            <a:headEnd w="med" len="med" type="none"/>
            <a:tailEnd w="med" len="med" type="none"/>
          </a:ln>
        </p:spPr>
      </p:cxnSp>
      <p:sp>
        <p:nvSpPr>
          <p:cNvPr id="59" name="Shape 59"/>
          <p:cNvSpPr txBox="1"/>
          <p:nvPr>
            <p:ph idx="1" type="body"/>
          </p:nvPr>
        </p:nvSpPr>
        <p:spPr>
          <a:xfrm>
            <a:off y="1200150" x="457200"/>
            <a:ext cy="3630300" cx="8229600"/>
          </a:xfrm>
          <a:prstGeom prst="rect">
            <a:avLst/>
          </a:prstGeom>
        </p:spPr>
        <p:txBody>
          <a:bodyPr bIns="91425" rIns="91425" lIns="91425" tIns="91425" anchor="t" anchorCtr="0"/>
          <a:lstStyle>
            <a:lvl1pPr>
              <a:spcBef>
                <a:spcPts val="0"/>
              </a:spcBef>
              <a:defRPr>
                <a:latin typeface="Times New Roman"/>
                <a:ea typeface="Times New Roman"/>
                <a:cs typeface="Times New Roman"/>
                <a:sym typeface="Times New Roman"/>
              </a:defRPr>
            </a:lvl1pPr>
            <a:lvl2pPr>
              <a:spcBef>
                <a:spcPts val="0"/>
              </a:spcBef>
              <a:defRPr>
                <a:latin typeface="Times New Roman"/>
                <a:ea typeface="Times New Roman"/>
                <a:cs typeface="Times New Roman"/>
                <a:sym typeface="Times New Roman"/>
              </a:defRPr>
            </a:lvl2pPr>
            <a:lvl3pPr>
              <a:spcBef>
                <a:spcPts val="0"/>
              </a:spcBef>
              <a:defRPr>
                <a:latin typeface="Times New Roman"/>
                <a:ea typeface="Times New Roman"/>
                <a:cs typeface="Times New Roman"/>
                <a:sym typeface="Times New Roman"/>
              </a:defRPr>
            </a:lvl3pPr>
            <a:lvl4pPr>
              <a:spcBef>
                <a:spcPts val="0"/>
              </a:spcBef>
              <a:defRPr>
                <a:latin typeface="Times New Roman"/>
                <a:ea typeface="Times New Roman"/>
                <a:cs typeface="Times New Roman"/>
                <a:sym typeface="Times New Roman"/>
              </a:defRPr>
            </a:lvl4pPr>
            <a:lvl5pPr>
              <a:spcBef>
                <a:spcPts val="0"/>
              </a:spcBef>
              <a:defRPr>
                <a:latin typeface="Times New Roman"/>
                <a:ea typeface="Times New Roman"/>
                <a:cs typeface="Times New Roman"/>
                <a:sym typeface="Times New Roman"/>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0" name="Shape 60"/>
          <p:cNvSpPr txBox="1"/>
          <p:nvPr>
            <p:ph type="title"/>
          </p:nvPr>
        </p:nvSpPr>
        <p:spPr>
          <a:xfrm>
            <a:off y="13321"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1" name="Shape 6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2" name="Shape 62"/>
        <p:cNvGrpSpPr/>
        <p:nvPr/>
      </p:nvGrpSpPr>
      <p:grpSpPr>
        <a:xfrm>
          <a:off y="0" x="0"/>
          <a:ext cy="0" cx="0"/>
          <a:chOff y="0" x="0"/>
          <a:chExt cy="0" cx="0"/>
        </a:xfrm>
      </p:grpSpPr>
      <p:sp>
        <p:nvSpPr>
          <p:cNvPr id="63" name="Shape 63"/>
          <p:cNvSpPr/>
          <p:nvPr/>
        </p:nvSpPr>
        <p:spPr>
          <a:xfrm>
            <a:off y="0" x="0"/>
            <a:ext cy="4708799" cx="4456799"/>
          </a:xfrm>
          <a:prstGeom prst="rect">
            <a:avLst/>
          </a:prstGeom>
          <a:solidFill>
            <a:srgbClr val="000000"/>
          </a:solidFill>
          <a:ln>
            <a:noFill/>
          </a:ln>
        </p:spPr>
        <p:txBody>
          <a:bodyPr bIns="45700" rIns="91425" lIns="91425" tIns="45700" anchor="ctr" anchorCtr="0">
            <a:noAutofit/>
          </a:bodyPr>
          <a:lstStyle/>
          <a:p>
            <a:pPr>
              <a:spcBef>
                <a:spcPts val="0"/>
              </a:spcBef>
              <a:buNone/>
            </a:pPr>
            <a:r>
              <a:t/>
            </a:r>
            <a:endParaRPr/>
          </a:p>
        </p:txBody>
      </p:sp>
      <p:sp>
        <p:nvSpPr>
          <p:cNvPr id="64" name="Shape 64"/>
          <p:cNvSpPr/>
          <p:nvPr/>
        </p:nvSpPr>
        <p:spPr>
          <a:xfrm flipH="1">
            <a:off y="3759780" x="3434"/>
            <a:ext cy="1033097" cx="4453249"/>
          </a:xfrm>
          <a:custGeom>
            <a:pathLst>
              <a:path w="4453250" extrusionOk="0" h="1869860">
                <a:moveTo>
                  <a:pt y="1726390" x="4447791"/>
                </a:moveTo>
                <a:lnTo>
                  <a:pt y="1869860" x="4219291"/>
                </a:lnTo>
                <a:lnTo>
                  <a:pt y="1715763" x="3980162"/>
                </a:lnTo>
                <a:lnTo>
                  <a:pt y="1864546" x="3746348"/>
                </a:lnTo>
                <a:lnTo>
                  <a:pt y="1726390" x="3512534"/>
                </a:lnTo>
                <a:lnTo>
                  <a:pt y="1864546" x="3284033"/>
                </a:lnTo>
                <a:lnTo>
                  <a:pt y="1731704" x="3044905"/>
                </a:lnTo>
                <a:lnTo>
                  <a:pt y="1864546" x="2805777"/>
                </a:lnTo>
                <a:lnTo>
                  <a:pt y="1731704" x="2571963"/>
                </a:lnTo>
                <a:lnTo>
                  <a:pt y="1864546" x="2343462"/>
                </a:lnTo>
                <a:lnTo>
                  <a:pt y="1726390" x="2104334"/>
                </a:lnTo>
                <a:lnTo>
                  <a:pt y="1869860" x="1865206"/>
                </a:lnTo>
                <a:lnTo>
                  <a:pt y="1715763" x="1631391"/>
                </a:lnTo>
                <a:lnTo>
                  <a:pt y="1869860" x="1402891"/>
                </a:lnTo>
                <a:lnTo>
                  <a:pt y="1726390" x="1163763"/>
                </a:lnTo>
                <a:lnTo>
                  <a:pt y="1869860" x="935262"/>
                </a:lnTo>
                <a:lnTo>
                  <a:pt y="1726390" x="696134"/>
                </a:lnTo>
                <a:lnTo>
                  <a:pt y="1864546" x="457006"/>
                </a:lnTo>
                <a:lnTo>
                  <a:pt y="1726390" x="217877"/>
                </a:lnTo>
                <a:lnTo>
                  <a:pt y="1869860" x="5"/>
                </a:lnTo>
                <a:cubicBezTo>
                  <a:pt y="1246574" x="3"/>
                  <a:pt y="623287" x="2"/>
                  <a:pt y="1" x="0"/>
                </a:cubicBezTo>
                <a:lnTo>
                  <a:pt y="0" x="4453250"/>
                </a:lnTo>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65" name="Shape 65"/>
          <p:cNvCxnSpPr/>
          <p:nvPr/>
        </p:nvCxnSpPr>
        <p:spPr>
          <a:xfrm>
            <a:off y="744077" x="409699"/>
            <a:ext cy="0" cx="3660000"/>
          </a:xfrm>
          <a:prstGeom prst="straightConnector1">
            <a:avLst/>
          </a:prstGeom>
          <a:noFill/>
          <a:ln w="25400" cap="rnd">
            <a:solidFill>
              <a:schemeClr val="accent2"/>
            </a:solidFill>
            <a:prstDash val="dot"/>
            <a:round/>
            <a:headEnd w="med" len="med" type="none"/>
            <a:tailEnd w="med" len="med" type="none"/>
          </a:ln>
        </p:spPr>
      </p:cxnSp>
      <p:sp>
        <p:nvSpPr>
          <p:cNvPr id="66" name="Shape 66"/>
          <p:cNvSpPr txBox="1"/>
          <p:nvPr>
            <p:ph idx="1" type="body"/>
          </p:nvPr>
        </p:nvSpPr>
        <p:spPr>
          <a:xfrm>
            <a:off y="1200150" x="457200"/>
            <a:ext cy="3630300" cx="3550799"/>
          </a:xfrm>
          <a:prstGeom prst="rect">
            <a:avLst/>
          </a:prstGeom>
        </p:spPr>
        <p:txBody>
          <a:bodyPr bIns="91425" rIns="91425" lIns="91425" tIns="91425" anchor="t" anchorCtr="0"/>
          <a:lstStyle>
            <a:lvl1pPr>
              <a:spcBef>
                <a:spcPts val="0"/>
              </a:spcBef>
              <a:defRPr>
                <a:solidFill>
                  <a:schemeClr val="lt1"/>
                </a:solidFill>
                <a:latin typeface="Times New Roman"/>
                <a:ea typeface="Times New Roman"/>
                <a:cs typeface="Times New Roman"/>
                <a:sym typeface="Times New Roman"/>
              </a:defRPr>
            </a:lvl1pPr>
            <a:lvl2pPr>
              <a:spcBef>
                <a:spcPts val="0"/>
              </a:spcBef>
              <a:defRPr>
                <a:solidFill>
                  <a:schemeClr val="lt1"/>
                </a:solidFill>
                <a:latin typeface="Times New Roman"/>
                <a:ea typeface="Times New Roman"/>
                <a:cs typeface="Times New Roman"/>
                <a:sym typeface="Times New Roman"/>
              </a:defRPr>
            </a:lvl2pPr>
            <a:lvl3pPr>
              <a:spcBef>
                <a:spcPts val="0"/>
              </a:spcBef>
              <a:defRPr>
                <a:solidFill>
                  <a:schemeClr val="lt1"/>
                </a:solidFill>
                <a:latin typeface="Times New Roman"/>
                <a:ea typeface="Times New Roman"/>
                <a:cs typeface="Times New Roman"/>
                <a:sym typeface="Times New Roman"/>
              </a:defRPr>
            </a:lvl3pPr>
            <a:lvl4pPr>
              <a:spcBef>
                <a:spcPts val="0"/>
              </a:spcBef>
              <a:defRPr>
                <a:solidFill>
                  <a:schemeClr val="lt1"/>
                </a:solidFill>
                <a:latin typeface="Times New Roman"/>
                <a:ea typeface="Times New Roman"/>
                <a:cs typeface="Times New Roman"/>
                <a:sym typeface="Times New Roman"/>
              </a:defRPr>
            </a:lvl4pPr>
            <a:lvl5pPr>
              <a:spcBef>
                <a:spcPts val="0"/>
              </a:spcBef>
              <a:defRPr>
                <a:solidFill>
                  <a:schemeClr val="lt1"/>
                </a:solidFill>
                <a:latin typeface="Times New Roman"/>
                <a:ea typeface="Times New Roman"/>
                <a:cs typeface="Times New Roman"/>
                <a:sym typeface="Times New Roman"/>
              </a:defRPr>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67" name="Shape 67"/>
          <p:cNvSpPr txBox="1"/>
          <p:nvPr>
            <p:ph type="title"/>
          </p:nvPr>
        </p:nvSpPr>
        <p:spPr>
          <a:xfrm>
            <a:off y="13321" x="457200"/>
            <a:ext cy="857400" cx="3550799"/>
          </a:xfrm>
          <a:prstGeom prst="rect">
            <a:avLst/>
          </a:prstGeom>
        </p:spPr>
        <p:txBody>
          <a:bodyPr bIns="91425" rIns="91425" lIns="91425" tIns="91425" anchor="ctr" anchorCtr="0"/>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vl6pPr>
              <a:spcBef>
                <a:spcPts val="0"/>
              </a:spcBef>
              <a:defRPr sz="2400"/>
            </a:lvl6pPr>
            <a:lvl7pPr>
              <a:spcBef>
                <a:spcPts val="0"/>
              </a:spcBef>
              <a:defRPr sz="2400"/>
            </a:lvl7pPr>
            <a:lvl8pPr>
              <a:spcBef>
                <a:spcPts val="0"/>
              </a:spcBef>
              <a:defRPr sz="2400"/>
            </a:lvl8pPr>
            <a:lvl9pPr>
              <a:spcBef>
                <a:spcPts val="0"/>
              </a:spcBef>
              <a:defRPr sz="2400"/>
            </a:lvl9pPr>
          </a:lstStyle>
          <a:p/>
        </p:txBody>
      </p:sp>
      <p:sp>
        <p:nvSpPr>
          <p:cNvPr id="68" name="Shape 68"/>
          <p:cNvSpPr txBox="1"/>
          <p:nvPr>
            <p:ph idx="2" type="body"/>
          </p:nvPr>
        </p:nvSpPr>
        <p:spPr>
          <a:xfrm>
            <a:off y="1200150" x="5021123"/>
            <a:ext cy="3630300" cx="3550799"/>
          </a:xfrm>
          <a:prstGeom prst="rect">
            <a:avLst/>
          </a:prstGeom>
        </p:spPr>
        <p:txBody>
          <a:bodyPr bIns="91425" rIns="91425" lIns="91425" tIns="91425" anchor="t" anchorCtr="0"/>
          <a:lstStyle>
            <a:lvl1pPr>
              <a:spcBef>
                <a:spcPts val="0"/>
              </a:spcBef>
              <a:defRPr>
                <a:latin typeface="Times New Roman"/>
                <a:ea typeface="Times New Roman"/>
                <a:cs typeface="Times New Roman"/>
                <a:sym typeface="Times New Roman"/>
              </a:defRPr>
            </a:lvl1pPr>
            <a:lvl2pPr>
              <a:spcBef>
                <a:spcPts val="0"/>
              </a:spcBef>
              <a:defRPr>
                <a:latin typeface="Times New Roman"/>
                <a:ea typeface="Times New Roman"/>
                <a:cs typeface="Times New Roman"/>
                <a:sym typeface="Times New Roman"/>
              </a:defRPr>
            </a:lvl2pPr>
            <a:lvl3pPr>
              <a:spcBef>
                <a:spcPts val="0"/>
              </a:spcBef>
              <a:defRPr>
                <a:latin typeface="Times New Roman"/>
                <a:ea typeface="Times New Roman"/>
                <a:cs typeface="Times New Roman"/>
                <a:sym typeface="Times New Roman"/>
              </a:defRPr>
            </a:lvl3pPr>
            <a:lvl4pPr>
              <a:spcBef>
                <a:spcPts val="0"/>
              </a:spcBef>
              <a:defRPr>
                <a:latin typeface="Times New Roman"/>
                <a:ea typeface="Times New Roman"/>
                <a:cs typeface="Times New Roman"/>
                <a:sym typeface="Times New Roman"/>
              </a:defRPr>
            </a:lvl4pPr>
            <a:lvl5pPr>
              <a:spcBef>
                <a:spcPts val="0"/>
              </a:spcBef>
              <a:defRPr>
                <a:latin typeface="Times New Roman"/>
                <a:ea typeface="Times New Roman"/>
                <a:cs typeface="Times New Roman"/>
                <a:sym typeface="Times New Roman"/>
              </a:defRPr>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69" name="Shape 6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0" name="Shape 70"/>
        <p:cNvGrpSpPr/>
        <p:nvPr/>
      </p:nvGrpSpPr>
      <p:grpSpPr>
        <a:xfrm>
          <a:off y="0" x="0"/>
          <a:ext cy="0" cx="0"/>
          <a:chOff y="0" x="0"/>
          <a:chExt cy="0" cx="0"/>
        </a:xfrm>
      </p:grpSpPr>
      <p:sp>
        <p:nvSpPr>
          <p:cNvPr id="71" name="Shape 71"/>
          <p:cNvSpPr/>
          <p:nvPr/>
        </p:nvSpPr>
        <p:spPr>
          <a:xfrm>
            <a:off y="0" x="0"/>
            <a:ext cy="937200" cx="9144000"/>
          </a:xfrm>
          <a:prstGeom prst="rect">
            <a:avLst/>
          </a:prstGeom>
          <a:solidFill>
            <a:srgbClr val="000000"/>
          </a:solidFill>
          <a:ln>
            <a:noFill/>
          </a:ln>
        </p:spPr>
        <p:txBody>
          <a:bodyPr bIns="45700" rIns="91425" lIns="91425" tIns="45700" anchor="ctr" anchorCtr="0">
            <a:noAutofit/>
          </a:bodyPr>
          <a:lstStyle/>
          <a:p>
            <a:pPr>
              <a:spcBef>
                <a:spcPts val="0"/>
              </a:spcBef>
              <a:buNone/>
            </a:pPr>
            <a:r>
              <a:t/>
            </a:r>
            <a:endParaRPr/>
          </a:p>
        </p:txBody>
      </p:sp>
      <p:sp>
        <p:nvSpPr>
          <p:cNvPr id="72" name="Shape 72"/>
          <p:cNvSpPr/>
          <p:nvPr/>
        </p:nvSpPr>
        <p:spPr>
          <a:xfrm>
            <a:off y="226265" x="0"/>
            <a:ext cy="795916" cx="9143999"/>
          </a:xfrm>
          <a:custGeom>
            <a:pathLst>
              <a:path w="9144000" extrusionOk="0" h="1440573">
                <a:moveTo>
                  <a:pt y="1" x="8881"/>
                </a:moveTo>
                <a:lnTo>
                  <a:pt y="44075" x="9126239"/>
                </a:lnTo>
                <a:lnTo>
                  <a:pt y="1303180" x="9144000"/>
                </a:lnTo>
                <a:lnTo>
                  <a:pt y="1440573" x="8922142"/>
                </a:lnTo>
                <a:lnTo>
                  <a:pt y="1291790" x="8672386"/>
                </a:lnTo>
                <a:lnTo>
                  <a:pt y="1414005" x="8449199"/>
                </a:lnTo>
                <a:lnTo>
                  <a:pt y="1302417" x="8210071"/>
                </a:lnTo>
                <a:lnTo>
                  <a:pt y="1408691" x="7976257"/>
                </a:lnTo>
                <a:lnTo>
                  <a:pt y="1286476" x="7737129"/>
                </a:lnTo>
                <a:lnTo>
                  <a:pt y="1414005" x="7503314"/>
                </a:lnTo>
                <a:lnTo>
                  <a:pt y="1291790" x="7269500"/>
                </a:lnTo>
                <a:lnTo>
                  <a:pt y="1414005" x="7030372"/>
                </a:lnTo>
                <a:lnTo>
                  <a:pt y="1281162" x="6796557"/>
                </a:lnTo>
                <a:lnTo>
                  <a:pt y="1414005" x="6568057"/>
                </a:lnTo>
                <a:lnTo>
                  <a:pt y="1281163" x="6334243"/>
                </a:lnTo>
                <a:lnTo>
                  <a:pt y="1419319" x="6100428"/>
                </a:lnTo>
                <a:lnTo>
                  <a:pt y="1281163" x="5866614"/>
                </a:lnTo>
                <a:lnTo>
                  <a:pt y="1424632" x="5632800"/>
                </a:lnTo>
                <a:lnTo>
                  <a:pt y="1286476" x="5388357"/>
                </a:lnTo>
                <a:lnTo>
                  <a:pt y="1424632" x="5154543"/>
                </a:lnTo>
                <a:lnTo>
                  <a:pt y="1297104" x="4920729"/>
                </a:lnTo>
                <a:lnTo>
                  <a:pt y="1429946" x="4686914"/>
                </a:lnTo>
                <a:lnTo>
                  <a:pt y="1291790" x="4447786"/>
                </a:lnTo>
                <a:lnTo>
                  <a:pt y="1435260" x="4219286"/>
                </a:lnTo>
                <a:lnTo>
                  <a:pt y="1281163" x="3980157"/>
                </a:lnTo>
                <a:lnTo>
                  <a:pt y="1429946" x="3746343"/>
                </a:lnTo>
                <a:lnTo>
                  <a:pt y="1291790" x="3512529"/>
                </a:lnTo>
                <a:lnTo>
                  <a:pt y="1429946" x="3284028"/>
                </a:lnTo>
                <a:lnTo>
                  <a:pt y="1297104" x="3044900"/>
                </a:lnTo>
                <a:lnTo>
                  <a:pt y="1429946" x="2805772"/>
                </a:lnTo>
                <a:lnTo>
                  <a:pt y="1297104" x="2571958"/>
                </a:lnTo>
                <a:lnTo>
                  <a:pt y="1429946" x="2343457"/>
                </a:lnTo>
                <a:lnTo>
                  <a:pt y="1291790" x="2104329"/>
                </a:lnTo>
                <a:lnTo>
                  <a:pt y="1435260" x="1865201"/>
                </a:lnTo>
                <a:lnTo>
                  <a:pt y="1281163" x="1631386"/>
                </a:lnTo>
                <a:lnTo>
                  <a:pt y="1435260" x="1402886"/>
                </a:lnTo>
                <a:lnTo>
                  <a:pt y="1291790" x="1163758"/>
                </a:lnTo>
                <a:lnTo>
                  <a:pt y="1435260" x="935257"/>
                </a:lnTo>
                <a:lnTo>
                  <a:pt y="1291790" x="696129"/>
                </a:lnTo>
                <a:lnTo>
                  <a:pt y="1429946" x="457001"/>
                </a:lnTo>
                <a:lnTo>
                  <a:pt y="1291790" x="217872"/>
                </a:lnTo>
                <a:lnTo>
                  <a:pt y="1435260" x="0"/>
                </a:lnTo>
                <a:cubicBezTo>
                  <a:pt y="956840" x="2960"/>
                  <a:pt y="478421" x="5921"/>
                  <a:pt y="1" x="8881"/>
                </a:cubicBezTo>
                <a:close/>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73" name="Shape 73"/>
          <p:cNvCxnSpPr/>
          <p:nvPr/>
        </p:nvCxnSpPr>
        <p:spPr>
          <a:xfrm rot="10800000" flipH="1">
            <a:off y="783855" x="2258963"/>
            <a:ext cy="6900" cx="4602300"/>
          </a:xfrm>
          <a:prstGeom prst="straightConnector1">
            <a:avLst/>
          </a:prstGeom>
          <a:noFill/>
          <a:ln w="25400" cap="rnd">
            <a:solidFill>
              <a:schemeClr val="accent2"/>
            </a:solidFill>
            <a:prstDash val="dot"/>
            <a:round/>
            <a:headEnd w="med" len="med" type="none"/>
            <a:tailEnd w="med" len="med" type="none"/>
          </a:ln>
        </p:spPr>
      </p:cxnSp>
      <p:sp>
        <p:nvSpPr>
          <p:cNvPr id="74" name="Shape 74"/>
          <p:cNvSpPr txBox="1"/>
          <p:nvPr>
            <p:ph type="title"/>
          </p:nvPr>
        </p:nvSpPr>
        <p:spPr>
          <a:xfrm>
            <a:off y="13321"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5" name="Shape 7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6" name="Shape 76"/>
        <p:cNvGrpSpPr/>
        <p:nvPr/>
      </p:nvGrpSpPr>
      <p:grpSpPr>
        <a:xfrm>
          <a:off y="0" x="0"/>
          <a:ext cy="0" cx="0"/>
          <a:chOff y="0" x="0"/>
          <a:chExt cy="0" cx="0"/>
        </a:xfrm>
      </p:grpSpPr>
      <p:sp>
        <p:nvSpPr>
          <p:cNvPr id="77" name="Shape 77"/>
          <p:cNvSpPr/>
          <p:nvPr/>
        </p:nvSpPr>
        <p:spPr>
          <a:xfrm rot="10800000">
            <a:off y="4110402" x="-5937"/>
            <a:ext cy="1033097" cx="4453249"/>
          </a:xfrm>
          <a:custGeom>
            <a:pathLst>
              <a:path w="4453250" extrusionOk="0" h="1869860">
                <a:moveTo>
                  <a:pt y="1726390" x="4447791"/>
                </a:moveTo>
                <a:lnTo>
                  <a:pt y="1869860" x="4219291"/>
                </a:lnTo>
                <a:lnTo>
                  <a:pt y="1715763" x="3980162"/>
                </a:lnTo>
                <a:lnTo>
                  <a:pt y="1864546" x="3746348"/>
                </a:lnTo>
                <a:lnTo>
                  <a:pt y="1726390" x="3512534"/>
                </a:lnTo>
                <a:lnTo>
                  <a:pt y="1864546" x="3284033"/>
                </a:lnTo>
                <a:lnTo>
                  <a:pt y="1731704" x="3044905"/>
                </a:lnTo>
                <a:lnTo>
                  <a:pt y="1864546" x="2805777"/>
                </a:lnTo>
                <a:lnTo>
                  <a:pt y="1731704" x="2571963"/>
                </a:lnTo>
                <a:lnTo>
                  <a:pt y="1864546" x="2343462"/>
                </a:lnTo>
                <a:lnTo>
                  <a:pt y="1726390" x="2104334"/>
                </a:lnTo>
                <a:lnTo>
                  <a:pt y="1869860" x="1865206"/>
                </a:lnTo>
                <a:lnTo>
                  <a:pt y="1715763" x="1631391"/>
                </a:lnTo>
                <a:lnTo>
                  <a:pt y="1869860" x="1402891"/>
                </a:lnTo>
                <a:lnTo>
                  <a:pt y="1726390" x="1163763"/>
                </a:lnTo>
                <a:lnTo>
                  <a:pt y="1869860" x="935262"/>
                </a:lnTo>
                <a:lnTo>
                  <a:pt y="1726390" x="696134"/>
                </a:lnTo>
                <a:lnTo>
                  <a:pt y="1864546" x="457006"/>
                </a:lnTo>
                <a:lnTo>
                  <a:pt y="1726390" x="217877"/>
                </a:lnTo>
                <a:lnTo>
                  <a:pt y="1869860" x="5"/>
                </a:lnTo>
                <a:cubicBezTo>
                  <a:pt y="1246574" x="3"/>
                  <a:pt y="623287" x="2"/>
                  <a:pt y="1" x="0"/>
                </a:cubicBezTo>
                <a:lnTo>
                  <a:pt y="0" x="4453250"/>
                </a:lnTo>
              </a:path>
            </a:pathLst>
          </a:cu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78" name="Shape 78"/>
          <p:cNvCxnSpPr/>
          <p:nvPr/>
        </p:nvCxnSpPr>
        <p:spPr>
          <a:xfrm>
            <a:off y="4409677" x="388492"/>
            <a:ext cy="3600" cx="3708599"/>
          </a:xfrm>
          <a:prstGeom prst="straightConnector1">
            <a:avLst/>
          </a:prstGeom>
          <a:noFill/>
          <a:ln w="25400" cap="rnd">
            <a:solidFill>
              <a:schemeClr val="accent2"/>
            </a:solidFill>
            <a:prstDash val="dot"/>
            <a:round/>
            <a:headEnd w="med" len="med" type="none"/>
            <a:tailEnd w="med" len="med" type="none"/>
          </a:ln>
        </p:spPr>
      </p:cxnSp>
      <p:sp>
        <p:nvSpPr>
          <p:cNvPr id="79" name="Shape 79"/>
          <p:cNvSpPr txBox="1"/>
          <p:nvPr>
            <p:ph idx="1" type="body"/>
          </p:nvPr>
        </p:nvSpPr>
        <p:spPr>
          <a:xfrm>
            <a:off y="4493760" x="388492"/>
            <a:ext cy="387599" cx="3644400"/>
          </a:xfrm>
          <a:prstGeom prst="rect">
            <a:avLst/>
          </a:prstGeom>
        </p:spPr>
        <p:txBody>
          <a:bodyPr bIns="91425" rIns="91425" lIns="91425" tIns="91425" anchor="t" anchorCtr="0"/>
          <a:lstStyle>
            <a:lvl1pPr>
              <a:spcBef>
                <a:spcPts val="0"/>
              </a:spcBef>
              <a:buClr>
                <a:srgbClr val="FFFFFF"/>
              </a:buClr>
              <a:buSzPct val="100000"/>
              <a:buFont typeface="Times New Roman"/>
              <a:buNone/>
              <a:defRPr sz="1400" i="1">
                <a:solidFill>
                  <a:srgbClr val="FFFFFF"/>
                </a:solidFill>
                <a:latin typeface="Times New Roman"/>
                <a:ea typeface="Times New Roman"/>
                <a:cs typeface="Times New Roman"/>
                <a:sym typeface="Times New Roman"/>
              </a:defRPr>
            </a:lvl1pPr>
          </a:lstStyle>
          <a:p/>
        </p:txBody>
      </p:sp>
      <p:sp>
        <p:nvSpPr>
          <p:cNvPr id="80" name="Shape 80"/>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1" name="Shape 81"/>
        <p:cNvGrpSpPr/>
        <p:nvPr/>
      </p:nvGrpSpPr>
      <p:grpSpPr>
        <a:xfrm>
          <a:off y="0" x="0"/>
          <a:ext cy="0" cx="0"/>
          <a:chOff y="0" x="0"/>
          <a:chExt cy="0" cx="0"/>
        </a:xfrm>
      </p:grpSpPr>
      <p:sp>
        <p:nvSpPr>
          <p:cNvPr id="82" name="Shape 82"/>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grpSp>
        <p:nvGrpSpPr>
          <p:cNvPr id="5" name="Shape 5"/>
          <p:cNvGrpSpPr/>
          <p:nvPr/>
        </p:nvGrpSpPr>
        <p:grpSpPr>
          <a:xfrm>
            <a:off y="6209" x="0"/>
            <a:ext cy="5137200" cx="9144067"/>
            <a:chOff y="14677" x="0"/>
            <a:chExt cy="6849600" cx="9144067"/>
          </a:xfrm>
        </p:grpSpPr>
        <p:sp>
          <p:nvSpPr>
            <p:cNvPr id="6" name="Shape 6"/>
            <p:cNvSpPr/>
            <p:nvPr/>
          </p:nvSpPr>
          <p:spPr>
            <a:xfrm>
              <a:off y="14677" x="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7" name="Shape 7"/>
            <p:cNvSpPr/>
            <p:nvPr/>
          </p:nvSpPr>
          <p:spPr>
            <a:xfrm>
              <a:off y="14677" x="234838"/>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8" name="Shape 8"/>
            <p:cNvSpPr/>
            <p:nvPr/>
          </p:nvSpPr>
          <p:spPr>
            <a:xfrm>
              <a:off y="14677" x="46967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a:off y="14677" x="70451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a:off y="14677" x="93935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1" name="Shape 11"/>
            <p:cNvSpPr/>
            <p:nvPr/>
          </p:nvSpPr>
          <p:spPr>
            <a:xfrm>
              <a:off y="14677" x="117419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2" name="Shape 12"/>
            <p:cNvSpPr/>
            <p:nvPr/>
          </p:nvSpPr>
          <p:spPr>
            <a:xfrm>
              <a:off y="14677" x="140903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3" name="Shape 13"/>
            <p:cNvSpPr/>
            <p:nvPr/>
          </p:nvSpPr>
          <p:spPr>
            <a:xfrm>
              <a:off y="14677" x="164387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4" name="Shape 14"/>
            <p:cNvSpPr/>
            <p:nvPr/>
          </p:nvSpPr>
          <p:spPr>
            <a:xfrm>
              <a:off y="14677" x="187871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5" name="Shape 15"/>
            <p:cNvSpPr/>
            <p:nvPr/>
          </p:nvSpPr>
          <p:spPr>
            <a:xfrm>
              <a:off y="14677" x="211355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6" name="Shape 16"/>
            <p:cNvSpPr/>
            <p:nvPr/>
          </p:nvSpPr>
          <p:spPr>
            <a:xfrm>
              <a:off y="14677" x="234839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7" name="Shape 17"/>
            <p:cNvSpPr/>
            <p:nvPr/>
          </p:nvSpPr>
          <p:spPr>
            <a:xfrm>
              <a:off y="14677" x="2583228"/>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8" name="Shape 18"/>
            <p:cNvSpPr/>
            <p:nvPr/>
          </p:nvSpPr>
          <p:spPr>
            <a:xfrm>
              <a:off y="14677" x="281806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9" name="Shape 19"/>
            <p:cNvSpPr/>
            <p:nvPr/>
          </p:nvSpPr>
          <p:spPr>
            <a:xfrm>
              <a:off y="14677" x="305290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0" name="Shape 20"/>
            <p:cNvSpPr/>
            <p:nvPr/>
          </p:nvSpPr>
          <p:spPr>
            <a:xfrm>
              <a:off y="14677" x="328774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a:off y="14677" x="352258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2" name="Shape 22"/>
            <p:cNvSpPr/>
            <p:nvPr/>
          </p:nvSpPr>
          <p:spPr>
            <a:xfrm>
              <a:off y="14677" x="375742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3" name="Shape 23"/>
            <p:cNvSpPr/>
            <p:nvPr/>
          </p:nvSpPr>
          <p:spPr>
            <a:xfrm>
              <a:off y="14677" x="3992262"/>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a:off y="14677" x="422710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5" name="Shape 25"/>
            <p:cNvSpPr/>
            <p:nvPr/>
          </p:nvSpPr>
          <p:spPr>
            <a:xfrm>
              <a:off y="14677" x="446194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6" name="Shape 26"/>
            <p:cNvSpPr/>
            <p:nvPr/>
          </p:nvSpPr>
          <p:spPr>
            <a:xfrm>
              <a:off y="14677" x="469678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7" name="Shape 27"/>
            <p:cNvSpPr/>
            <p:nvPr/>
          </p:nvSpPr>
          <p:spPr>
            <a:xfrm>
              <a:off y="14677" x="4931619"/>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8" name="Shape 28"/>
            <p:cNvSpPr/>
            <p:nvPr/>
          </p:nvSpPr>
          <p:spPr>
            <a:xfrm>
              <a:off y="14677" x="516645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29" name="Shape 29"/>
            <p:cNvSpPr/>
            <p:nvPr/>
          </p:nvSpPr>
          <p:spPr>
            <a:xfrm>
              <a:off y="14677" x="540129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0" name="Shape 30"/>
            <p:cNvSpPr/>
            <p:nvPr/>
          </p:nvSpPr>
          <p:spPr>
            <a:xfrm>
              <a:off y="14677" x="563613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1" name="Shape 31"/>
            <p:cNvSpPr/>
            <p:nvPr/>
          </p:nvSpPr>
          <p:spPr>
            <a:xfrm>
              <a:off y="14677" x="587097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2" name="Shape 32"/>
            <p:cNvSpPr/>
            <p:nvPr/>
          </p:nvSpPr>
          <p:spPr>
            <a:xfrm>
              <a:off y="14677" x="6105814"/>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3" name="Shape 33"/>
            <p:cNvSpPr/>
            <p:nvPr/>
          </p:nvSpPr>
          <p:spPr>
            <a:xfrm>
              <a:off y="14677" x="634065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4" name="Shape 34"/>
            <p:cNvSpPr/>
            <p:nvPr/>
          </p:nvSpPr>
          <p:spPr>
            <a:xfrm>
              <a:off y="14677" x="6575492"/>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5" name="Shape 35"/>
            <p:cNvSpPr/>
            <p:nvPr/>
          </p:nvSpPr>
          <p:spPr>
            <a:xfrm>
              <a:off y="14677" x="681033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6" name="Shape 36"/>
            <p:cNvSpPr/>
            <p:nvPr/>
          </p:nvSpPr>
          <p:spPr>
            <a:xfrm>
              <a:off y="14677" x="704517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7" name="Shape 37"/>
            <p:cNvSpPr/>
            <p:nvPr/>
          </p:nvSpPr>
          <p:spPr>
            <a:xfrm>
              <a:off y="14677" x="7280009"/>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8" name="Shape 38"/>
            <p:cNvSpPr/>
            <p:nvPr/>
          </p:nvSpPr>
          <p:spPr>
            <a:xfrm>
              <a:off y="14677" x="751484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39" name="Shape 39"/>
            <p:cNvSpPr/>
            <p:nvPr/>
          </p:nvSpPr>
          <p:spPr>
            <a:xfrm>
              <a:off y="14677" x="774968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40" name="Shape 40"/>
            <p:cNvSpPr/>
            <p:nvPr/>
          </p:nvSpPr>
          <p:spPr>
            <a:xfrm>
              <a:off y="14677" x="798452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41" name="Shape 41"/>
            <p:cNvSpPr/>
            <p:nvPr/>
          </p:nvSpPr>
          <p:spPr>
            <a:xfrm>
              <a:off y="14677" x="8219364"/>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42" name="Shape 42"/>
            <p:cNvSpPr/>
            <p:nvPr/>
          </p:nvSpPr>
          <p:spPr>
            <a:xfrm>
              <a:off y="14677" x="845420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43" name="Shape 43"/>
            <p:cNvSpPr/>
            <p:nvPr/>
          </p:nvSpPr>
          <p:spPr>
            <a:xfrm>
              <a:off y="14677" x="8689042"/>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44" name="Shape 44"/>
            <p:cNvSpPr/>
            <p:nvPr/>
          </p:nvSpPr>
          <p:spPr>
            <a:xfrm>
              <a:off y="14677" x="892386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a:pPr>
                <a:spcBef>
                  <a:spcPts val="0"/>
                </a:spcBef>
                <a:buNone/>
              </a:pPr>
              <a:r>
                <a:t/>
              </a:r>
              <a:endParaRPr/>
            </a:p>
          </p:txBody>
        </p:sp>
      </p:grpSp>
      <p:sp>
        <p:nvSpPr>
          <p:cNvPr id="45" name="Shape 45"/>
          <p:cNvSpPr txBox="1"/>
          <p:nvPr>
            <p:ph type="title"/>
          </p:nvPr>
        </p:nvSpPr>
        <p:spPr>
          <a:xfrm>
            <a:off y="205978" x="457200"/>
            <a:ext cy="857400" cx="8229600"/>
          </a:xfrm>
          <a:prstGeom prst="rect">
            <a:avLst/>
          </a:prstGeom>
          <a:noFill/>
          <a:ln>
            <a:noFill/>
          </a:ln>
        </p:spPr>
        <p:txBody>
          <a:bodyPr bIns="91425" rIns="91425" lIns="91425" tIns="91425" anchor="ctr" anchorCtr="0"/>
          <a:lstStyle>
            <a:lvl1pPr algn="ctr">
              <a:spcBef>
                <a:spcPts val="0"/>
              </a:spcBef>
              <a:buClr>
                <a:srgbClr val="FFFFFF"/>
              </a:buClr>
              <a:buSzPct val="100000"/>
              <a:buNone/>
              <a:defRPr sz="4400">
                <a:solidFill>
                  <a:srgbClr val="FFFFFF"/>
                </a:solidFill>
              </a:defRPr>
            </a:lvl1pPr>
            <a:lvl2pPr algn="ctr">
              <a:spcBef>
                <a:spcPts val="0"/>
              </a:spcBef>
              <a:buClr>
                <a:srgbClr val="FFFFFF"/>
              </a:buClr>
              <a:buSzPct val="100000"/>
              <a:buNone/>
              <a:defRPr sz="4400">
                <a:solidFill>
                  <a:srgbClr val="FFFFFF"/>
                </a:solidFill>
              </a:defRPr>
            </a:lvl2pPr>
            <a:lvl3pPr algn="ctr">
              <a:spcBef>
                <a:spcPts val="0"/>
              </a:spcBef>
              <a:buClr>
                <a:srgbClr val="FFFFFF"/>
              </a:buClr>
              <a:buSzPct val="100000"/>
              <a:buNone/>
              <a:defRPr sz="4400">
                <a:solidFill>
                  <a:srgbClr val="FFFFFF"/>
                </a:solidFill>
              </a:defRPr>
            </a:lvl3pPr>
            <a:lvl4pPr algn="ctr">
              <a:spcBef>
                <a:spcPts val="0"/>
              </a:spcBef>
              <a:buClr>
                <a:srgbClr val="FFFFFF"/>
              </a:buClr>
              <a:buSzPct val="100000"/>
              <a:buNone/>
              <a:defRPr sz="4400">
                <a:solidFill>
                  <a:srgbClr val="FFFFFF"/>
                </a:solidFill>
              </a:defRPr>
            </a:lvl4pPr>
            <a:lvl5pPr algn="ctr">
              <a:spcBef>
                <a:spcPts val="0"/>
              </a:spcBef>
              <a:buClr>
                <a:srgbClr val="FFFFFF"/>
              </a:buClr>
              <a:buSzPct val="100000"/>
              <a:buNone/>
              <a:defRPr sz="4400">
                <a:solidFill>
                  <a:srgbClr val="FFFFFF"/>
                </a:solidFill>
              </a:defRPr>
            </a:lvl5pPr>
            <a:lvl6pPr algn="ctr">
              <a:spcBef>
                <a:spcPts val="0"/>
              </a:spcBef>
              <a:buClr>
                <a:srgbClr val="FFFFFF"/>
              </a:buClr>
              <a:buSzPct val="100000"/>
              <a:buNone/>
              <a:defRPr sz="4400">
                <a:solidFill>
                  <a:srgbClr val="FFFFFF"/>
                </a:solidFill>
              </a:defRPr>
            </a:lvl6pPr>
            <a:lvl7pPr algn="ctr">
              <a:spcBef>
                <a:spcPts val="0"/>
              </a:spcBef>
              <a:buClr>
                <a:srgbClr val="FFFFFF"/>
              </a:buClr>
              <a:buSzPct val="100000"/>
              <a:buNone/>
              <a:defRPr sz="4400">
                <a:solidFill>
                  <a:srgbClr val="FFFFFF"/>
                </a:solidFill>
              </a:defRPr>
            </a:lvl7pPr>
            <a:lvl8pPr algn="ctr">
              <a:spcBef>
                <a:spcPts val="0"/>
              </a:spcBef>
              <a:buClr>
                <a:srgbClr val="FFFFFF"/>
              </a:buClr>
              <a:buSzPct val="100000"/>
              <a:buNone/>
              <a:defRPr sz="4400">
                <a:solidFill>
                  <a:srgbClr val="FFFFFF"/>
                </a:solidFill>
              </a:defRPr>
            </a:lvl8pPr>
            <a:lvl9pPr algn="ctr">
              <a:spcBef>
                <a:spcPts val="0"/>
              </a:spcBef>
              <a:buClr>
                <a:srgbClr val="FFFFFF"/>
              </a:buClr>
              <a:buSzPct val="100000"/>
              <a:buNone/>
              <a:defRPr sz="4400">
                <a:solidFill>
                  <a:srgbClr val="FFFFFF"/>
                </a:solidFill>
              </a:defRPr>
            </a:lvl9pPr>
          </a:lstStyle>
          <a:p/>
        </p:txBody>
      </p:sp>
      <p:sp>
        <p:nvSpPr>
          <p:cNvPr id="46" name="Shape 46"/>
          <p:cNvSpPr txBox="1"/>
          <p:nvPr>
            <p:ph idx="1" type="body"/>
          </p:nvPr>
        </p:nvSpPr>
        <p:spPr>
          <a:xfrm>
            <a:off y="1200150" x="457200"/>
            <a:ext cy="3394500" cx="8229600"/>
          </a:xfrm>
          <a:prstGeom prst="rect">
            <a:avLst/>
          </a:prstGeom>
          <a:noFill/>
          <a:ln>
            <a:noFill/>
          </a:ln>
        </p:spPr>
        <p:txBody>
          <a:bodyPr bIns="91425" rIns="91425" lIns="91425" tIns="91425" anchor="t" anchorCtr="0"/>
          <a:lstStyle>
            <a:lvl1pPr>
              <a:spcBef>
                <a:spcPts val="0"/>
              </a:spcBef>
              <a:buClr>
                <a:schemeClr val="dk1"/>
              </a:buClr>
              <a:buSzPct val="100000"/>
              <a:defRPr sz="2000">
                <a:solidFill>
                  <a:schemeClr val="dk1"/>
                </a:solidFill>
              </a:defRPr>
            </a:lvl1pPr>
            <a:lvl2pPr>
              <a:spcBef>
                <a:spcPts val="400"/>
              </a:spcBef>
              <a:buClr>
                <a:schemeClr val="dk1"/>
              </a:buClr>
              <a:buSzPct val="100000"/>
              <a:defRPr sz="2000">
                <a:solidFill>
                  <a:schemeClr val="dk1"/>
                </a:solidFill>
              </a:defRPr>
            </a:lvl2pPr>
            <a:lvl3pPr>
              <a:spcBef>
                <a:spcPts val="400"/>
              </a:spcBef>
              <a:buClr>
                <a:schemeClr val="dk1"/>
              </a:buClr>
              <a:buSzPct val="100000"/>
              <a:defRPr sz="2000">
                <a:solidFill>
                  <a:schemeClr val="dk1"/>
                </a:solidFill>
              </a:defRPr>
            </a:lvl3pPr>
            <a:lvl4pPr>
              <a:spcBef>
                <a:spcPts val="400"/>
              </a:spcBef>
              <a:buClr>
                <a:schemeClr val="dk1"/>
              </a:buClr>
              <a:buSzPct val="100000"/>
              <a:defRPr sz="2000">
                <a:solidFill>
                  <a:schemeClr val="dk1"/>
                </a:solidFill>
              </a:defRPr>
            </a:lvl4pPr>
            <a:lvl5pPr>
              <a:spcBef>
                <a:spcPts val="400"/>
              </a:spcBef>
              <a:buClr>
                <a:schemeClr val="dk1"/>
              </a:buClr>
              <a:buSzPct val="100000"/>
              <a:defRPr sz="2000">
                <a:solidFill>
                  <a:schemeClr val="dk1"/>
                </a:solidFill>
              </a:defRPr>
            </a:lvl5pPr>
            <a:lvl6pPr>
              <a:spcBef>
                <a:spcPts val="400"/>
              </a:spcBef>
              <a:buClr>
                <a:schemeClr val="dk1"/>
              </a:buClr>
              <a:buSzPct val="100000"/>
              <a:defRPr sz="2000">
                <a:solidFill>
                  <a:schemeClr val="dk1"/>
                </a:solidFill>
              </a:defRPr>
            </a:lvl6pPr>
            <a:lvl7pPr>
              <a:spcBef>
                <a:spcPts val="400"/>
              </a:spcBef>
              <a:buClr>
                <a:schemeClr val="dk1"/>
              </a:buClr>
              <a:buSzPct val="100000"/>
              <a:defRPr sz="2000">
                <a:solidFill>
                  <a:schemeClr val="dk1"/>
                </a:solidFill>
              </a:defRPr>
            </a:lvl7pPr>
            <a:lvl8pPr>
              <a:spcBef>
                <a:spcPts val="400"/>
              </a:spcBef>
              <a:buClr>
                <a:schemeClr val="dk1"/>
              </a:buClr>
              <a:buSzPct val="100000"/>
              <a:defRPr sz="2000">
                <a:solidFill>
                  <a:schemeClr val="dk1"/>
                </a:solidFill>
              </a:defRPr>
            </a:lvl8pPr>
            <a:lvl9pPr>
              <a:spcBef>
                <a:spcPts val="400"/>
              </a:spcBef>
              <a:buClr>
                <a:schemeClr val="dk1"/>
              </a:buClr>
              <a:buSzPct val="100000"/>
              <a:defRPr sz="2000">
                <a:solidFill>
                  <a:schemeClr val="dk1"/>
                </a:solidFill>
              </a:defRPr>
            </a:lvl9pPr>
          </a:lstStyle>
          <a:p/>
        </p:txBody>
      </p:sp>
      <p:sp>
        <p:nvSpPr>
          <p:cNvPr id="47" name="Shape 4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latin typeface="Times New Roman"/>
                <a:ea typeface="Times New Roman"/>
                <a:cs typeface="Times New Roman"/>
                <a:sym typeface="Times New Roman"/>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http://parking.bitsrc.net/app/" Type="http://schemas.openxmlformats.org/officeDocument/2006/relationships/hyperlink" TargetMode="External"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06.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5.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ctrTitle"/>
          </p:nvPr>
        </p:nvSpPr>
        <p:spPr>
          <a:xfrm>
            <a:off y="1433988" x="391160"/>
            <a:ext cy="421499" cx="8351399"/>
          </a:xfrm>
          <a:prstGeom prst="rect">
            <a:avLst/>
          </a:prstGeom>
        </p:spPr>
        <p:txBody>
          <a:bodyPr bIns="91425" rIns="91425" lIns="91425" tIns="91425" anchor="ctr" anchorCtr="0">
            <a:noAutofit/>
          </a:bodyPr>
          <a:lstStyle/>
          <a:p>
            <a:pPr>
              <a:spcBef>
                <a:spcPts val="0"/>
              </a:spcBef>
              <a:buNone/>
            </a:pPr>
            <a:r>
              <a:rPr lang="en"/>
              <a:t>Parking Tracker</a:t>
            </a:r>
          </a:p>
        </p:txBody>
      </p:sp>
      <p:sp>
        <p:nvSpPr>
          <p:cNvPr id="85" name="Shape 85"/>
          <p:cNvSpPr txBox="1"/>
          <p:nvPr>
            <p:ph idx="1" type="subTitle"/>
          </p:nvPr>
        </p:nvSpPr>
        <p:spPr>
          <a:xfrm>
            <a:off y="1982435" x="403761"/>
            <a:ext cy="342300" cx="8342400"/>
          </a:xfrm>
          <a:prstGeom prst="rect">
            <a:avLst/>
          </a:prstGeom>
        </p:spPr>
        <p:txBody>
          <a:bodyPr bIns="91425" rIns="91425" lIns="91425" tIns="91425" anchor="ctr" anchorCtr="0">
            <a:noAutofit/>
          </a:bodyPr>
          <a:lstStyle/>
          <a:p>
            <a:pPr>
              <a:spcBef>
                <a:spcPts val="0"/>
              </a:spcBef>
              <a:buNone/>
            </a:pPr>
            <a:r>
              <a:rPr b="1" sz="1100" lang="en" i="0">
                <a:solidFill>
                  <a:srgbClr val="FFFFFF"/>
                </a:solidFill>
                <a:latin typeface="Arial"/>
                <a:ea typeface="Arial"/>
                <a:cs typeface="Arial"/>
                <a:sym typeface="Arial"/>
              </a:rPr>
              <a:t>Vitaliy Gavrilov, Jason Moss, Joel Uyesugi, Ryan “Bob” Dean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idx="1" type="body"/>
          </p:nvPr>
        </p:nvSpPr>
        <p:spPr>
          <a:xfrm>
            <a:off y="1200150" x="457200"/>
            <a:ext cy="3630300" cx="8229600"/>
          </a:xfrm>
          <a:prstGeom prst="rect">
            <a:avLst/>
          </a:prstGeom>
        </p:spPr>
        <p:txBody>
          <a:bodyPr bIns="91425" rIns="91425" lIns="91425" tIns="91425" anchor="t" anchorCtr="0">
            <a:noAutofit/>
          </a:bodyPr>
          <a:lstStyle/>
          <a:p>
            <a:pPr algn="ctr" rtl="0">
              <a:spcBef>
                <a:spcPts val="0"/>
              </a:spcBef>
              <a:buNone/>
            </a:pPr>
            <a:r>
              <a:rPr u="sng" lang="en">
                <a:solidFill>
                  <a:schemeClr val="hlink"/>
                </a:solidFill>
                <a:hlinkClick r:id="rId3"/>
              </a:rPr>
              <a:t>http://parking.bitsrc.net/app/</a:t>
            </a:r>
          </a:p>
          <a:p>
            <a:pPr algn="ctr">
              <a:spcBef>
                <a:spcPts val="0"/>
              </a:spcBef>
              <a:buNone/>
            </a:pPr>
            <a:r>
              <a:t/>
            </a:r>
            <a:endParaRPr/>
          </a:p>
        </p:txBody>
      </p:sp>
      <p:sp>
        <p:nvSpPr>
          <p:cNvPr id="145" name="Shape 145"/>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Demo</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55600" marL="457200">
              <a:spcBef>
                <a:spcPts val="0"/>
              </a:spcBef>
              <a:buClr>
                <a:schemeClr val="dk1"/>
              </a:buClr>
              <a:buSzPct val="100000"/>
              <a:buFont typeface="Arial"/>
              <a:buChar char="●"/>
            </a:pPr>
            <a:r>
              <a:rPr lang="en"/>
              <a:t>Block Mapping</a:t>
            </a:r>
          </a:p>
          <a:p>
            <a:pPr rtl="0" lvl="0" indent="-355600" marL="457200">
              <a:spcBef>
                <a:spcPts val="0"/>
              </a:spcBef>
              <a:buClr>
                <a:schemeClr val="dk1"/>
              </a:buClr>
              <a:buSzPct val="100000"/>
              <a:buFont typeface="Arial"/>
              <a:buChar char="●"/>
            </a:pPr>
            <a:r>
              <a:rPr lang="en"/>
              <a:t>Map Integration</a:t>
            </a:r>
          </a:p>
          <a:p>
            <a:pPr rtl="0" lvl="0" indent="-355600" marL="457200">
              <a:spcBef>
                <a:spcPts val="0"/>
              </a:spcBef>
              <a:buClr>
                <a:schemeClr val="dk1"/>
              </a:buClr>
              <a:buSzPct val="100000"/>
              <a:buFont typeface="Arial"/>
              <a:buChar char="●"/>
            </a:pPr>
            <a:r>
              <a:rPr lang="en"/>
              <a:t>More accurate results with OCR Engine</a:t>
            </a:r>
          </a:p>
          <a:p>
            <a:pPr rtl="0" lvl="0" indent="-355600" marL="457200">
              <a:spcBef>
                <a:spcPts val="0"/>
              </a:spcBef>
              <a:buClr>
                <a:schemeClr val="dk1"/>
              </a:buClr>
              <a:buSzPct val="100000"/>
              <a:buFont typeface="Arial"/>
              <a:buChar char="●"/>
            </a:pPr>
            <a:r>
              <a:rPr lang="en"/>
              <a:t>UI</a:t>
            </a:r>
          </a:p>
          <a:p>
            <a:pPr rtl="0" lvl="0" indent="-355600" marL="457200">
              <a:spcBef>
                <a:spcPts val="0"/>
              </a:spcBef>
              <a:buClr>
                <a:schemeClr val="dk1"/>
              </a:buClr>
              <a:buSzPct val="100000"/>
              <a:buFont typeface="Arial"/>
              <a:buChar char="●"/>
            </a:pPr>
            <a:r>
              <a:rPr lang="en"/>
              <a:t>User Authentication</a:t>
            </a:r>
          </a:p>
          <a:p>
            <a:pPr rtl="0" lvl="0" indent="-355600" marL="457200">
              <a:spcBef>
                <a:spcPts val="0"/>
              </a:spcBef>
              <a:buClr>
                <a:schemeClr val="dk1"/>
              </a:buClr>
              <a:buSzPct val="100000"/>
              <a:buFont typeface="Arial"/>
              <a:buChar char="●"/>
            </a:pPr>
            <a:r>
              <a:rPr lang="en"/>
              <a:t>Further Analysis</a:t>
            </a:r>
          </a:p>
          <a:p>
            <a:pPr lvl="0">
              <a:spcBef>
                <a:spcPts val="0"/>
              </a:spcBef>
              <a:buNone/>
            </a:pPr>
            <a:r>
              <a:t/>
            </a:r>
            <a:endParaRPr/>
          </a:p>
        </p:txBody>
      </p:sp>
      <p:sp>
        <p:nvSpPr>
          <p:cNvPr id="151" name="Shape 151"/>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Work Left to Do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idx="1" type="body"/>
          </p:nvPr>
        </p:nvSpPr>
        <p:spPr>
          <a:xfrm>
            <a:off y="1200150" x="457200"/>
            <a:ext cy="3630300" cx="8229600"/>
          </a:xfrm>
          <a:prstGeom prst="rect">
            <a:avLst/>
          </a:prstGeom>
        </p:spPr>
        <p:txBody>
          <a:bodyPr bIns="91425" rIns="91425" lIns="91425" tIns="91425" anchor="t" anchorCtr="0">
            <a:noAutofit/>
          </a:bodyPr>
          <a:lstStyle/>
          <a:p>
            <a:pPr rtl="0">
              <a:spcBef>
                <a:spcPts val="0"/>
              </a:spcBef>
              <a:buNone/>
            </a:pPr>
            <a:r>
              <a:rPr sz="1600" lang="en"/>
              <a:t>Parking Tracker is designed to be a tool for use in gathering data on parking habits and statistics in the South Waterfront in Portland.</a:t>
            </a:r>
          </a:p>
          <a:p>
            <a:pPr rtl="0">
              <a:spcBef>
                <a:spcPts val="0"/>
              </a:spcBef>
              <a:buNone/>
            </a:pPr>
            <a:r>
              <a:t/>
            </a:r>
            <a:endParaRPr sz="1600"/>
          </a:p>
          <a:p>
            <a:pPr>
              <a:spcBef>
                <a:spcPts val="0"/>
              </a:spcBef>
              <a:buNone/>
            </a:pPr>
            <a:r>
              <a:rPr sz="1600" lang="en"/>
              <a:t>This will be done by utilizing an Android app to collect data to identify parked vehicles in specific parking spots in the South Waterfront area using license plate numbers, and send this data to the online database for later analysis.</a:t>
            </a:r>
          </a:p>
        </p:txBody>
      </p:sp>
      <p:sp>
        <p:nvSpPr>
          <p:cNvPr id="91" name="Shape 91"/>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Project Overview</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idx="1" type="body"/>
          </p:nvPr>
        </p:nvSpPr>
        <p:spPr>
          <a:xfrm>
            <a:off y="1200150" x="457200"/>
            <a:ext cy="3630300" cx="3997199"/>
          </a:xfrm>
          <a:prstGeom prst="rect">
            <a:avLst/>
          </a:prstGeom>
        </p:spPr>
        <p:txBody>
          <a:bodyPr bIns="91425" rIns="91425" lIns="91425" tIns="91425" anchor="t" anchorCtr="0">
            <a:noAutofit/>
          </a:bodyPr>
          <a:lstStyle/>
          <a:p>
            <a:pPr rtl="0" lvl="0" indent="-330200" marL="457200">
              <a:spcBef>
                <a:spcPts val="0"/>
              </a:spcBef>
              <a:buClr>
                <a:schemeClr val="dk1"/>
              </a:buClr>
              <a:buSzPct val="100000"/>
              <a:buFont typeface="Arial"/>
              <a:buChar char="●"/>
            </a:pPr>
            <a:r>
              <a:rPr sz="1600" lang="en"/>
              <a:t>Android App will use OCR engine to pull license numbers from plate</a:t>
            </a:r>
          </a:p>
          <a:p>
            <a:pPr rtl="0" lvl="0">
              <a:spcBef>
                <a:spcPts val="0"/>
              </a:spcBef>
              <a:buNone/>
            </a:pPr>
            <a:r>
              <a:t/>
            </a:r>
            <a:endParaRPr sz="1600"/>
          </a:p>
          <a:p>
            <a:pPr rtl="0" lvl="0" indent="-330200" marL="457200">
              <a:spcBef>
                <a:spcPts val="0"/>
              </a:spcBef>
              <a:buClr>
                <a:schemeClr val="dk1"/>
              </a:buClr>
              <a:buSzPct val="100000"/>
              <a:buFont typeface="Arial"/>
              <a:buChar char="●"/>
            </a:pPr>
            <a:r>
              <a:rPr sz="1600" lang="en"/>
              <a:t>This data will be sent to the Web API, along with the time and location</a:t>
            </a:r>
          </a:p>
          <a:p>
            <a:pPr rtl="0" lvl="0">
              <a:spcBef>
                <a:spcPts val="0"/>
              </a:spcBef>
              <a:buNone/>
            </a:pPr>
            <a:r>
              <a:t/>
            </a:r>
            <a:endParaRPr sz="1600"/>
          </a:p>
          <a:p>
            <a:pPr rtl="0" lvl="0" indent="-330200" marL="457200">
              <a:spcBef>
                <a:spcPts val="0"/>
              </a:spcBef>
              <a:buClr>
                <a:schemeClr val="dk1"/>
              </a:buClr>
              <a:buSzPct val="100000"/>
              <a:buFont typeface="Arial"/>
              <a:buChar char="●"/>
            </a:pPr>
            <a:r>
              <a:rPr sz="1600" lang="en"/>
              <a:t>Data will be inserted into the database, where it can be accessed later for analysis on the back end</a:t>
            </a:r>
          </a:p>
          <a:p>
            <a:pPr lvl="0">
              <a:spcBef>
                <a:spcPts val="0"/>
              </a:spcBef>
              <a:buNone/>
            </a:pPr>
            <a:r>
              <a:rPr lang="en"/>
              <a:t> 	</a:t>
            </a:r>
          </a:p>
        </p:txBody>
      </p:sp>
      <p:sp>
        <p:nvSpPr>
          <p:cNvPr id="97" name="Shape 97"/>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Project Architecture</a:t>
            </a:r>
          </a:p>
        </p:txBody>
      </p:sp>
      <p:pic>
        <p:nvPicPr>
          <p:cNvPr id="98" name="Shape 98"/>
          <p:cNvPicPr preferRelativeResize="0"/>
          <p:nvPr/>
        </p:nvPicPr>
        <p:blipFill>
          <a:blip r:embed="rId3">
            <a:alphaModFix/>
          </a:blip>
          <a:stretch>
            <a:fillRect/>
          </a:stretch>
        </p:blipFill>
        <p:spPr>
          <a:xfrm>
            <a:off y="1200150" x="4521800"/>
            <a:ext cy="3630300" cx="416499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idx="1" type="body"/>
          </p:nvPr>
        </p:nvSpPr>
        <p:spPr>
          <a:xfrm>
            <a:off y="1200150" x="2600175"/>
            <a:ext cy="3524100" cx="3645300"/>
          </a:xfrm>
          <a:prstGeom prst="rect">
            <a:avLst/>
          </a:prstGeom>
        </p:spPr>
        <p:txBody>
          <a:bodyPr bIns="91425" rIns="91425" lIns="91425" tIns="91425" anchor="t" anchorCtr="0">
            <a:noAutofit/>
          </a:bodyPr>
          <a:lstStyle/>
          <a:p>
            <a:pPr rtl="0" lvl="0" indent="-330200" marL="457200">
              <a:spcBef>
                <a:spcPts val="0"/>
              </a:spcBef>
              <a:buClr>
                <a:schemeClr val="dk1"/>
              </a:buClr>
              <a:buSzPct val="100000"/>
              <a:buFont typeface="Arial"/>
              <a:buChar char="●"/>
            </a:pPr>
            <a:r>
              <a:rPr sz="1600" lang="en"/>
              <a:t>“Take Photo” will pull up the built in camera of the device. </a:t>
            </a:r>
          </a:p>
          <a:p>
            <a:pPr rtl="0" lvl="0">
              <a:spcBef>
                <a:spcPts val="0"/>
              </a:spcBef>
              <a:buNone/>
            </a:pPr>
            <a:r>
              <a:t/>
            </a:r>
            <a:endParaRPr sz="1600"/>
          </a:p>
          <a:p>
            <a:pPr rtl="0" lvl="0" indent="-330200" marL="457200">
              <a:spcBef>
                <a:spcPts val="0"/>
              </a:spcBef>
              <a:buClr>
                <a:schemeClr val="dk1"/>
              </a:buClr>
              <a:buSzPct val="100000"/>
              <a:buFont typeface="Arial"/>
              <a:buChar char="●"/>
            </a:pPr>
            <a:r>
              <a:rPr sz="1600" lang="en"/>
              <a:t>Map will pull up the Google Map of your current location, or a wireframe map of parking spots.</a:t>
            </a:r>
          </a:p>
          <a:p>
            <a:pPr rtl="0" lvl="0">
              <a:spcBef>
                <a:spcPts val="0"/>
              </a:spcBef>
              <a:buNone/>
            </a:pPr>
            <a:r>
              <a:t/>
            </a:r>
            <a:endParaRPr sz="1600"/>
          </a:p>
          <a:p>
            <a:pPr rtl="0" lvl="0" indent="-330200" marL="457200">
              <a:spcBef>
                <a:spcPts val="0"/>
              </a:spcBef>
              <a:buClr>
                <a:schemeClr val="dk1"/>
              </a:buClr>
              <a:buSzPct val="100000"/>
              <a:buFont typeface="Arial"/>
              <a:buChar char="●"/>
            </a:pPr>
            <a:r>
              <a:rPr sz="1600" lang="en"/>
              <a:t>Sync Data will upload collected data to the server.</a:t>
            </a:r>
          </a:p>
          <a:p>
            <a:pPr rtl="0" lvl="0">
              <a:spcBef>
                <a:spcPts val="0"/>
              </a:spcBef>
              <a:buNone/>
            </a:pPr>
            <a:r>
              <a:t/>
            </a:r>
            <a:endParaRPr sz="1600"/>
          </a:p>
          <a:p>
            <a:pPr lvl="0" indent="-330200" marL="457200">
              <a:spcBef>
                <a:spcPts val="0"/>
              </a:spcBef>
              <a:buClr>
                <a:schemeClr val="dk1"/>
              </a:buClr>
              <a:buSzPct val="100000"/>
              <a:buFont typeface="Arial"/>
              <a:buChar char="●"/>
            </a:pPr>
            <a:r>
              <a:rPr sz="1600" lang="en"/>
              <a:t>Logins will be provided by the SWCR.</a:t>
            </a:r>
          </a:p>
        </p:txBody>
      </p:sp>
      <p:sp>
        <p:nvSpPr>
          <p:cNvPr id="104" name="Shape 104"/>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Front End - UI</a:t>
            </a:r>
          </a:p>
        </p:txBody>
      </p:sp>
      <p:pic>
        <p:nvPicPr>
          <p:cNvPr id="105" name="Shape 105"/>
          <p:cNvPicPr preferRelativeResize="0"/>
          <p:nvPr/>
        </p:nvPicPr>
        <p:blipFill>
          <a:blip r:embed="rId3">
            <a:alphaModFix/>
          </a:blip>
          <a:stretch>
            <a:fillRect/>
          </a:stretch>
        </p:blipFill>
        <p:spPr>
          <a:xfrm>
            <a:off y="1200150" x="152400"/>
            <a:ext cy="3524250" cx="2349500"/>
          </a:xfrm>
          <a:prstGeom prst="rect">
            <a:avLst/>
          </a:prstGeom>
          <a:noFill/>
          <a:ln>
            <a:noFill/>
          </a:ln>
        </p:spPr>
      </p:pic>
      <p:pic>
        <p:nvPicPr>
          <p:cNvPr id="106" name="Shape 106"/>
          <p:cNvPicPr preferRelativeResize="0"/>
          <p:nvPr/>
        </p:nvPicPr>
        <p:blipFill>
          <a:blip r:embed="rId4">
            <a:alphaModFix/>
          </a:blip>
          <a:stretch>
            <a:fillRect/>
          </a:stretch>
        </p:blipFill>
        <p:spPr>
          <a:xfrm>
            <a:off y="1200150" x="6337300"/>
            <a:ext cy="3524250" cx="23495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idx="1" type="body"/>
          </p:nvPr>
        </p:nvSpPr>
        <p:spPr>
          <a:xfrm>
            <a:off y="1207225" x="3516625"/>
            <a:ext cy="3623400" cx="5170199"/>
          </a:xfrm>
          <a:prstGeom prst="rect">
            <a:avLst/>
          </a:prstGeom>
        </p:spPr>
        <p:txBody>
          <a:bodyPr bIns="91425" rIns="91425" lIns="91425" tIns="91425" anchor="t" anchorCtr="0">
            <a:noAutofit/>
          </a:bodyPr>
          <a:lstStyle/>
          <a:p>
            <a:pPr rtl="0">
              <a:spcBef>
                <a:spcPts val="0"/>
              </a:spcBef>
              <a:buNone/>
            </a:pPr>
            <a:r>
              <a:rPr sz="1600" lang="en"/>
              <a:t>In a perfect world, the data will be interpreted by the app correctly every time. However, neither pictures nor the engine itself are perfect. In these cases, manual entry will be available.</a:t>
            </a:r>
          </a:p>
          <a:p>
            <a:pPr rtl="0">
              <a:spcBef>
                <a:spcPts val="0"/>
              </a:spcBef>
              <a:buNone/>
            </a:pPr>
            <a:r>
              <a:t/>
            </a:r>
            <a:endParaRPr sz="1600"/>
          </a:p>
          <a:p>
            <a:pPr rtl="0">
              <a:spcBef>
                <a:spcPts val="0"/>
              </a:spcBef>
              <a:buNone/>
            </a:pPr>
            <a:r>
              <a:rPr sz="1600" lang="en"/>
              <a:t>Manual entry is slow however, thus undesirable. We hope to avoid this situation whenever possible.</a:t>
            </a:r>
          </a:p>
          <a:p>
            <a:pPr rtl="0">
              <a:spcBef>
                <a:spcPts val="0"/>
              </a:spcBef>
              <a:buNone/>
            </a:pPr>
            <a:r>
              <a:t/>
            </a:r>
            <a:endParaRPr sz="1600"/>
          </a:p>
          <a:p>
            <a:pPr>
              <a:spcBef>
                <a:spcPts val="0"/>
              </a:spcBef>
              <a:buNone/>
            </a:pPr>
            <a:r>
              <a:rPr sz="1600" lang="en"/>
              <a:t>An option to retake the picture will also be available.</a:t>
            </a:r>
          </a:p>
        </p:txBody>
      </p:sp>
      <p:sp>
        <p:nvSpPr>
          <p:cNvPr id="112" name="Shape 112"/>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Front End - UI</a:t>
            </a:r>
          </a:p>
        </p:txBody>
      </p:sp>
      <p:pic>
        <p:nvPicPr>
          <p:cNvPr id="113" name="Shape 113"/>
          <p:cNvPicPr preferRelativeResize="0"/>
          <p:nvPr/>
        </p:nvPicPr>
        <p:blipFill>
          <a:blip r:embed="rId3">
            <a:alphaModFix/>
          </a:blip>
          <a:stretch>
            <a:fillRect/>
          </a:stretch>
        </p:blipFill>
        <p:spPr>
          <a:xfrm>
            <a:off y="1207225" x="592875"/>
            <a:ext cy="1843649" cx="2765475"/>
          </a:xfrm>
          <a:prstGeom prst="rect">
            <a:avLst/>
          </a:prstGeom>
          <a:noFill/>
          <a:ln>
            <a:noFill/>
          </a:ln>
        </p:spPr>
      </p:pic>
      <p:pic>
        <p:nvPicPr>
          <p:cNvPr id="114" name="Shape 114"/>
          <p:cNvPicPr preferRelativeResize="0"/>
          <p:nvPr/>
        </p:nvPicPr>
        <p:blipFill>
          <a:blip r:embed="rId4">
            <a:alphaModFix/>
          </a:blip>
          <a:stretch>
            <a:fillRect/>
          </a:stretch>
        </p:blipFill>
        <p:spPr>
          <a:xfrm>
            <a:off y="3143250" x="592875"/>
            <a:ext cy="1843649" cx="27654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Front End - Data</a:t>
            </a:r>
          </a:p>
        </p:txBody>
      </p:sp>
      <p:pic>
        <p:nvPicPr>
          <p:cNvPr id="120" name="Shape 120"/>
          <p:cNvPicPr preferRelativeResize="0"/>
          <p:nvPr/>
        </p:nvPicPr>
        <p:blipFill>
          <a:blip r:embed="rId3">
            <a:alphaModFix/>
          </a:blip>
          <a:stretch>
            <a:fillRect/>
          </a:stretch>
        </p:blipFill>
        <p:spPr>
          <a:xfrm>
            <a:off y="1133475" x="433375"/>
            <a:ext cy="4010025" cx="82772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idx="1" type="body"/>
          </p:nvPr>
        </p:nvSpPr>
        <p:spPr>
          <a:xfrm>
            <a:off y="3294050" x="457200"/>
            <a:ext cy="1536299" cx="8229600"/>
          </a:xfrm>
          <a:prstGeom prst="rect">
            <a:avLst/>
          </a:prstGeom>
        </p:spPr>
        <p:txBody>
          <a:bodyPr bIns="91425" rIns="91425" lIns="91425" tIns="91425" anchor="t" anchorCtr="0">
            <a:noAutofit/>
          </a:bodyPr>
          <a:lstStyle/>
          <a:p>
            <a:pPr>
              <a:spcBef>
                <a:spcPts val="0"/>
              </a:spcBef>
              <a:buNone/>
            </a:pPr>
            <a:r>
              <a:rPr lang="en"/>
              <a:t>The web app provides a REST API that the Android application utilizes. It collects and stores license plate data, location, and time to be used in analysis. The above data was collected from tests with the OCR engine on assorted bits of text. </a:t>
            </a:r>
          </a:p>
        </p:txBody>
      </p:sp>
      <p:sp>
        <p:nvSpPr>
          <p:cNvPr id="126" name="Shape 126"/>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Web App</a:t>
            </a:r>
          </a:p>
        </p:txBody>
      </p:sp>
      <p:pic>
        <p:nvPicPr>
          <p:cNvPr id="127" name="Shape 127"/>
          <p:cNvPicPr preferRelativeResize="0"/>
          <p:nvPr/>
        </p:nvPicPr>
        <p:blipFill>
          <a:blip r:embed="rId3">
            <a:alphaModFix/>
          </a:blip>
          <a:stretch>
            <a:fillRect/>
          </a:stretch>
        </p:blipFill>
        <p:spPr>
          <a:xfrm>
            <a:off y="1275750" x="1672000"/>
            <a:ext cy="2018299" cx="56454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55600" marL="457200">
              <a:spcBef>
                <a:spcPts val="0"/>
              </a:spcBef>
              <a:buClr>
                <a:schemeClr val="dk1"/>
              </a:buClr>
              <a:buSzPct val="100000"/>
              <a:buFont typeface="Arial"/>
              <a:buChar char="●"/>
            </a:pPr>
            <a:r>
              <a:rPr lang="en"/>
              <a:t>Mobile</a:t>
            </a:r>
          </a:p>
          <a:p>
            <a:pPr rtl="0" lvl="1" indent="-355600" marL="914400">
              <a:spcBef>
                <a:spcPts val="0"/>
              </a:spcBef>
              <a:buClr>
                <a:schemeClr val="dk1"/>
              </a:buClr>
              <a:buSzPct val="100000"/>
              <a:buFont typeface="Arial"/>
              <a:buChar char="○"/>
            </a:pPr>
            <a:r>
              <a:rPr lang="en"/>
              <a:t>Android</a:t>
            </a:r>
          </a:p>
          <a:p>
            <a:pPr rtl="0" lvl="1" indent="-355600" marL="914400">
              <a:spcBef>
                <a:spcPts val="0"/>
              </a:spcBef>
              <a:buClr>
                <a:schemeClr val="dk1"/>
              </a:buClr>
              <a:buSzPct val="100000"/>
              <a:buFont typeface="Arial"/>
              <a:buChar char="○"/>
            </a:pPr>
            <a:r>
              <a:rPr lang="en"/>
              <a:t>OpenALPR</a:t>
            </a:r>
          </a:p>
          <a:p>
            <a:pPr rtl="0" lvl="0" indent="-355600" marL="457200">
              <a:spcBef>
                <a:spcPts val="0"/>
              </a:spcBef>
              <a:buClr>
                <a:schemeClr val="dk1"/>
              </a:buClr>
              <a:buSzPct val="100000"/>
              <a:buFont typeface="Arial"/>
              <a:buChar char="●"/>
            </a:pPr>
            <a:r>
              <a:rPr lang="en"/>
              <a:t>Web API</a:t>
            </a:r>
          </a:p>
          <a:p>
            <a:pPr rtl="0" lvl="1" indent="-355600" marL="914400">
              <a:spcBef>
                <a:spcPts val="0"/>
              </a:spcBef>
              <a:buClr>
                <a:schemeClr val="dk1"/>
              </a:buClr>
              <a:buSzPct val="100000"/>
              <a:buFont typeface="Arial"/>
              <a:buChar char="○"/>
            </a:pPr>
            <a:r>
              <a:rPr lang="en"/>
              <a:t>PHP - Slim Framework</a:t>
            </a:r>
          </a:p>
          <a:p>
            <a:pPr rtl="0" lvl="0" indent="-355600" marL="457200">
              <a:spcBef>
                <a:spcPts val="0"/>
              </a:spcBef>
              <a:buClr>
                <a:schemeClr val="dk1"/>
              </a:buClr>
              <a:buSzPct val="100000"/>
              <a:buFont typeface="Arial"/>
              <a:buChar char="●"/>
            </a:pPr>
            <a:r>
              <a:rPr lang="en"/>
              <a:t>Web App</a:t>
            </a:r>
          </a:p>
          <a:p>
            <a:pPr rtl="0" lvl="1" indent="-355600" marL="914400">
              <a:spcBef>
                <a:spcPts val="0"/>
              </a:spcBef>
              <a:buClr>
                <a:schemeClr val="dk1"/>
              </a:buClr>
              <a:buSzPct val="100000"/>
              <a:buFont typeface="Arial"/>
              <a:buChar char="○"/>
            </a:pPr>
            <a:r>
              <a:rPr lang="en"/>
              <a:t>AngularJS</a:t>
            </a:r>
          </a:p>
          <a:p>
            <a:pPr rtl="0" lvl="1" indent="-355600" marL="914400">
              <a:spcBef>
                <a:spcPts val="0"/>
              </a:spcBef>
              <a:buClr>
                <a:schemeClr val="dk1"/>
              </a:buClr>
              <a:buSzPct val="100000"/>
              <a:buFont typeface="Arial"/>
              <a:buChar char="○"/>
            </a:pPr>
            <a:r>
              <a:rPr lang="en"/>
              <a:t>Bootstrap</a:t>
            </a:r>
          </a:p>
          <a:p>
            <a:pPr rtl="0" lvl="0" indent="-355600" marL="457200">
              <a:spcBef>
                <a:spcPts val="0"/>
              </a:spcBef>
              <a:buClr>
                <a:schemeClr val="dk1"/>
              </a:buClr>
              <a:buSzPct val="100000"/>
              <a:buFont typeface="Arial"/>
              <a:buChar char="●"/>
            </a:pPr>
            <a:r>
              <a:rPr lang="en"/>
              <a:t>Development</a:t>
            </a:r>
          </a:p>
          <a:p>
            <a:pPr rtl="0" lvl="1" indent="-355600" marL="914400">
              <a:spcBef>
                <a:spcPts val="0"/>
              </a:spcBef>
              <a:buClr>
                <a:schemeClr val="dk1"/>
              </a:buClr>
              <a:buSzPct val="100000"/>
              <a:buFont typeface="Arial"/>
              <a:buChar char="○"/>
            </a:pPr>
            <a:r>
              <a:rPr lang="en"/>
              <a:t>Github</a:t>
            </a:r>
          </a:p>
          <a:p>
            <a:pPr rtl="0" lvl="1" indent="-355600" marL="914400">
              <a:spcBef>
                <a:spcPts val="0"/>
              </a:spcBef>
              <a:buClr>
                <a:schemeClr val="dk1"/>
              </a:buClr>
              <a:buSzPct val="100000"/>
              <a:buFont typeface="Arial"/>
              <a:buChar char="○"/>
            </a:pPr>
            <a:r>
              <a:rPr lang="en"/>
              <a:t>Eclipse</a:t>
            </a:r>
          </a:p>
          <a:p>
            <a:pPr rtl="0" lvl="1" indent="-355600" marL="914400">
              <a:spcBef>
                <a:spcPts val="0"/>
              </a:spcBef>
              <a:buClr>
                <a:schemeClr val="dk1"/>
              </a:buClr>
              <a:buSzPct val="100000"/>
              <a:buFont typeface="Arial"/>
              <a:buChar char="○"/>
            </a:pPr>
            <a:r>
              <a:rPr lang="en"/>
              <a:t>Atom</a:t>
            </a:r>
          </a:p>
        </p:txBody>
      </p:sp>
      <p:sp>
        <p:nvSpPr>
          <p:cNvPr id="133" name="Shape 133"/>
          <p:cNvSpPr txBox="1"/>
          <p:nvPr>
            <p:ph type="title"/>
          </p:nvPr>
        </p:nvSpPr>
        <p:spPr>
          <a:xfrm>
            <a:off y="13321" x="457200"/>
            <a:ext cy="857400" cx="8229600"/>
          </a:xfrm>
          <a:prstGeom prst="rect">
            <a:avLst/>
          </a:prstGeom>
        </p:spPr>
        <p:txBody>
          <a:bodyPr bIns="91425" rIns="91425" lIns="91425" tIns="91425" anchor="ctr" anchorCtr="0">
            <a:noAutofit/>
          </a:bodyPr>
          <a:lstStyle/>
          <a:p>
            <a:pPr>
              <a:spcBef>
                <a:spcPts val="0"/>
              </a:spcBef>
              <a:buNone/>
            </a:pPr>
            <a:r>
              <a:rPr lang="en"/>
              <a:t>Technology</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55600" marL="457200">
              <a:spcBef>
                <a:spcPts val="0"/>
              </a:spcBef>
              <a:buClr>
                <a:schemeClr val="dk1"/>
              </a:buClr>
              <a:buSzPct val="100000"/>
              <a:buFont typeface="Arial"/>
              <a:buChar char="●"/>
            </a:pPr>
            <a:r>
              <a:rPr lang="en"/>
              <a:t>Vitaliy - OCR, Android data</a:t>
            </a:r>
          </a:p>
          <a:p>
            <a:pPr rtl="0" lvl="0" indent="-355600" marL="457200">
              <a:spcBef>
                <a:spcPts val="0"/>
              </a:spcBef>
              <a:buClr>
                <a:schemeClr val="dk1"/>
              </a:buClr>
              <a:buSzPct val="100000"/>
              <a:buFont typeface="Arial"/>
              <a:buChar char="●"/>
            </a:pPr>
            <a:r>
              <a:rPr lang="en"/>
              <a:t>Joel - Android UI</a:t>
            </a:r>
          </a:p>
          <a:p>
            <a:pPr rtl="0" lvl="0" indent="-355600" marL="457200">
              <a:spcBef>
                <a:spcPts val="0"/>
              </a:spcBef>
              <a:buClr>
                <a:schemeClr val="dk1"/>
              </a:buClr>
              <a:buSzPct val="100000"/>
              <a:buFont typeface="Arial"/>
              <a:buChar char="●"/>
            </a:pPr>
            <a:r>
              <a:rPr lang="en"/>
              <a:t>Bob - API integration</a:t>
            </a:r>
          </a:p>
          <a:p>
            <a:pPr lvl="0" indent="-355600" marL="457200">
              <a:spcBef>
                <a:spcPts val="0"/>
              </a:spcBef>
              <a:buClr>
                <a:schemeClr val="dk1"/>
              </a:buClr>
              <a:buSzPct val="100000"/>
              <a:buFont typeface="Arial"/>
              <a:buChar char="●"/>
            </a:pPr>
            <a:r>
              <a:rPr lang="en"/>
              <a:t>Jason - Web API/Web App</a:t>
            </a:r>
          </a:p>
        </p:txBody>
      </p:sp>
      <p:sp>
        <p:nvSpPr>
          <p:cNvPr id="139" name="Shape 139"/>
          <p:cNvSpPr txBox="1"/>
          <p:nvPr>
            <p:ph type="title"/>
          </p:nvPr>
        </p:nvSpPr>
        <p:spPr>
          <a:xfrm>
            <a:off y="13321" x="457200"/>
            <a:ext cy="857400" cx="8229600"/>
          </a:xfrm>
          <a:prstGeom prst="rect">
            <a:avLst/>
          </a:prstGeom>
        </p:spPr>
        <p:txBody>
          <a:bodyPr bIns="91425" rIns="91425" lIns="91425" tIns="91425" anchor="ctr" anchorCtr="0">
            <a:noAutofit/>
          </a:bodyPr>
          <a:lstStyle/>
          <a:p>
            <a:pPr rtl="0">
              <a:spcBef>
                <a:spcPts val="0"/>
              </a:spcBef>
              <a:buNone/>
            </a:pPr>
            <a:r>
              <a:rPr lang="en"/>
              <a:t>Work Distribution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inspiration-board">
  <a:themeElements>
    <a:clrScheme name="Custom 503">
      <a:dk1>
        <a:srgbClr val="000000"/>
      </a:dk1>
      <a:lt1>
        <a:srgbClr val="FFFFFF"/>
      </a:lt1>
      <a:dk2>
        <a:srgbClr val="000000"/>
      </a:dk2>
      <a:lt2>
        <a:srgbClr val="F8F8F8"/>
      </a:lt2>
      <a:accent1>
        <a:srgbClr val="CFCFCF"/>
      </a:accent1>
      <a:accent2>
        <a:srgbClr val="94AE8E"/>
      </a:accent2>
      <a:accent3>
        <a:srgbClr val="4E7A82"/>
      </a:accent3>
      <a:accent4>
        <a:srgbClr val="666699"/>
      </a:accent4>
      <a:accent5>
        <a:srgbClr val="60506F"/>
      </a:accent5>
      <a:accent6>
        <a:srgbClr val="4B4352"/>
      </a:accent6>
      <a:hlink>
        <a:srgbClr val="8694C0"/>
      </a:hlink>
      <a:folHlink>
        <a:srgbClr val="919191"/>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