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00"/>
    <a:srgbClr val="FE6100"/>
    <a:srgbClr val="DC267F"/>
    <a:srgbClr val="785EF0"/>
    <a:srgbClr val="648FFF"/>
    <a:srgbClr val="6C3028"/>
    <a:srgbClr val="883B31"/>
    <a:srgbClr val="9A4236"/>
    <a:srgbClr val="AC493C"/>
    <a:srgbClr val="BD5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8A70-6DDA-4AEF-B63B-8F5B2C36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DB238-95B2-47CE-BE95-95D08EA9B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C0D3-C6F5-43CC-B225-03EECE2F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E70CB-A7D7-48D4-A919-00D47044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1AA-8348-4413-A899-063AFA5C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483A-5097-462E-BDC8-7C07E101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DDE71-9A39-4A38-833C-FB7A7B88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CA71-CC99-4F1A-B09E-4F17D9F9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B2CC-875E-430A-904B-3B3096CA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32D7-D59E-40D6-A246-AA3755A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85303-2BE6-4511-8ECF-4A5137317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2D5D8-ECD7-42CE-B182-15C6C55C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5F69-3C4E-4CDA-86F6-734B1796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587A-2AD7-4F8D-A5AA-9B1E55AA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33CD-0CEA-4499-9B22-16AAF3EA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023-DAFD-4F4B-A6C3-D21752C3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3661-4E4C-4200-B461-EC74EFB1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1146-EC38-4169-870B-24EAE60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969-5FA2-4C03-A5AA-24C2BCBD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CB38-6E88-49E4-BCE8-5EFCB9E1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2093-2F4D-431F-B058-AD07C00B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971CE-3713-4E68-A727-B2CFA228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8C84-D02D-4461-8EEB-D574D90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36A3-A000-42F6-8949-4096025B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0EF6-4AA1-4CEC-B5D6-4624E697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D9EC-2AFE-42B6-ACE7-1990CC12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35F2-70A6-475A-83FC-FC41E0C76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8D1E8-90FB-446F-898B-BE3693508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12F95-073B-4921-8994-F03AF5F5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EEF81-924B-45EE-840C-26F73D1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355E8-AEFA-4481-82AF-C817D73B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6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75D7-FB25-46D7-A34F-8FD2740A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33D5-8429-4F22-960C-BA56D1FB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3A07-598F-46E5-9022-37C6168A4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07F21-1830-4384-91CE-BA42883CF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70C35-EF52-47A6-8680-223F9CC97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8D7E0-C87A-4325-BD7E-EACE0A27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24179-E6DE-4881-8129-761C0B44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50B5F-3D2B-4C28-A2A4-3478472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8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911-9CE8-40E6-A7B8-B24683DB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955D3-DB38-4D61-BDD5-4029B9BD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A4F1F-07AF-44AC-827D-0F751342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9A43C-0508-4A02-AB89-684944F6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7DFD2-EBED-4CDA-938A-49415524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F0C6B-C292-45ED-A91E-34052903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46F9-CCB2-4B19-9076-00F8CDC5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2D42-2900-4A0C-9C1F-EFD53A77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436E-EA16-4289-A2B3-C95B557F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B4C4-2085-46E3-A65F-5AD3214A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7B6B9-DC74-46D6-88E0-742D8B63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1357-6C6E-4741-B85C-85920A3B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6479F-824A-4D05-820C-35064AFF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986E-06CD-4769-A54F-E2643A20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E5349-54EE-4EEF-851C-E13F3BADB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DA162-5241-4C0D-A445-45B3EFDEA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B778-C4D1-405B-892E-BCD06A4C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F86B3-9CFE-48DC-9A2C-BD9C862C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1ED30-6074-430A-A70C-D51D8D87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5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68B2-98BD-4CA3-BECB-EF0F0201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BB0F-DAD4-42CF-A636-03FFDD78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BB29-33A3-4BFB-997B-C848DADE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7C98-BE2A-4BDB-88A4-84A7CBC2977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759B-CACC-45D3-9B6E-A1F6D2BEC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9365-96D4-4884-A79F-49EB6122D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2ADCD4-7D47-49B4-A2CC-28A3E7D8AF0D}"/>
              </a:ext>
            </a:extLst>
          </p:cNvPr>
          <p:cNvSpPr/>
          <p:nvPr/>
        </p:nvSpPr>
        <p:spPr>
          <a:xfrm>
            <a:off x="3379304" y="159026"/>
            <a:ext cx="3863009" cy="3491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BC742-56C9-430C-852B-71F7089F9FCE}"/>
              </a:ext>
            </a:extLst>
          </p:cNvPr>
          <p:cNvSpPr txBox="1"/>
          <p:nvPr/>
        </p:nvSpPr>
        <p:spPr>
          <a:xfrm>
            <a:off x="4655581" y="88722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72287-2027-47B7-BA5A-1716C0E7EA29}"/>
              </a:ext>
            </a:extLst>
          </p:cNvPr>
          <p:cNvSpPr txBox="1"/>
          <p:nvPr/>
        </p:nvSpPr>
        <p:spPr>
          <a:xfrm>
            <a:off x="3379304" y="230738"/>
            <a:ext cx="386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Boundary Type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99A03-8078-41A6-BBE6-FFEE3D6B5788}"/>
              </a:ext>
            </a:extLst>
          </p:cNvPr>
          <p:cNvSpPr/>
          <p:nvPr/>
        </p:nvSpPr>
        <p:spPr>
          <a:xfrm>
            <a:off x="3935897" y="887225"/>
            <a:ext cx="596348" cy="400110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77095-FA7B-47CF-9195-7A9D97254762}"/>
              </a:ext>
            </a:extLst>
          </p:cNvPr>
          <p:cNvSpPr txBox="1"/>
          <p:nvPr/>
        </p:nvSpPr>
        <p:spPr>
          <a:xfrm>
            <a:off x="4655581" y="1397433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HUC8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AE487-36DA-D5DF-6AF4-DE0FA896FBBF}"/>
              </a:ext>
            </a:extLst>
          </p:cNvPr>
          <p:cNvSpPr/>
          <p:nvPr/>
        </p:nvSpPr>
        <p:spPr>
          <a:xfrm>
            <a:off x="3935897" y="1397433"/>
            <a:ext cx="596348" cy="400110"/>
          </a:xfrm>
          <a:prstGeom prst="rect">
            <a:avLst/>
          </a:prstGeom>
          <a:solidFill>
            <a:srgbClr val="785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289E8-8BFA-3B57-117E-EFA9D7008162}"/>
              </a:ext>
            </a:extLst>
          </p:cNvPr>
          <p:cNvSpPr txBox="1"/>
          <p:nvPr/>
        </p:nvSpPr>
        <p:spPr>
          <a:xfrm>
            <a:off x="4655581" y="1907641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- Small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C695E-09E4-3E93-2D78-EE3B358470EA}"/>
              </a:ext>
            </a:extLst>
          </p:cNvPr>
          <p:cNvSpPr/>
          <p:nvPr/>
        </p:nvSpPr>
        <p:spPr>
          <a:xfrm>
            <a:off x="3935897" y="1907641"/>
            <a:ext cx="596348" cy="400110"/>
          </a:xfrm>
          <a:prstGeom prst="rect">
            <a:avLst/>
          </a:prstGeom>
          <a:solidFill>
            <a:srgbClr val="DC2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3CC85-9968-8ED4-8462-39D3338F6716}"/>
              </a:ext>
            </a:extLst>
          </p:cNvPr>
          <p:cNvSpPr txBox="1"/>
          <p:nvPr/>
        </p:nvSpPr>
        <p:spPr>
          <a:xfrm>
            <a:off x="4655581" y="2417849"/>
            <a:ext cx="20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- Medium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1FBE6-40ED-3F34-0DF6-B152D6E72C8B}"/>
              </a:ext>
            </a:extLst>
          </p:cNvPr>
          <p:cNvSpPr/>
          <p:nvPr/>
        </p:nvSpPr>
        <p:spPr>
          <a:xfrm>
            <a:off x="3935897" y="2417849"/>
            <a:ext cx="596348" cy="400110"/>
          </a:xfrm>
          <a:prstGeom prst="rect">
            <a:avLst/>
          </a:prstGeom>
          <a:solidFill>
            <a:srgbClr val="FE6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CF910-1147-AD4D-F5AF-1444B9F1DF17}"/>
              </a:ext>
            </a:extLst>
          </p:cNvPr>
          <p:cNvSpPr txBox="1"/>
          <p:nvPr/>
        </p:nvSpPr>
        <p:spPr>
          <a:xfrm>
            <a:off x="4655581" y="2963010"/>
            <a:ext cx="20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- Large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2D94A-7EE3-C079-EB95-B3CB08218C22}"/>
              </a:ext>
            </a:extLst>
          </p:cNvPr>
          <p:cNvSpPr/>
          <p:nvPr/>
        </p:nvSpPr>
        <p:spPr>
          <a:xfrm>
            <a:off x="3935897" y="2963010"/>
            <a:ext cx="596348" cy="400110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2ADCD4-7D47-49B4-A2CC-28A3E7D8AF0D}"/>
              </a:ext>
            </a:extLst>
          </p:cNvPr>
          <p:cNvSpPr/>
          <p:nvPr/>
        </p:nvSpPr>
        <p:spPr>
          <a:xfrm>
            <a:off x="3379304" y="159026"/>
            <a:ext cx="3863009" cy="3491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BC742-56C9-430C-852B-71F7089F9FCE}"/>
              </a:ext>
            </a:extLst>
          </p:cNvPr>
          <p:cNvSpPr txBox="1"/>
          <p:nvPr/>
        </p:nvSpPr>
        <p:spPr>
          <a:xfrm>
            <a:off x="4953755" y="1833133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???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72287-2027-47B7-BA5A-1716C0E7EA29}"/>
              </a:ext>
            </a:extLst>
          </p:cNvPr>
          <p:cNvSpPr txBox="1"/>
          <p:nvPr/>
        </p:nvSpPr>
        <p:spPr>
          <a:xfrm>
            <a:off x="3379304" y="230738"/>
            <a:ext cx="386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Boundary Type</a:t>
            </a:r>
          </a:p>
        </p:txBody>
      </p:sp>
    </p:spTree>
    <p:extLst>
      <p:ext uri="{BB962C8B-B14F-4D97-AF65-F5344CB8AC3E}">
        <p14:creationId xmlns:p14="http://schemas.microsoft.com/office/powerpoint/2010/main" val="27485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James</dc:creator>
  <cp:lastModifiedBy>Ryan James</cp:lastModifiedBy>
  <cp:revision>9</cp:revision>
  <dcterms:created xsi:type="dcterms:W3CDTF">2022-01-20T18:45:23Z</dcterms:created>
  <dcterms:modified xsi:type="dcterms:W3CDTF">2023-05-17T21:20:21Z</dcterms:modified>
</cp:coreProperties>
</file>