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B0B0"/>
    <a:srgbClr val="BFBFBF"/>
    <a:srgbClr val="FF0000"/>
    <a:srgbClr val="FF6565"/>
    <a:srgbClr val="A6A6A6"/>
    <a:srgbClr val="002F8E"/>
    <a:srgbClr val="003D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50" d="100"/>
          <a:sy n="150" d="100"/>
        </p:scale>
        <p:origin x="8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65FCC-5F69-4865-A3F1-4914CB9B2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4D01BF-55E0-4E90-A1ED-A4CF64781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8E9DB-9842-4EF4-9619-4B182404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2AB19-53D1-4163-BE3F-10C553A457DA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54EF9-EE3F-4F99-9DBC-37434E4E1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4A526-0E5A-44B5-8A48-10EEEB37C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0B15-1E9C-422B-A1D6-5F73E49E1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5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6E34B-64BD-4B2F-A8BB-785E25B25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7A3DD1-C4AC-425B-8764-59ECFC3ED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E6477-C3FB-411C-B388-99C8B0C29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2AB19-53D1-4163-BE3F-10C553A457DA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80354-AEAD-4864-B5DE-17B7782D3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E7071-2700-456E-A47A-53FE52EE8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0B15-1E9C-422B-A1D6-5F73E49E1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70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BA9163-A7E8-459F-AE40-02E64E9E3A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D3F3DC-C5C1-4A2A-AE7B-6A8B47CAB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FEB92-00F2-4F58-8124-F3363E6CE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2AB19-53D1-4163-BE3F-10C553A457DA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1E958-4015-4324-BE2E-89E6054F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8E639-955C-48B2-AB88-0EF5BD9C5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0B15-1E9C-422B-A1D6-5F73E49E1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27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A45BE-C335-4471-8282-DDFC688EF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EC58D-747E-4551-9729-9D452DEAF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0ABA2-60EA-46E6-8E89-2263AAB5E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2AB19-53D1-4163-BE3F-10C553A457DA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1D440-2687-4A4A-A303-C97DFC92D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28BA1-452D-4DDD-8935-16A82278E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0B15-1E9C-422B-A1D6-5F73E49E1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18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48271-86AF-455D-9931-3E327332F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0AF47-BBA9-4255-8517-6D2DB787C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B2FA2-DC01-4484-AC9F-C590F24E2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2AB19-53D1-4163-BE3F-10C553A457DA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6FAE7-51AC-4F48-B356-642980B0A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9E8E6-FF8B-4E31-B246-D627FA47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0B15-1E9C-422B-A1D6-5F73E49E1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51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2E478-5490-41F0-9DEA-CFD4C6AFC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D444F-E47E-4A52-BA5B-61C829E3C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154F6-1796-4ADA-9471-E13CFA35E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422EE-D3FC-48E8-BE20-F66D51901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2AB19-53D1-4163-BE3F-10C553A457DA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74FA9-4390-493F-9FA9-0C9920969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610F2-64B2-4404-A73B-ADCF4F92A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0B15-1E9C-422B-A1D6-5F73E49E1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59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649D-BB8A-455B-BC3F-F2963FD29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E2EFB-047B-4304-B7F3-A5FC2813C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08991-CB4F-4419-A1A9-053B50C93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4C627C-F94F-4939-AC51-179022B41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464710-2448-46AC-876B-092D04D157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E6D912-324D-43C9-8C0A-AA7640B93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2AB19-53D1-4163-BE3F-10C553A457DA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BA171C-B4E7-4BA2-A419-07C5FA9C9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01E8F9-3833-4E5B-B7A3-9F9507E18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0B15-1E9C-422B-A1D6-5F73E49E1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30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47640-F973-4FDC-B16A-77BE15000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063C4B-72B9-45DA-811A-F31CC30C8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2AB19-53D1-4163-BE3F-10C553A457DA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A9CBB-A3FF-4459-BA76-55B96F309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24B18-8B0D-4EEB-B24C-6AA2FB181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0B15-1E9C-422B-A1D6-5F73E49E1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52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10D107-6B6C-4EF3-BF7D-5642926F2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2AB19-53D1-4163-BE3F-10C553A457DA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6B34B0-979D-4139-9FE3-47FD5BC03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BB6EA-DC24-4A90-8FF3-E46DFC137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0B15-1E9C-422B-A1D6-5F73E49E1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95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3FC87-36E5-4798-A4E9-346375F81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EBC35-9C27-45B7-B393-892443F18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57C1F-F55F-4D38-847D-56B00D872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57DEF-80F3-4045-BA06-C7A3BFA6A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2AB19-53D1-4163-BE3F-10C553A457DA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9F519-326B-4BEE-A009-0F24788B3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AD2C1-457F-4BEA-906B-19B29C8F6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0B15-1E9C-422B-A1D6-5F73E49E1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38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389C0-3EA8-4227-8587-3B6A8D5FA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BE9A58-655E-40D9-BE2F-ECB04BF6EB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30B6F1-91D5-4D7C-A622-C6C8D478E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B882C-BB4C-4145-BD4E-0DFBBEB78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2AB19-53D1-4163-BE3F-10C553A457DA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F1A6A-20B0-4CD1-87C0-12E59E273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0EB02-A4DF-4E2B-AAD3-479A06093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0B15-1E9C-422B-A1D6-5F73E49E1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01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D6FF10-E833-4F35-A8DE-2E4235384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9E025-AEBC-4314-824B-6069803BB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DD84C-D77A-478E-B774-D6F8B28404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2AB19-53D1-4163-BE3F-10C553A457DA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0FF3D-4596-4D4D-AB8A-7778CD0EC2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F28E7-F915-420D-9983-AF52FAE31B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10B15-1E9C-422B-A1D6-5F73E49E1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5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3929E8A-744F-4860-89A1-F7370FC9F240}"/>
              </a:ext>
            </a:extLst>
          </p:cNvPr>
          <p:cNvSpPr/>
          <p:nvPr/>
        </p:nvSpPr>
        <p:spPr>
          <a:xfrm>
            <a:off x="1981200" y="505968"/>
            <a:ext cx="5449824" cy="326745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B941611-2FDD-4C36-873E-384E14814A50}"/>
              </a:ext>
            </a:extLst>
          </p:cNvPr>
          <p:cNvSpPr/>
          <p:nvPr/>
        </p:nvSpPr>
        <p:spPr>
          <a:xfrm>
            <a:off x="2670048" y="1237417"/>
            <a:ext cx="566928" cy="566928"/>
          </a:xfrm>
          <a:prstGeom prst="ellipse">
            <a:avLst/>
          </a:prstGeom>
          <a:solidFill>
            <a:srgbClr val="FF6565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565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05F762-AF54-4C4A-B386-7C75ACB22422}"/>
              </a:ext>
            </a:extLst>
          </p:cNvPr>
          <p:cNvSpPr/>
          <p:nvPr/>
        </p:nvSpPr>
        <p:spPr>
          <a:xfrm>
            <a:off x="2761488" y="1993321"/>
            <a:ext cx="371856" cy="371856"/>
          </a:xfrm>
          <a:prstGeom prst="ellipse">
            <a:avLst/>
          </a:prstGeom>
          <a:solidFill>
            <a:srgbClr val="002F8E">
              <a:alpha val="69804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6565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93DED0-C21B-4D5D-91DF-525D7641E114}"/>
              </a:ext>
            </a:extLst>
          </p:cNvPr>
          <p:cNvSpPr/>
          <p:nvPr/>
        </p:nvSpPr>
        <p:spPr>
          <a:xfrm>
            <a:off x="2761488" y="2542485"/>
            <a:ext cx="371856" cy="371856"/>
          </a:xfrm>
          <a:prstGeom prst="ellipse">
            <a:avLst/>
          </a:prstGeom>
          <a:noFill/>
          <a:ln w="76200">
            <a:solidFill>
              <a:srgbClr val="002F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56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41B032-1989-4F2A-8028-B8933A07872C}"/>
              </a:ext>
            </a:extLst>
          </p:cNvPr>
          <p:cNvSpPr/>
          <p:nvPr/>
        </p:nvSpPr>
        <p:spPr>
          <a:xfrm>
            <a:off x="2097024" y="3030760"/>
            <a:ext cx="566928" cy="56692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A6A6A6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565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7E13F6-F5B2-4B9E-B5F5-F1E9EE0F2F5F}"/>
              </a:ext>
            </a:extLst>
          </p:cNvPr>
          <p:cNvSpPr/>
          <p:nvPr/>
        </p:nvSpPr>
        <p:spPr>
          <a:xfrm>
            <a:off x="2735580" y="3132392"/>
            <a:ext cx="371856" cy="371856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A6A6A6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565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4F88B97-DA83-4C92-82B4-598DEFBEB13D}"/>
              </a:ext>
            </a:extLst>
          </p:cNvPr>
          <p:cNvSpPr/>
          <p:nvPr/>
        </p:nvSpPr>
        <p:spPr>
          <a:xfrm>
            <a:off x="3201924" y="3128296"/>
            <a:ext cx="371856" cy="371856"/>
          </a:xfrm>
          <a:prstGeom prst="ellipse">
            <a:avLst/>
          </a:prstGeom>
          <a:noFill/>
          <a:ln w="76200">
            <a:solidFill>
              <a:srgbClr val="A6A6A6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565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A1448B-FDB7-4C8F-A451-8ED184C042E7}"/>
              </a:ext>
            </a:extLst>
          </p:cNvPr>
          <p:cNvSpPr txBox="1"/>
          <p:nvPr/>
        </p:nvSpPr>
        <p:spPr>
          <a:xfrm>
            <a:off x="3702558" y="1342382"/>
            <a:ext cx="1799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Place-of-Use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A16992-9472-49CE-B254-9F8385A66CB9}"/>
              </a:ext>
            </a:extLst>
          </p:cNvPr>
          <p:cNvSpPr txBox="1"/>
          <p:nvPr/>
        </p:nvSpPr>
        <p:spPr>
          <a:xfrm>
            <a:off x="3699510" y="1950196"/>
            <a:ext cx="3731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Point-of-Diversion: </a:t>
            </a:r>
            <a:r>
              <a:rPr lang="en-US" sz="2000" b="1" dirty="0"/>
              <a:t>Surface water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3798EE-BD04-42DD-ABE7-884EB298B191}"/>
              </a:ext>
            </a:extLst>
          </p:cNvPr>
          <p:cNvSpPr txBox="1"/>
          <p:nvPr/>
        </p:nvSpPr>
        <p:spPr>
          <a:xfrm>
            <a:off x="3699510" y="2532888"/>
            <a:ext cx="3605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Point-of-Diversion: </a:t>
            </a:r>
            <a:r>
              <a:rPr lang="en-US" sz="2000" b="1" dirty="0"/>
              <a:t>Groundwater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A61A71-D10F-4AFA-BCD4-E997087FB27D}"/>
              </a:ext>
            </a:extLst>
          </p:cNvPr>
          <p:cNvSpPr txBox="1"/>
          <p:nvPr/>
        </p:nvSpPr>
        <p:spPr>
          <a:xfrm>
            <a:off x="3699510" y="3115580"/>
            <a:ext cx="3605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 Record Data Sites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BCE48D-1058-44F6-B615-EDF724AA8FDF}"/>
              </a:ext>
            </a:extLst>
          </p:cNvPr>
          <p:cNvSpPr txBox="1"/>
          <p:nvPr/>
        </p:nvSpPr>
        <p:spPr>
          <a:xfrm>
            <a:off x="2627376" y="451105"/>
            <a:ext cx="4157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Site Type Legend</a:t>
            </a:r>
          </a:p>
        </p:txBody>
      </p:sp>
    </p:spTree>
    <p:extLst>
      <p:ext uri="{BB962C8B-B14F-4D97-AF65-F5344CB8AC3E}">
        <p14:creationId xmlns:p14="http://schemas.microsoft.com/office/powerpoint/2010/main" val="630334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3929E8A-744F-4860-89A1-F7370FC9F240}"/>
              </a:ext>
            </a:extLst>
          </p:cNvPr>
          <p:cNvSpPr/>
          <p:nvPr/>
        </p:nvSpPr>
        <p:spPr>
          <a:xfrm>
            <a:off x="1838960" y="505968"/>
            <a:ext cx="5592064" cy="40914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05F762-AF54-4C4A-B386-7C75ACB22422}"/>
              </a:ext>
            </a:extLst>
          </p:cNvPr>
          <p:cNvSpPr/>
          <p:nvPr/>
        </p:nvSpPr>
        <p:spPr>
          <a:xfrm>
            <a:off x="2761488" y="1924741"/>
            <a:ext cx="440436" cy="440436"/>
          </a:xfrm>
          <a:prstGeom prst="ellipse">
            <a:avLst/>
          </a:prstGeom>
          <a:solidFill>
            <a:srgbClr val="002F8E">
              <a:alpha val="69804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6565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93DED0-C21B-4D5D-91DF-525D7641E114}"/>
              </a:ext>
            </a:extLst>
          </p:cNvPr>
          <p:cNvSpPr/>
          <p:nvPr/>
        </p:nvSpPr>
        <p:spPr>
          <a:xfrm>
            <a:off x="2858262" y="2023110"/>
            <a:ext cx="249174" cy="249174"/>
          </a:xfrm>
          <a:prstGeom prst="ellipse">
            <a:avLst/>
          </a:prstGeom>
          <a:noFill/>
          <a:ln w="76200">
            <a:solidFill>
              <a:srgbClr val="002F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565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A1448B-FDB7-4C8F-A451-8ED184C042E7}"/>
              </a:ext>
            </a:extLst>
          </p:cNvPr>
          <p:cNvSpPr txBox="1"/>
          <p:nvPr/>
        </p:nvSpPr>
        <p:spPr>
          <a:xfrm>
            <a:off x="3702558" y="1342382"/>
            <a:ext cx="1799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Place-of-Use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A16992-9472-49CE-B254-9F8385A66CB9}"/>
              </a:ext>
            </a:extLst>
          </p:cNvPr>
          <p:cNvSpPr txBox="1"/>
          <p:nvPr/>
        </p:nvSpPr>
        <p:spPr>
          <a:xfrm>
            <a:off x="3699510" y="1950196"/>
            <a:ext cx="3731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Point-of-Diversion: </a:t>
            </a:r>
            <a:r>
              <a:rPr lang="en-US" sz="2000" b="1" dirty="0"/>
              <a:t>Surface water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3798EE-BD04-42DD-ABE7-884EB298B191}"/>
              </a:ext>
            </a:extLst>
          </p:cNvPr>
          <p:cNvSpPr txBox="1"/>
          <p:nvPr/>
        </p:nvSpPr>
        <p:spPr>
          <a:xfrm>
            <a:off x="3699510" y="2532888"/>
            <a:ext cx="3605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Point-of-Diversion: </a:t>
            </a:r>
            <a:r>
              <a:rPr lang="en-US" sz="2000" b="1" dirty="0"/>
              <a:t>Groundwater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A61A71-D10F-4AFA-BCD4-E997087FB27D}"/>
              </a:ext>
            </a:extLst>
          </p:cNvPr>
          <p:cNvSpPr txBox="1"/>
          <p:nvPr/>
        </p:nvSpPr>
        <p:spPr>
          <a:xfrm>
            <a:off x="3699510" y="3115580"/>
            <a:ext cx="3605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 Record Data Sites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BCE48D-1058-44F6-B615-EDF724AA8FDF}"/>
              </a:ext>
            </a:extLst>
          </p:cNvPr>
          <p:cNvSpPr txBox="1"/>
          <p:nvPr/>
        </p:nvSpPr>
        <p:spPr>
          <a:xfrm>
            <a:off x="2627376" y="451105"/>
            <a:ext cx="4157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Site Legend</a:t>
            </a:r>
          </a:p>
        </p:txBody>
      </p:sp>
      <p:sp>
        <p:nvSpPr>
          <p:cNvPr id="3" name="L-Shape 2">
            <a:extLst>
              <a:ext uri="{FF2B5EF4-FFF2-40B4-BE49-F238E27FC236}">
                <a16:creationId xmlns:a16="http://schemas.microsoft.com/office/drawing/2014/main" id="{02819325-7A41-4003-87B1-9F41CE59F6C9}"/>
              </a:ext>
            </a:extLst>
          </p:cNvPr>
          <p:cNvSpPr/>
          <p:nvPr/>
        </p:nvSpPr>
        <p:spPr>
          <a:xfrm>
            <a:off x="2627376" y="1098971"/>
            <a:ext cx="653796" cy="630365"/>
          </a:xfrm>
          <a:prstGeom prst="corner">
            <a:avLst/>
          </a:prstGeom>
          <a:solidFill>
            <a:srgbClr val="FF6565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ircle: Hollow 11">
            <a:extLst>
              <a:ext uri="{FF2B5EF4-FFF2-40B4-BE49-F238E27FC236}">
                <a16:creationId xmlns:a16="http://schemas.microsoft.com/office/drawing/2014/main" id="{F396522C-9591-4ADA-9231-220E8D8E576E}"/>
              </a:ext>
            </a:extLst>
          </p:cNvPr>
          <p:cNvSpPr/>
          <p:nvPr/>
        </p:nvSpPr>
        <p:spPr>
          <a:xfrm>
            <a:off x="2780919" y="2492455"/>
            <a:ext cx="440436" cy="440436"/>
          </a:xfrm>
          <a:prstGeom prst="donut">
            <a:avLst>
              <a:gd name="adj" fmla="val 32699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725A9F-EE9A-4906-AA3D-E63F67EB9DC2}"/>
              </a:ext>
            </a:extLst>
          </p:cNvPr>
          <p:cNvSpPr/>
          <p:nvPr/>
        </p:nvSpPr>
        <p:spPr>
          <a:xfrm>
            <a:off x="2746248" y="3082683"/>
            <a:ext cx="440436" cy="440436"/>
          </a:xfrm>
          <a:prstGeom prst="ellipse">
            <a:avLst/>
          </a:prstGeom>
          <a:solidFill>
            <a:srgbClr val="BFBFB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6565"/>
              </a:solidFill>
            </a:endParaRPr>
          </a:p>
        </p:txBody>
      </p:sp>
      <p:sp>
        <p:nvSpPr>
          <p:cNvPr id="19" name="L-Shape 18">
            <a:extLst>
              <a:ext uri="{FF2B5EF4-FFF2-40B4-BE49-F238E27FC236}">
                <a16:creationId xmlns:a16="http://schemas.microsoft.com/office/drawing/2014/main" id="{3730E72A-9705-4BE0-80DA-17AB693136A4}"/>
              </a:ext>
            </a:extLst>
          </p:cNvPr>
          <p:cNvSpPr/>
          <p:nvPr/>
        </p:nvSpPr>
        <p:spPr>
          <a:xfrm>
            <a:off x="2027682" y="2885325"/>
            <a:ext cx="653796" cy="630365"/>
          </a:xfrm>
          <a:prstGeom prst="corner">
            <a:avLst/>
          </a:prstGeom>
          <a:solidFill>
            <a:srgbClr val="BFBFBF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ircle: Hollow 19">
            <a:extLst>
              <a:ext uri="{FF2B5EF4-FFF2-40B4-BE49-F238E27FC236}">
                <a16:creationId xmlns:a16="http://schemas.microsoft.com/office/drawing/2014/main" id="{02F444DF-667F-495F-AC59-DB4CCB1E19E5}"/>
              </a:ext>
            </a:extLst>
          </p:cNvPr>
          <p:cNvSpPr/>
          <p:nvPr/>
        </p:nvSpPr>
        <p:spPr>
          <a:xfrm>
            <a:off x="3212592" y="3075254"/>
            <a:ext cx="440436" cy="440436"/>
          </a:xfrm>
          <a:prstGeom prst="donut">
            <a:avLst>
              <a:gd name="adj" fmla="val 32699"/>
            </a:avLst>
          </a:prstGeom>
          <a:solidFill>
            <a:srgbClr val="BFBFBF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912A96-C76E-4BE5-92A3-640E8F111E1B}"/>
              </a:ext>
            </a:extLst>
          </p:cNvPr>
          <p:cNvSpPr txBox="1"/>
          <p:nvPr/>
        </p:nvSpPr>
        <p:spPr>
          <a:xfrm>
            <a:off x="3699250" y="3646880"/>
            <a:ext cx="3605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Water Right Site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E405BB-3080-4EFC-A5EF-5E962D851680}"/>
              </a:ext>
            </a:extLst>
          </p:cNvPr>
          <p:cNvSpPr txBox="1"/>
          <p:nvPr/>
        </p:nvSpPr>
        <p:spPr>
          <a:xfrm>
            <a:off x="3699250" y="4116533"/>
            <a:ext cx="3605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Identified Relation between Sites</a:t>
            </a:r>
          </a:p>
        </p:txBody>
      </p:sp>
      <p:sp>
        <p:nvSpPr>
          <p:cNvPr id="23" name="Frame 22">
            <a:extLst>
              <a:ext uri="{FF2B5EF4-FFF2-40B4-BE49-F238E27FC236}">
                <a16:creationId xmlns:a16="http://schemas.microsoft.com/office/drawing/2014/main" id="{F1762B29-45EF-4E02-8765-6B66312EF32F}"/>
              </a:ext>
            </a:extLst>
          </p:cNvPr>
          <p:cNvSpPr/>
          <p:nvPr/>
        </p:nvSpPr>
        <p:spPr>
          <a:xfrm>
            <a:off x="2809875" y="3696010"/>
            <a:ext cx="343662" cy="337013"/>
          </a:xfrm>
          <a:prstGeom prst="frame">
            <a:avLst>
              <a:gd name="adj1" fmla="val 36618"/>
            </a:avLst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0D9448B-0503-4296-97CE-1A1BFC138DF3}"/>
              </a:ext>
            </a:extLst>
          </p:cNvPr>
          <p:cNvCxnSpPr/>
          <p:nvPr/>
        </p:nvCxnSpPr>
        <p:spPr>
          <a:xfrm>
            <a:off x="2472817" y="4352148"/>
            <a:ext cx="1056640" cy="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543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36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James</dc:creator>
  <cp:lastModifiedBy>Ryan James</cp:lastModifiedBy>
  <cp:revision>4</cp:revision>
  <dcterms:created xsi:type="dcterms:W3CDTF">2021-11-22T17:44:16Z</dcterms:created>
  <dcterms:modified xsi:type="dcterms:W3CDTF">2021-12-04T20:10:54Z</dcterms:modified>
</cp:coreProperties>
</file>