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0"/>
    <a:srgbClr val="005AB5"/>
    <a:srgbClr val="6C3028"/>
    <a:srgbClr val="883B31"/>
    <a:srgbClr val="9A4236"/>
    <a:srgbClr val="AC493C"/>
    <a:srgbClr val="BD5041"/>
    <a:srgbClr val="C45F52"/>
    <a:srgbClr val="CA6F62"/>
    <a:srgbClr val="D17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8A70-6DDA-4AEF-B63B-8F5B2C36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B238-95B2-47CE-BE95-95D08EA9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0D3-C6F5-43CC-B225-03EECE2F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70CB-A7D7-48D4-A919-00D4704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1AA-8348-4413-A899-063AFA5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83A-5097-462E-BDC8-7C07E10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DDE71-9A39-4A38-833C-FB7A7B88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CA71-CC99-4F1A-B09E-4F17D9F9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B2CC-875E-430A-904B-3B3096CA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32D7-D59E-40D6-A246-AA3755A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85303-2BE6-4511-8ECF-4A513731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2D5D8-ECD7-42CE-B182-15C6C55C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5F69-3C4E-4CDA-86F6-734B179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587A-2AD7-4F8D-A5AA-9B1E55AA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33CD-0CEA-4499-9B22-16AAF3EA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023-DAFD-4F4B-A6C3-D21752C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3661-4E4C-4200-B461-EC74EFB1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1146-EC38-4169-870B-24EAE60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969-5FA2-4C03-A5AA-24C2BCB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CB38-6E88-49E4-BCE8-5EFCB9E1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2093-2F4D-431F-B058-AD07C00B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71CE-3713-4E68-A727-B2CFA228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8C84-D02D-4461-8EEB-D574D9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36A3-A000-42F6-8949-4096025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0EF6-4AA1-4CEC-B5D6-4624E697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D9EC-2AFE-42B6-ACE7-1990CC12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35F2-70A6-475A-83FC-FC41E0C76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D1E8-90FB-446F-898B-BE369350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2F95-073B-4921-8994-F03AF5F5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EF81-924B-45EE-840C-26F73D1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55E8-AEFA-4481-82AF-C817D73B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75D7-FB25-46D7-A34F-8FD2740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33D5-8429-4F22-960C-BA56D1FB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3A07-598F-46E5-9022-37C6168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7F21-1830-4384-91CE-BA42883C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0C35-EF52-47A6-8680-223F9CC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8D7E0-C87A-4325-BD7E-EACE0A2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24179-E6DE-4881-8129-761C0B44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50B5F-3D2B-4C28-A2A4-3478472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911-9CE8-40E6-A7B8-B24683DB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955D3-DB38-4D61-BDD5-4029B9BD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A4F1F-07AF-44AC-827D-0F7513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9A43C-0508-4A02-AB89-684944F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7DFD2-EBED-4CDA-938A-4941552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F0C6B-C292-45ED-A91E-3405290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46F9-CCB2-4B19-9076-00F8CDC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2D42-2900-4A0C-9C1F-EFD53A77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436E-EA16-4289-A2B3-C95B557F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B4C4-2085-46E3-A65F-5AD3214A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B6B9-DC74-46D6-88E0-742D8B63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1357-6C6E-4741-B85C-85920A3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6479F-824A-4D05-820C-35064AFF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86E-06CD-4769-A54F-E2643A20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E5349-54EE-4EEF-851C-E13F3BADB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A162-5241-4C0D-A445-45B3EFDE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B778-C4D1-405B-892E-BCD06A4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F86B3-9CFE-48DC-9A2C-BD9C862C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ED30-6074-430A-A70C-D51D8D87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68B2-98BD-4CA3-BECB-EF0F020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BB0F-DAD4-42CF-A636-03FFDD78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BB29-33A3-4BFB-997B-C848DADE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7C98-BE2A-4BDB-88A4-84A7CBC297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59B-CACC-45D3-9B6E-A1F6D2BEC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365-96D4-4884-A79F-49EB6122D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4" y="159026"/>
            <a:ext cx="3525079" cy="65542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5531357" y="151466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548489" y="338461"/>
            <a:ext cx="3190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 of Time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99A03-8078-41A6-BBE6-FFEE3D6B5788}"/>
              </a:ext>
            </a:extLst>
          </p:cNvPr>
          <p:cNvSpPr/>
          <p:nvPr/>
        </p:nvSpPr>
        <p:spPr>
          <a:xfrm>
            <a:off x="4459357" y="1514660"/>
            <a:ext cx="59634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FDBDA-2B2E-43FA-9BC6-7497055922FE}"/>
              </a:ext>
            </a:extLst>
          </p:cNvPr>
          <p:cNvSpPr txBox="1"/>
          <p:nvPr/>
        </p:nvSpPr>
        <p:spPr>
          <a:xfrm>
            <a:off x="5531357" y="186711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47D15-6CC3-43BA-9108-F8A52C6E0784}"/>
              </a:ext>
            </a:extLst>
          </p:cNvPr>
          <p:cNvSpPr/>
          <p:nvPr/>
        </p:nvSpPr>
        <p:spPr>
          <a:xfrm>
            <a:off x="4459357" y="1867115"/>
            <a:ext cx="596347" cy="400110"/>
          </a:xfrm>
          <a:prstGeom prst="rect">
            <a:avLst/>
          </a:prstGeom>
          <a:solidFill>
            <a:srgbClr val="E9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8A5FD-5D66-437C-8CD4-29E1581FECA7}"/>
              </a:ext>
            </a:extLst>
          </p:cNvPr>
          <p:cNvSpPr txBox="1"/>
          <p:nvPr/>
        </p:nvSpPr>
        <p:spPr>
          <a:xfrm>
            <a:off x="5531357" y="226722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D11107-0337-4DE5-B479-580E211DA573}"/>
              </a:ext>
            </a:extLst>
          </p:cNvPr>
          <p:cNvSpPr/>
          <p:nvPr/>
        </p:nvSpPr>
        <p:spPr>
          <a:xfrm>
            <a:off x="4459357" y="2267225"/>
            <a:ext cx="596347" cy="400110"/>
          </a:xfrm>
          <a:prstGeom prst="rect">
            <a:avLst/>
          </a:prstGeom>
          <a:solidFill>
            <a:srgbClr val="E3A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E390A-C061-48C6-86BE-314285F90B40}"/>
              </a:ext>
            </a:extLst>
          </p:cNvPr>
          <p:cNvSpPr txBox="1"/>
          <p:nvPr/>
        </p:nvSpPr>
        <p:spPr>
          <a:xfrm>
            <a:off x="5531357" y="266733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00FFB2-1351-488B-AC20-8BA72BE5A4FE}"/>
              </a:ext>
            </a:extLst>
          </p:cNvPr>
          <p:cNvSpPr/>
          <p:nvPr/>
        </p:nvSpPr>
        <p:spPr>
          <a:xfrm>
            <a:off x="4459357" y="2667335"/>
            <a:ext cx="596347" cy="400110"/>
          </a:xfrm>
          <a:prstGeom prst="rect">
            <a:avLst/>
          </a:prstGeom>
          <a:solidFill>
            <a:srgbClr val="DD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D8B50-1037-46F5-BB49-28946F734830}"/>
              </a:ext>
            </a:extLst>
          </p:cNvPr>
          <p:cNvSpPr txBox="1"/>
          <p:nvPr/>
        </p:nvSpPr>
        <p:spPr>
          <a:xfrm>
            <a:off x="5531357" y="306744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909C5-1123-4476-82FD-1C8B7586132E}"/>
              </a:ext>
            </a:extLst>
          </p:cNvPr>
          <p:cNvSpPr/>
          <p:nvPr/>
        </p:nvSpPr>
        <p:spPr>
          <a:xfrm>
            <a:off x="4459357" y="3067445"/>
            <a:ext cx="596347" cy="400110"/>
          </a:xfrm>
          <a:prstGeom prst="rect">
            <a:avLst/>
          </a:prstGeom>
          <a:solidFill>
            <a:srgbClr val="D7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23578-4C7B-4A00-A752-F68FAD8D410A}"/>
              </a:ext>
            </a:extLst>
          </p:cNvPr>
          <p:cNvSpPr txBox="1"/>
          <p:nvPr/>
        </p:nvSpPr>
        <p:spPr>
          <a:xfrm>
            <a:off x="5531357" y="346755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2B5DC-41BB-4C01-B3E7-58804E75B4B1}"/>
              </a:ext>
            </a:extLst>
          </p:cNvPr>
          <p:cNvSpPr/>
          <p:nvPr/>
        </p:nvSpPr>
        <p:spPr>
          <a:xfrm>
            <a:off x="4459357" y="3467555"/>
            <a:ext cx="596347" cy="400110"/>
          </a:xfrm>
          <a:prstGeom prst="rect">
            <a:avLst/>
          </a:prstGeom>
          <a:solidFill>
            <a:srgbClr val="D17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A893BD-5938-45B3-A854-FEC9FF75C01D}"/>
              </a:ext>
            </a:extLst>
          </p:cNvPr>
          <p:cNvSpPr txBox="1"/>
          <p:nvPr/>
        </p:nvSpPr>
        <p:spPr>
          <a:xfrm>
            <a:off x="5531357" y="385528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A4FE1D-33FD-4340-ABE2-B8ED2DA9BB3F}"/>
              </a:ext>
            </a:extLst>
          </p:cNvPr>
          <p:cNvSpPr/>
          <p:nvPr/>
        </p:nvSpPr>
        <p:spPr>
          <a:xfrm>
            <a:off x="4459357" y="3855280"/>
            <a:ext cx="596347" cy="400110"/>
          </a:xfrm>
          <a:prstGeom prst="rect">
            <a:avLst/>
          </a:prstGeom>
          <a:solidFill>
            <a:srgbClr val="CA6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0055C-DEAE-4E3D-9540-4902FBE2FA87}"/>
              </a:ext>
            </a:extLst>
          </p:cNvPr>
          <p:cNvSpPr txBox="1"/>
          <p:nvPr/>
        </p:nvSpPr>
        <p:spPr>
          <a:xfrm>
            <a:off x="5531357" y="424300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60F89-1E65-431A-810C-A579CA60D2C9}"/>
              </a:ext>
            </a:extLst>
          </p:cNvPr>
          <p:cNvSpPr/>
          <p:nvPr/>
        </p:nvSpPr>
        <p:spPr>
          <a:xfrm>
            <a:off x="4459357" y="4243005"/>
            <a:ext cx="596347" cy="400110"/>
          </a:xfrm>
          <a:prstGeom prst="rect">
            <a:avLst/>
          </a:prstGeom>
          <a:solidFill>
            <a:srgbClr val="C45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458B-CF21-4A7B-89CB-C3229E6728C4}"/>
              </a:ext>
            </a:extLst>
          </p:cNvPr>
          <p:cNvSpPr txBox="1"/>
          <p:nvPr/>
        </p:nvSpPr>
        <p:spPr>
          <a:xfrm>
            <a:off x="5531357" y="4624066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3A3723-5229-47DC-8EE3-03294CBC60A4}"/>
              </a:ext>
            </a:extLst>
          </p:cNvPr>
          <p:cNvSpPr/>
          <p:nvPr/>
        </p:nvSpPr>
        <p:spPr>
          <a:xfrm>
            <a:off x="4459357" y="4624066"/>
            <a:ext cx="596347" cy="400110"/>
          </a:xfrm>
          <a:prstGeom prst="rect">
            <a:avLst/>
          </a:prstGeom>
          <a:solidFill>
            <a:srgbClr val="BD5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1C62A4-249A-4D9E-A3C5-64EFC71C5E8E}"/>
              </a:ext>
            </a:extLst>
          </p:cNvPr>
          <p:cNvSpPr txBox="1"/>
          <p:nvPr/>
        </p:nvSpPr>
        <p:spPr>
          <a:xfrm>
            <a:off x="5531357" y="501279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B31FA5-7840-47DB-B27B-36E4287BF535}"/>
              </a:ext>
            </a:extLst>
          </p:cNvPr>
          <p:cNvSpPr/>
          <p:nvPr/>
        </p:nvSpPr>
        <p:spPr>
          <a:xfrm>
            <a:off x="4459357" y="5012790"/>
            <a:ext cx="596347" cy="400110"/>
          </a:xfrm>
          <a:prstGeom prst="rect">
            <a:avLst/>
          </a:prstGeom>
          <a:solidFill>
            <a:srgbClr val="AC4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E41B93-EAA4-46CE-840D-10542AD88859}"/>
              </a:ext>
            </a:extLst>
          </p:cNvPr>
          <p:cNvSpPr txBox="1"/>
          <p:nvPr/>
        </p:nvSpPr>
        <p:spPr>
          <a:xfrm>
            <a:off x="5531357" y="538246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4CB96F-564C-46F8-841C-A597BA1EB32F}"/>
              </a:ext>
            </a:extLst>
          </p:cNvPr>
          <p:cNvSpPr/>
          <p:nvPr/>
        </p:nvSpPr>
        <p:spPr>
          <a:xfrm>
            <a:off x="4459357" y="5382465"/>
            <a:ext cx="596347" cy="400110"/>
          </a:xfrm>
          <a:prstGeom prst="rect">
            <a:avLst/>
          </a:prstGeom>
          <a:solidFill>
            <a:srgbClr val="9A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C4E32E-9D21-4F2F-A76F-B27DC52C766C}"/>
              </a:ext>
            </a:extLst>
          </p:cNvPr>
          <p:cNvSpPr txBox="1"/>
          <p:nvPr/>
        </p:nvSpPr>
        <p:spPr>
          <a:xfrm>
            <a:off x="5531357" y="578257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9C2154-4885-444E-BC88-0323C058424B}"/>
              </a:ext>
            </a:extLst>
          </p:cNvPr>
          <p:cNvSpPr/>
          <p:nvPr/>
        </p:nvSpPr>
        <p:spPr>
          <a:xfrm>
            <a:off x="4459357" y="5782575"/>
            <a:ext cx="596347" cy="400110"/>
          </a:xfrm>
          <a:prstGeom prst="rect">
            <a:avLst/>
          </a:prstGeom>
          <a:solidFill>
            <a:srgbClr val="88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CEFF5-44E3-4AA8-A24C-1557CFB11EF9}"/>
              </a:ext>
            </a:extLst>
          </p:cNvPr>
          <p:cNvSpPr txBox="1"/>
          <p:nvPr/>
        </p:nvSpPr>
        <p:spPr>
          <a:xfrm>
            <a:off x="5531357" y="618268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50EF8-592D-1DD2-43B5-E84BA7C87D53}"/>
              </a:ext>
            </a:extLst>
          </p:cNvPr>
          <p:cNvSpPr/>
          <p:nvPr/>
        </p:nvSpPr>
        <p:spPr>
          <a:xfrm>
            <a:off x="4459357" y="6182685"/>
            <a:ext cx="596347" cy="400110"/>
          </a:xfrm>
          <a:prstGeom prst="rect">
            <a:avLst/>
          </a:prstGeom>
          <a:solidFill>
            <a:srgbClr val="6C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5" y="159026"/>
            <a:ext cx="2073966" cy="23522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4261931" y="1154686"/>
            <a:ext cx="308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379306" y="159026"/>
            <a:ext cx="207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21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29E8A-744F-4860-89A1-F7370FC9F240}"/>
              </a:ext>
            </a:extLst>
          </p:cNvPr>
          <p:cNvSpPr/>
          <p:nvPr/>
        </p:nvSpPr>
        <p:spPr>
          <a:xfrm>
            <a:off x="1796681" y="1029021"/>
            <a:ext cx="3002761" cy="2923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5F762-AF54-4C4A-B386-7C75ACB22422}"/>
              </a:ext>
            </a:extLst>
          </p:cNvPr>
          <p:cNvSpPr/>
          <p:nvPr/>
        </p:nvSpPr>
        <p:spPr>
          <a:xfrm>
            <a:off x="2281956" y="2134493"/>
            <a:ext cx="371856" cy="371856"/>
          </a:xfrm>
          <a:prstGeom prst="ellips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EDA16992-9472-49CE-B254-9F8385A66CB9}"/>
              </a:ext>
            </a:extLst>
          </p:cNvPr>
          <p:cNvSpPr txBox="1"/>
          <p:nvPr/>
        </p:nvSpPr>
        <p:spPr>
          <a:xfrm>
            <a:off x="2653812" y="2106239"/>
            <a:ext cx="164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Groundwater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4BCE48D-1058-44F6-B615-EDF724AA8FDF}"/>
              </a:ext>
            </a:extLst>
          </p:cNvPr>
          <p:cNvSpPr txBox="1"/>
          <p:nvPr/>
        </p:nvSpPr>
        <p:spPr>
          <a:xfrm>
            <a:off x="1797838" y="1029021"/>
            <a:ext cx="3002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 Black" panose="020B0A04020102020204" pitchFamily="34" charset="0"/>
              </a:rPr>
              <a:t>Water Source 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8950F2-9CBA-4AA7-9C49-986A65034666}"/>
              </a:ext>
            </a:extLst>
          </p:cNvPr>
          <p:cNvSpPr/>
          <p:nvPr/>
        </p:nvSpPr>
        <p:spPr>
          <a:xfrm>
            <a:off x="2281956" y="2743741"/>
            <a:ext cx="371856" cy="371856"/>
          </a:xfrm>
          <a:prstGeom prst="ellipse">
            <a:avLst/>
          </a:prstGeom>
          <a:solidFill>
            <a:srgbClr val="002F8E">
              <a:alpha val="6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DAFB449A-8A63-4ADB-89D7-EC4CCF118C5C}"/>
              </a:ext>
            </a:extLst>
          </p:cNvPr>
          <p:cNvSpPr txBox="1"/>
          <p:nvPr/>
        </p:nvSpPr>
        <p:spPr>
          <a:xfrm>
            <a:off x="2653811" y="2715487"/>
            <a:ext cx="170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Surface Water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56B93-030D-4796-82B9-ECBC85753DEC}"/>
              </a:ext>
            </a:extLst>
          </p:cNvPr>
          <p:cNvSpPr/>
          <p:nvPr/>
        </p:nvSpPr>
        <p:spPr>
          <a:xfrm>
            <a:off x="2281956" y="3305687"/>
            <a:ext cx="371856" cy="37185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E0CE4FB4-7162-4967-8152-144E3ED485D4}"/>
              </a:ext>
            </a:extLst>
          </p:cNvPr>
          <p:cNvSpPr txBox="1"/>
          <p:nvPr/>
        </p:nvSpPr>
        <p:spPr>
          <a:xfrm>
            <a:off x="2653812" y="3277433"/>
            <a:ext cx="144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Unspecified</a:t>
            </a:r>
          </a:p>
        </p:txBody>
      </p:sp>
    </p:spTree>
    <p:extLst>
      <p:ext uri="{BB962C8B-B14F-4D97-AF65-F5344CB8AC3E}">
        <p14:creationId xmlns:p14="http://schemas.microsoft.com/office/powerpoint/2010/main" val="41745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29E8A-744F-4860-89A1-F7370FC9F240}"/>
              </a:ext>
            </a:extLst>
          </p:cNvPr>
          <p:cNvSpPr/>
          <p:nvPr/>
        </p:nvSpPr>
        <p:spPr>
          <a:xfrm>
            <a:off x="1796681" y="1029021"/>
            <a:ext cx="3292154" cy="19858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EDA16992-9472-49CE-B254-9F8385A66CB9}"/>
              </a:ext>
            </a:extLst>
          </p:cNvPr>
          <p:cNvSpPr txBox="1"/>
          <p:nvPr/>
        </p:nvSpPr>
        <p:spPr>
          <a:xfrm>
            <a:off x="2315882" y="1878135"/>
            <a:ext cx="225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Place of Use (POU)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4BCE48D-1058-44F6-B615-EDF724AA8FDF}"/>
              </a:ext>
            </a:extLst>
          </p:cNvPr>
          <p:cNvSpPr txBox="1"/>
          <p:nvPr/>
        </p:nvSpPr>
        <p:spPr>
          <a:xfrm>
            <a:off x="1797838" y="1029021"/>
            <a:ext cx="3290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 Black" panose="020B0A04020102020204" pitchFamily="34" charset="0"/>
              </a:rPr>
              <a:t>Legend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DAFB449A-8A63-4ADB-89D7-EC4CCF118C5C}"/>
              </a:ext>
            </a:extLst>
          </p:cNvPr>
          <p:cNvSpPr txBox="1"/>
          <p:nvPr/>
        </p:nvSpPr>
        <p:spPr>
          <a:xfrm>
            <a:off x="2315881" y="2487383"/>
            <a:ext cx="283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Point of Diversion (POD)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DD160-94BE-DD8F-6CB7-8BE4120C47FC}"/>
              </a:ext>
            </a:extLst>
          </p:cNvPr>
          <p:cNvSpPr/>
          <p:nvPr/>
        </p:nvSpPr>
        <p:spPr>
          <a:xfrm>
            <a:off x="1940776" y="2487383"/>
            <a:ext cx="371856" cy="371856"/>
          </a:xfrm>
          <a:prstGeom prst="ellipse">
            <a:avLst/>
          </a:prstGeom>
          <a:solidFill>
            <a:srgbClr val="005AB5"/>
          </a:solidFill>
          <a:ln w="38100">
            <a:solidFill>
              <a:srgbClr val="005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05BC8-C854-11D2-AB2F-5E89188A0DE7}"/>
              </a:ext>
            </a:extLst>
          </p:cNvPr>
          <p:cNvSpPr/>
          <p:nvPr/>
        </p:nvSpPr>
        <p:spPr>
          <a:xfrm>
            <a:off x="1940776" y="1902157"/>
            <a:ext cx="397899" cy="412175"/>
          </a:xfrm>
          <a:prstGeom prst="rect">
            <a:avLst/>
          </a:prstGeom>
          <a:solidFill>
            <a:srgbClr val="DC3220"/>
          </a:solidFill>
          <a:ln>
            <a:solidFill>
              <a:srgbClr val="DC3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James</dc:creator>
  <cp:lastModifiedBy>Ryan James</cp:lastModifiedBy>
  <cp:revision>10</cp:revision>
  <dcterms:created xsi:type="dcterms:W3CDTF">2022-01-20T18:45:23Z</dcterms:created>
  <dcterms:modified xsi:type="dcterms:W3CDTF">2022-12-06T17:10:56Z</dcterms:modified>
</cp:coreProperties>
</file>