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58" r:id="rId5"/>
    <p:sldId id="259" r:id="rId6"/>
    <p:sldId id="260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348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CCBDA7-4538-4B95-BC49-E15FF90964DF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7EA974-EB0F-4EDC-A725-62047E15FAD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F8F48A-6110-47DA-8521-A1D1FFD22FEF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1AE2C-8B7B-40C3-8C5A-56C59BDAE90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7AF764-E81D-4A1C-826F-2BC2E850591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C35F00-D648-4D2A-B971-A05FCDEFEDD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A9470-9100-42C4-A726-BE15E2604353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0B3984-B1E9-4F59-866A-085F3386563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86819-A50A-4FAE-8E59-9A93E80432F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1037DB-D180-4138-81D2-00F1CFB1466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6D7F-8A32-4375-85C4-0A86C49D8F04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6274D-0F03-42EE-B079-5CA75AB1BD6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5F6FD-BAA9-4E95-847E-9A73F7A388A4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32AFA-C73E-4158-8579-3906F2FCB4D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94B28-E256-46BF-A431-F37388FDCB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D6580AB-5C3C-4B4F-8E2A-8B7A0A8CE69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24slides.com/?utm_campaign=mp&amp;utm_medium=ppt&amp;utm_source=pptlink&amp;utm_content=&amp;utm_term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 descr="该图像是一个抽象的装饰形状。 "/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任意多边形(F) 10"/>
            <p:cNvSpPr/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1"/>
            <p:cNvSpPr/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12"/>
            <p:cNvSpPr/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数据清洗平台</a:t>
            </a:r>
            <a:endParaRPr lang="zh-CN" altLang="en-US" sz="54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标题 2" hidden="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该图像是一个读作“24”的徽标。 "/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矩形：圆角 21"/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任意多边形(F) 11">
                <a:hlinkClick r:id="rId1"/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任意多边形(F) 12"/>
              <p:cNvSpPr/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821" y="738390"/>
            <a:ext cx="48457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概述</a:t>
            </a:r>
            <a:endParaRPr lang="zh-CN" altLang="en-US" sz="32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4" name="直接连接符​​(S) 3"/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 68"/>
          <p:cNvGrpSpPr/>
          <p:nvPr/>
        </p:nvGrpSpPr>
        <p:grpSpPr>
          <a:xfrm>
            <a:off x="518433" y="1881815"/>
            <a:ext cx="4201583" cy="3639196"/>
            <a:chOff x="518433" y="1692049"/>
            <a:chExt cx="4201583" cy="3639196"/>
          </a:xfrm>
        </p:grpSpPr>
        <p:grpSp>
          <p:nvGrpSpPr>
            <p:cNvPr id="21" name="组 20"/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矩形：圆角 5"/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/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为了方便校老师对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excel</a:t>
                </a:r>
                <a:r>
                  <a:rPr lang="zh-CN" altLang="en-US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数据整理的使用，和避免繁琐操作的一个平台</a:t>
                </a:r>
                <a:endPara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518433" y="2775416"/>
              <a:ext cx="4201583" cy="492443"/>
              <a:chOff x="518433" y="2717554"/>
              <a:chExt cx="4201583" cy="492443"/>
            </a:xfrm>
          </p:grpSpPr>
          <p:sp>
            <p:nvSpPr>
              <p:cNvPr id="9" name="矩形：圆角 8"/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" name="长方形 9"/>
              <p:cNvSpPr/>
              <p:nvPr/>
            </p:nvSpPr>
            <p:spPr>
              <a:xfrm>
                <a:off x="1183821" y="2717554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导入您需要整理的任意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excel</a:t>
                </a:r>
                <a:r>
                  <a:rPr lang="zh-CN" altLang="en-US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文件到服务器；</a:t>
                </a:r>
                <a:endPara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组 18"/>
            <p:cNvGrpSpPr/>
            <p:nvPr/>
          </p:nvGrpSpPr>
          <p:grpSpPr>
            <a:xfrm>
              <a:off x="518433" y="3988856"/>
              <a:ext cx="4201583" cy="259022"/>
              <a:chOff x="518433" y="3727980"/>
              <a:chExt cx="4201583" cy="259022"/>
            </a:xfrm>
          </p:grpSpPr>
          <p:sp>
            <p:nvSpPr>
              <p:cNvPr id="11" name="矩形：圆角 10"/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" name="长方形 11"/>
              <p:cNvSpPr/>
              <p:nvPr/>
            </p:nvSpPr>
            <p:spPr>
              <a:xfrm>
                <a:off x="1183821" y="3740781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导入文档后目前支持：排重功能；然后</a:t>
                </a:r>
                <a:endPara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组 17"/>
            <p:cNvGrpSpPr/>
            <p:nvPr/>
          </p:nvGrpSpPr>
          <p:grpSpPr>
            <a:xfrm>
              <a:off x="518433" y="5072222"/>
              <a:ext cx="4201583" cy="259023"/>
              <a:chOff x="518433" y="4608333"/>
              <a:chExt cx="4201583" cy="259023"/>
            </a:xfrm>
          </p:grpSpPr>
          <p:sp>
            <p:nvSpPr>
              <p:cNvPr id="13" name="矩形：圆角 12"/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" name="长方形 13"/>
              <p:cNvSpPr/>
              <p:nvPr/>
            </p:nvSpPr>
            <p:spPr>
              <a:xfrm>
                <a:off x="1183821" y="462113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导出新的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excel</a:t>
                </a:r>
                <a:endPara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椭圆形 21"/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2" name="组 61" descr="该图像显示一位女士正在纸上写东西。 "/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任意多边形(F) 22"/>
            <p:cNvSpPr/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(F) 23"/>
            <p:cNvSpPr/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(F) 24"/>
            <p:cNvSpPr/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(F) 25"/>
            <p:cNvSpPr/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(F) 26"/>
            <p:cNvSpPr/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(F) 27"/>
            <p:cNvSpPr/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(F) 28"/>
            <p:cNvSpPr/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任意多边形(F) 29"/>
              <p:cNvSpPr/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3" name="任意多边形(F) 30"/>
              <p:cNvSpPr/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54" name="任意多边形(F) 31"/>
            <p:cNvSpPr/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(F) 32"/>
            <p:cNvSpPr/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(F) 33"/>
            <p:cNvSpPr/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34"/>
            <p:cNvSpPr/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(F) 35"/>
            <p:cNvSpPr/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：形状 66"/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4" hidden="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长方形 1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985" y="3615601"/>
            <a:ext cx="36032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4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Excel</a:t>
            </a:r>
            <a:r>
              <a:rPr lang="zh-CN" altLang="en-US" sz="4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导入</a:t>
            </a:r>
            <a:endParaRPr lang="zh-CN" altLang="en-US" sz="44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矩形：圆角 5"/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3" name="组 92"/>
          <p:cNvGrpSpPr/>
          <p:nvPr/>
        </p:nvGrpSpPr>
        <p:grpSpPr>
          <a:xfrm>
            <a:off x="8446733" y="2034038"/>
            <a:ext cx="2996117" cy="2351005"/>
            <a:chOff x="8462691" y="2034038"/>
            <a:chExt cx="2996117" cy="2351005"/>
          </a:xfrm>
        </p:grpSpPr>
        <p:sp>
          <p:nvSpPr>
            <p:cNvPr id="103" name="长方形 102"/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n-US" altLang="zh-CN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07" name="长方形 106"/>
            <p:cNvSpPr/>
            <p:nvPr/>
          </p:nvSpPr>
          <p:spPr>
            <a:xfrm>
              <a:off x="8472914" y="3149807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导入需要的文件，提交后保存至服务器后台；后台则自动提取数据，并可在前台界面查看效果</a:t>
              </a:r>
              <a:endParaRPr lang="en-US" altLang="zh-CN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72" name="直接连接符​​(S) 71"/>
            <p:cNvCxnSpPr/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​​(S) 107"/>
            <p:cNvCxnSpPr/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标题 67" hidden="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60" y="2033946"/>
            <a:ext cx="3314286" cy="6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45" y="4166235"/>
            <a:ext cx="3420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 descr="该图像显示一位男士的背影。 "/>
          <p:cNvGrpSpPr/>
          <p:nvPr/>
        </p:nvGrpSpPr>
        <p:grpSpPr>
          <a:xfrm>
            <a:off x="-769408" y="3165207"/>
            <a:ext cx="2668588" cy="2679700"/>
            <a:chOff x="4832350" y="3127375"/>
            <a:chExt cx="2668588" cy="2679700"/>
          </a:xfrm>
        </p:grpSpPr>
        <p:sp>
          <p:nvSpPr>
            <p:cNvPr id="5" name="任意多边形(F) 5"/>
            <p:cNvSpPr/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自选图形 3"/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任意多边形(F) 6"/>
            <p:cNvSpPr/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任意多边形(F) 7"/>
            <p:cNvSpPr/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8"/>
            <p:cNvSpPr/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9"/>
            <p:cNvSpPr/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(F) 10"/>
            <p:cNvSpPr/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：形状 21"/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1"/>
            <p:cNvSpPr/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(F) 12"/>
            <p:cNvSpPr/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3"/>
            <p:cNvSpPr/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14"/>
            <p:cNvSpPr/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(F) 15"/>
            <p:cNvSpPr/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6"/>
            <p:cNvSpPr/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(F) 17"/>
            <p:cNvSpPr/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18"/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9"/>
            <p:cNvSpPr/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20"/>
            <p:cNvSpPr/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：形状 24"/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0" name="任意多边形：形状 149"/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：形状 25"/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0" name="组 39" descr="该图像是显示一人与三人互动的图标。 "/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椭圆形 26"/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53" name="组 152"/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椭圆形 309"/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5" name="任意多边形(F) 310"/>
              <p:cNvSpPr/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6" name="椭圆形 311"/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7" name="任意多边形(F) 312"/>
              <p:cNvSpPr/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8" name="椭圆形 313"/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9" name="任意多边形(F) 314"/>
              <p:cNvSpPr/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0" name="椭圆形 315"/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1" name="任意多边形(F) 316"/>
              <p:cNvSpPr/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2" name="椭圆形 317"/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3" name="任意多边形(F) 318"/>
              <p:cNvSpPr/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4" name="任意多边形(F) 319"/>
              <p:cNvSpPr/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5" name="线 320"/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41" name="组 40" descr="该图像是一个显示三人互动的图标。 "/>
          <p:cNvGrpSpPr/>
          <p:nvPr/>
        </p:nvGrpSpPr>
        <p:grpSpPr>
          <a:xfrm>
            <a:off x="770058" y="1309687"/>
            <a:ext cx="1397000" cy="1397000"/>
            <a:chOff x="3438525" y="2143125"/>
            <a:chExt cx="1397000" cy="1397000"/>
          </a:xfrm>
        </p:grpSpPr>
        <p:sp>
          <p:nvSpPr>
            <p:cNvPr id="33" name="任意多边形(F) 25"/>
            <p:cNvSpPr/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6" name="组 165"/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任意多边形(F) 49"/>
              <p:cNvSpPr/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8" name="任意多边形(F) 50"/>
              <p:cNvSpPr/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9" name="椭圆形 51"/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0" name="任意多边形(F) 52"/>
              <p:cNvSpPr/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1" name="任意多边形(F) 53"/>
              <p:cNvSpPr/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2" name="任意多边形(F) 54"/>
              <p:cNvSpPr/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3" name="椭圆形 55"/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4" name="任意多边形(F) 56"/>
              <p:cNvSpPr/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5" name="任意多边形(F) 57"/>
              <p:cNvSpPr/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6" name="任意多边形(F) 58"/>
              <p:cNvSpPr/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7" name="椭圆形 59"/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8" name="任意多边形(F) 60"/>
              <p:cNvSpPr/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9" name="线条​​ 61"/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0" name="线条 62"/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81" name="组 180"/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椭圆形 268"/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(F) 269"/>
            <p:cNvSpPr/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椭圆形 270"/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(F) 271"/>
            <p:cNvSpPr/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椭圆形 272"/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(F) 273"/>
            <p:cNvSpPr/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(F) 274"/>
            <p:cNvSpPr/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(F) 275"/>
            <p:cNvSpPr/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(F) 276"/>
            <p:cNvSpPr/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2" name="组 41" descr="该图像是一个图标，上面显示了三个人和一个地球。 "/>
          <p:cNvGrpSpPr/>
          <p:nvPr/>
        </p:nvGrpSpPr>
        <p:grpSpPr>
          <a:xfrm>
            <a:off x="767175" y="4678362"/>
            <a:ext cx="1271588" cy="1273175"/>
            <a:chOff x="2690812" y="4162425"/>
            <a:chExt cx="1271588" cy="1273175"/>
          </a:xfrm>
        </p:grpSpPr>
        <p:sp>
          <p:nvSpPr>
            <p:cNvPr id="32" name="椭圆形 24"/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91" name="组 190"/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任意多边形(F) 258"/>
              <p:cNvSpPr/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3" name="任意多边形 259"/>
              <p:cNvSpPr/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4" name="任意多边形(F) 260"/>
              <p:cNvSpPr/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5" name="线条 261"/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6" name="线条 262"/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7" name="线条 263"/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8" name="椭圆形 264"/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9" name="椭圆形 265"/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0" name="椭圆形 266"/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1" name="任意多边形(F) 267"/>
              <p:cNvSpPr/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8" name="组 37" descr="该图像是一个图标，上面显示了三个人和一个地球。 "/>
          <p:cNvGrpSpPr/>
          <p:nvPr/>
        </p:nvGrpSpPr>
        <p:grpSpPr>
          <a:xfrm>
            <a:off x="9902031" y="4799012"/>
            <a:ext cx="1271588" cy="1273175"/>
            <a:chOff x="8229600" y="4162425"/>
            <a:chExt cx="1271588" cy="1273175"/>
          </a:xfrm>
        </p:grpSpPr>
        <p:sp>
          <p:nvSpPr>
            <p:cNvPr id="36" name="椭圆形 28"/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02" name="组 201"/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任意多边形(F) 258"/>
              <p:cNvSpPr/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4" name="任意多边形 259"/>
              <p:cNvSpPr/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5" name="任意多边形(F) 260"/>
              <p:cNvSpPr/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6" name="线条 261"/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7" name="线条 262"/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8" name="线条 263"/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9" name="椭圆形 264"/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0" name="椭圆形 265"/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1" name="椭圆形 266"/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2" name="任意多边形(F) 267"/>
              <p:cNvSpPr/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9" name="组 38" descr="该图像是一个显示三人互动的图标。 "/>
          <p:cNvGrpSpPr/>
          <p:nvPr/>
        </p:nvGrpSpPr>
        <p:grpSpPr>
          <a:xfrm>
            <a:off x="9839325" y="1395413"/>
            <a:ext cx="1397000" cy="1397000"/>
            <a:chOff x="7356475" y="2143125"/>
            <a:chExt cx="1397000" cy="1397000"/>
          </a:xfrm>
        </p:grpSpPr>
        <p:sp>
          <p:nvSpPr>
            <p:cNvPr id="35" name="任意多边形(F) 27"/>
            <p:cNvSpPr/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13" name="组 212"/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任意多边形(F) 49"/>
              <p:cNvSpPr/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5" name="任意多边形(F) 50"/>
              <p:cNvSpPr/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6" name="椭圆形 51"/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7" name="任意多边形(F) 52"/>
              <p:cNvSpPr/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8" name="任意多边形(F) 53"/>
              <p:cNvSpPr/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9" name="任意多边形(F) 54"/>
              <p:cNvSpPr/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0" name="椭圆形 55"/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1" name="任意多边形(F) 56"/>
              <p:cNvSpPr/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2" name="任意多边形(F) 57"/>
              <p:cNvSpPr/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3" name="任意多边形(F) 58"/>
              <p:cNvSpPr/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4" name="椭圆形 59"/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5" name="任意多边形(F) 60"/>
              <p:cNvSpPr/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6" name="线条​​ 61"/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7" name="线条 62"/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45" name="组 344"/>
          <p:cNvGrpSpPr/>
          <p:nvPr/>
        </p:nvGrpSpPr>
        <p:grpSpPr>
          <a:xfrm>
            <a:off x="2507515" y="537999"/>
            <a:ext cx="7723763" cy="927636"/>
            <a:chOff x="8578957" y="4410753"/>
            <a:chExt cx="4275362" cy="927636"/>
          </a:xfrm>
        </p:grpSpPr>
        <p:sp>
          <p:nvSpPr>
            <p:cNvPr id="346" name="文本框 345"/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6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界面显示的效果</a:t>
              </a:r>
              <a:endParaRPr lang="zh-CN" altLang="en-US" sz="1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47" name="长方形 346"/>
            <p:cNvSpPr/>
            <p:nvPr/>
          </p:nvSpPr>
          <p:spPr>
            <a:xfrm>
              <a:off x="8578957" y="4845946"/>
              <a:ext cx="427536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总条数的显示，当勾选对应排重对象后，点提交，界面可以看到排重后的总数，并自行导出</a:t>
              </a:r>
              <a:endParaRPr lang="en-US" altLang="zh-CN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4" name="标题 23" hidden="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83" y="1684625"/>
            <a:ext cx="10371810" cy="394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675590" y="4841787"/>
            <a:ext cx="5770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第一行是表头，支持中文的显示，具体表头支持任意定义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26" name="直接连接符​​(S) 25"/>
          <p:cNvCxnSpPr/>
          <p:nvPr/>
        </p:nvCxnSpPr>
        <p:spPr>
          <a:xfrm>
            <a:off x="4321589" y="5277686"/>
            <a:ext cx="70893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539882" y="4841787"/>
            <a:ext cx="689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23900" y="457291"/>
            <a:ext cx="4634586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目前支持的</a:t>
            </a:r>
            <a:r>
              <a:rPr lang="en-US" altLang="zh-CN" sz="3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excel</a:t>
            </a:r>
            <a:r>
              <a:rPr lang="zh-CN" altLang="en-US" sz="3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格式 </a:t>
            </a:r>
            <a:endParaRPr lang="zh-CN" altLang="en-US" sz="36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67" name="组 66"/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图片 1" descr="一群人围坐在桌子旁&#10;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>
              <a:fillRect/>
            </a:stretch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长方形 2" descr="这是一张桌子的图像，上面显示了一台笔记本电脑和正在工作的人。"/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68708" y="3189004"/>
              <a:ext cx="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endPara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/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/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60959" y="3189005"/>
              <a:ext cx="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endPara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弧形 41"/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椭圆形 42"/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椭圆形 43"/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574315" y="3189005"/>
              <a:ext cx="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endPara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46" name="组 45"/>
            <p:cNvGrpSpPr/>
            <p:nvPr/>
          </p:nvGrpSpPr>
          <p:grpSpPr>
            <a:xfrm>
              <a:off x="9871788" y="2706779"/>
              <a:ext cx="1431827" cy="1456895"/>
              <a:chOff x="7168469" y="2677815"/>
              <a:chExt cx="1431827" cy="1456895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7168469" y="2677815"/>
                <a:ext cx="1431827" cy="1456895"/>
                <a:chOff x="7168469" y="2677815"/>
                <a:chExt cx="1431827" cy="1456895"/>
              </a:xfrm>
            </p:grpSpPr>
            <p:sp>
              <p:nvSpPr>
                <p:cNvPr id="54" name="弧形 53"/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5" name="椭圆形 54"/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6" name="椭圆形 55"/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7884351" y="3160041"/>
                <a:ext cx="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endParaRPr lang="en-US" altLang="zh-CN" sz="32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64" name="弧形 63"/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弧形 65"/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标题 6" hidden="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2" y="1629379"/>
            <a:ext cx="10819867" cy="270284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281815" y="5489846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第二行是内容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 descr="这张图片显示把拼图拼在一起的两双手。 "/>
          <p:cNvPicPr>
            <a:picLocks noChangeAspect="1"/>
          </p:cNvPicPr>
          <p:nvPr/>
        </p:nvPicPr>
        <p:blipFill rotWithShape="1">
          <a:blip r:embed="rId1"/>
          <a:srcRect r="15224"/>
          <a:stretch>
            <a:fillRect/>
          </a:stretch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未来可支持的功能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5" name="组 94"/>
          <p:cNvGrpSpPr/>
          <p:nvPr/>
        </p:nvGrpSpPr>
        <p:grpSpPr>
          <a:xfrm>
            <a:off x="726781" y="3429000"/>
            <a:ext cx="7836194" cy="2416471"/>
            <a:chOff x="726781" y="3291989"/>
            <a:chExt cx="7836194" cy="2416471"/>
          </a:xfrm>
        </p:grpSpPr>
        <p:grpSp>
          <p:nvGrpSpPr>
            <p:cNvPr id="6" name="组 5"/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椭圆形 26" descr="该图像是一个显示一人与三人互动的图标。"/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椭圆形 309"/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0" name="任意多边形(F) 310"/>
                <p:cNvSpPr/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1" name="椭圆形 311"/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2" name="任意多边形(F) 312"/>
                <p:cNvSpPr/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3" name="椭圆形 313"/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4" name="任意多边形(F) 314"/>
                <p:cNvSpPr/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5" name="椭圆形 315"/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6" name="任意多边形(F) 316"/>
                <p:cNvSpPr/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7" name="椭圆形 317"/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8" name="任意多边形(F) 318"/>
                <p:cNvSpPr/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9" name="任意多边形(F) 319"/>
                <p:cNvSpPr/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0" name="线 320"/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21" name="组 20"/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任意多边形(F) 25" descr="该图像是一个显示三人互动的图标。 "/>
              <p:cNvSpPr/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任意多边形(F) 49"/>
                <p:cNvSpPr/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5" name="任意多边形(F) 50"/>
                <p:cNvSpPr/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6" name="椭圆形 51"/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7" name="任意多边形(F) 52"/>
                <p:cNvSpPr/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8" name="任意多边形(F) 53"/>
                <p:cNvSpPr/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9" name="任意多边形(F) 54"/>
                <p:cNvSpPr/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0" name="椭圆形 55"/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1" name="任意多边形(F) 56"/>
                <p:cNvSpPr/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2" name="任意多边形(F) 57"/>
                <p:cNvSpPr/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3" name="任意多边形(F) 58"/>
                <p:cNvSpPr/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4" name="椭圆形 59"/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5" name="任意多边形(F) 60"/>
                <p:cNvSpPr/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6" name="线条​​ 61"/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7" name="线条 62"/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38" name="组 37"/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椭圆形 24" descr="该图像是一个图标，上面显示了三个人和一个地球。"/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40" name="组 39"/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任意多边形(F) 258"/>
                <p:cNvSpPr/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2" name="任意多边形 259"/>
                <p:cNvSpPr/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3" name="任意多边形(F) 260"/>
                <p:cNvSpPr/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4" name="线条 261"/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5" name="线条 262"/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6" name="线条 263"/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7" name="椭圆形 264"/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8" name="椭圆形 265"/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9" name="椭圆形 266"/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0" name="任意多边形(F) 267"/>
                <p:cNvSpPr/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85" name="组 84"/>
            <p:cNvGrpSpPr/>
            <p:nvPr/>
          </p:nvGrpSpPr>
          <p:grpSpPr>
            <a:xfrm>
              <a:off x="1636214" y="3489288"/>
              <a:ext cx="6926761" cy="246221"/>
              <a:chOff x="1636214" y="3195950"/>
              <a:chExt cx="4291143" cy="109850"/>
            </a:xfrm>
          </p:grpSpPr>
          <p:sp>
            <p:nvSpPr>
              <p:cNvPr id="82" name="矩形：圆角 81"/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rtl="0"/>
                <a:endPara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3" name="矩形：圆角 82"/>
              <p:cNvSpPr/>
              <p:nvPr/>
            </p:nvSpPr>
            <p:spPr>
              <a:xfrm>
                <a:off x="1636215" y="3195950"/>
                <a:ext cx="4291142" cy="1098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不同用户的登陆，自动识别对应的用户，创建自己独立的上传空间</a:t>
                </a:r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rtl="0"/>
                <a:endPara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86" name="组 85"/>
            <p:cNvGrpSpPr/>
            <p:nvPr/>
          </p:nvGrpSpPr>
          <p:grpSpPr>
            <a:xfrm>
              <a:off x="1636214" y="4422299"/>
              <a:ext cx="6926758" cy="1125191"/>
              <a:chOff x="1636214" y="3195964"/>
              <a:chExt cx="4291142" cy="501997"/>
            </a:xfrm>
          </p:grpSpPr>
          <p:sp>
            <p:nvSpPr>
              <p:cNvPr id="87" name="矩形：圆角 86"/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rtl="0"/>
                <a:endPara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8" name="矩形：圆角 87"/>
              <p:cNvSpPr/>
              <p:nvPr/>
            </p:nvSpPr>
            <p:spPr>
              <a:xfrm>
                <a:off x="1636214" y="3588111"/>
                <a:ext cx="4291142" cy="1098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rtl="0"/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数据后台，对应不同用户自动生成，并方便管理，新增或更新操作</a:t>
                </a:r>
                <a:endPara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89" name="组 88"/>
            <p:cNvGrpSpPr/>
            <p:nvPr/>
          </p:nvGrpSpPr>
          <p:grpSpPr>
            <a:xfrm>
              <a:off x="1636214" y="4409296"/>
              <a:ext cx="6926760" cy="1096081"/>
              <a:chOff x="1636214" y="2795537"/>
              <a:chExt cx="4291143" cy="489009"/>
            </a:xfrm>
          </p:grpSpPr>
          <p:sp>
            <p:nvSpPr>
              <p:cNvPr id="90" name="矩形：圆角 89"/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rtl="0"/>
                <a:endPara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1" name="矩形：圆角 90"/>
              <p:cNvSpPr/>
              <p:nvPr/>
            </p:nvSpPr>
            <p:spPr>
              <a:xfrm>
                <a:off x="1636215" y="2795537"/>
                <a:ext cx="4291142" cy="1095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rtl="0"/>
                <a:r>
                  <a:rPr lang="zh-CN" altLang="en-US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每个</a:t>
                </a:r>
                <a:r>
                  <a:rPr lang="en-US" altLang="zh-CN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excel</a:t>
                </a:r>
                <a:r>
                  <a:rPr lang="zh-CN" altLang="en-US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都能自动独立创建表单，并读取数据</a:t>
                </a:r>
                <a:endPara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53" name="标题 52" hidden="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任意多边形(F) 5962"/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任意多边形(F) 6151"/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任意多边形(F) 6153"/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任意多边形(F) 6155"/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任意多边形(F) 6156"/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6004"/>
            <p:cNvSpPr/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9" name="组 224"/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任意多边形(F) 6016"/>
              <p:cNvSpPr/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" name="任意多边形(F) 6017"/>
              <p:cNvSpPr/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" name="任意多边形(F) 6018"/>
              <p:cNvSpPr/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(F) 6019"/>
              <p:cNvSpPr/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" name="任意多边形(F) 6020"/>
              <p:cNvSpPr/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" name="任意多边形(F) 6021"/>
              <p:cNvSpPr/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" name="任意多边形(F) 6022"/>
              <p:cNvSpPr/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" name="任意多边形(F) 6023"/>
              <p:cNvSpPr/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任意多边形(F) 6024"/>
              <p:cNvSpPr/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任意多边形(F) 6025"/>
              <p:cNvSpPr/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任意多边形(F) 6026"/>
              <p:cNvSpPr/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任意多边形(F) 6027"/>
              <p:cNvSpPr/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" name="任意多边形(F) 6033"/>
              <p:cNvSpPr/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0" name="任意多边形(F) 6037"/>
              <p:cNvSpPr/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" name="任意多边形(F) 6054"/>
              <p:cNvSpPr/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2" name="任意多边形(F) 6074"/>
              <p:cNvSpPr/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3" name="任意多边形(F) 6084"/>
              <p:cNvSpPr/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4" name="任意多边形(F) 6086"/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任意多边形(F) 6087"/>
              <p:cNvSpPr/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任意多边形(F) 6088"/>
              <p:cNvSpPr/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7" name="任意多边形(F) 6089"/>
              <p:cNvSpPr/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任意多边形(F) 6091"/>
              <p:cNvSpPr/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任意多边形(F) 6092"/>
              <p:cNvSpPr/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任意多边形(F) 6094"/>
              <p:cNvSpPr/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1" name="任意多边形(F) 6098"/>
              <p:cNvSpPr/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2" name="任意多边形(F) 6099"/>
              <p:cNvSpPr/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任意多边形(F) 6100"/>
              <p:cNvSpPr/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4" name="任意多边形(F) 6101"/>
              <p:cNvSpPr/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5" name="任意多边形(F) 6102"/>
              <p:cNvSpPr/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6" name="任意多边形(F) 6103"/>
              <p:cNvSpPr/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7" name="任意多边形(F) 6104"/>
              <p:cNvSpPr/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任意多边形(F) 6105"/>
              <p:cNvSpPr/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任意多边形(F) 6106"/>
              <p:cNvSpPr/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0" name="任意多边形(F) 6107"/>
              <p:cNvSpPr/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1" name="任意多边形(F) 6108"/>
              <p:cNvSpPr/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2" name="任意多边形(F) 6109"/>
              <p:cNvSpPr/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3" name="任意多边形(F) 6110"/>
              <p:cNvSpPr/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4" name="任意多边形(F) 6111"/>
              <p:cNvSpPr/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5" name="任意多边形(F) 6112"/>
              <p:cNvSpPr/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6" name="任意多边形(F) 6113"/>
              <p:cNvSpPr/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7" name="任意多边形(F) 6115"/>
              <p:cNvSpPr/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8" name="任意多边形(F) 6116"/>
              <p:cNvSpPr/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9" name="任意多边形(F) 6117"/>
              <p:cNvSpPr/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0" name="任意多边形(F) 6118"/>
              <p:cNvSpPr/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0" name="任意多边形(F) 6134"/>
            <p:cNvSpPr/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6135"/>
            <p:cNvSpPr/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(F) 6136"/>
            <p:cNvSpPr/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(F) 6138"/>
            <p:cNvSpPr/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6144"/>
            <p:cNvSpPr/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(F) 6149"/>
            <p:cNvSpPr/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150"/>
            <p:cNvSpPr/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1" name="任意多边形(F) 6"/>
          <p:cNvSpPr/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" name="任意多边形(F) 6"/>
          <p:cNvSpPr/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" name="任意多边形(F) 6"/>
          <p:cNvSpPr/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" name="任意多边形(F) 6"/>
          <p:cNvSpPr/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5" name="直接连接符​​(S) 64"/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07096" y="5783169"/>
            <a:ext cx="138832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altLang="zh-CN" sz="1200" i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www.example.com</a:t>
            </a:r>
            <a:endParaRPr lang="zh-CN" altLang="en-US" sz="1200" i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879360" y="5117528"/>
            <a:ext cx="8125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6" name="直接连接符​​(S) 75"/>
          <p:cNvCxnSpPr/>
          <p:nvPr/>
        </p:nvCxnSpPr>
        <p:spPr>
          <a:xfrm flipV="1">
            <a:off x="7288463" y="1925714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​​(S) 76"/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​​(S) 79"/>
          <p:cNvCxnSpPr/>
          <p:nvPr/>
        </p:nvCxnSpPr>
        <p:spPr>
          <a:xfrm flipV="1">
            <a:off x="10390830" y="2272028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：圆角 86"/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4" name="组 93" descr="此图像是一个抽象的形状。 "/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任意多边形(F) 10"/>
            <p:cNvSpPr/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6" name="任意多边形(F) 11"/>
            <p:cNvSpPr/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7" name="任意多边形(F) 12"/>
            <p:cNvSpPr/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8" name="标题 97" hidden="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5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谢谢</a:t>
            </a:r>
            <a:endParaRPr lang="zh-CN" altLang="en-US" sz="54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" name="组 4" descr="此图像是显示三个人的图标。 "/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(F) 35"/>
            <p:cNvSpPr/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任意多边形 36"/>
            <p:cNvSpPr/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37"/>
            <p:cNvSpPr/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38"/>
            <p:cNvSpPr/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(F) 39"/>
            <p:cNvSpPr/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40"/>
            <p:cNvSpPr/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41"/>
            <p:cNvSpPr/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42"/>
            <p:cNvSpPr/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43"/>
            <p:cNvSpPr/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3" name="组 22" descr="该图像是一个抽象的形状。 "/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任意多边形(F) 10"/>
            <p:cNvSpPr/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11"/>
            <p:cNvSpPr/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12"/>
            <p:cNvSpPr/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标题 24" hidden="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该图像是一个读作“24”的徽标。 "/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矩形：圆角 23"/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任意多边形(F) 11">
                <a:hlinkClick r:id="rId1"/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任意多边形(F) 12"/>
              <p:cNvSpPr/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人力资源，来自 24Slides</Template>
  <TotalTime>0</TotalTime>
  <Words>409</Words>
  <Application>WPS 演示</Application>
  <PresentationFormat>宽屏</PresentationFormat>
  <Paragraphs>59</Paragraphs>
  <Slides>8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Microsoft YaHei UI</vt:lpstr>
      <vt:lpstr>Segoe UI</vt:lpstr>
      <vt:lpstr>微软雅黑</vt:lpstr>
      <vt:lpstr>Arial Unicode MS</vt:lpstr>
      <vt:lpstr>等线</vt:lpstr>
      <vt:lpstr>Office 主题</vt:lpstr>
      <vt:lpstr>人力资源幻灯片 1</vt:lpstr>
      <vt:lpstr>人力资源幻灯片 2</vt:lpstr>
      <vt:lpstr>人力资源幻灯片 3</vt:lpstr>
      <vt:lpstr>人力资源幻灯片 4</vt:lpstr>
      <vt:lpstr>人力资源幻灯片 7</vt:lpstr>
      <vt:lpstr>人力资源幻灯片 8</vt:lpstr>
      <vt:lpstr>人力资源幻灯片 9</vt:lpstr>
      <vt:lpstr>人力资源幻灯片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Zoe</cp:lastModifiedBy>
  <cp:revision>2</cp:revision>
  <dcterms:created xsi:type="dcterms:W3CDTF">2019-06-04T01:57:00Z</dcterms:created>
  <dcterms:modified xsi:type="dcterms:W3CDTF">2019-06-04T08:13:26Z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2052-11.1.0.8612</vt:lpwstr>
  </property>
</Properties>
</file>