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83D7-4E2D-C4B6-1E8D-094D13E9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A9C6B-3DDC-2622-4526-5F993F79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9279-B614-7295-598E-A1378745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B911-8308-1C22-662A-DC94F29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79E8-3453-74D9-5E07-DC8D1212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3AD-4BFD-7149-AE4A-A3EAB703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CFCA-AD7D-EC28-3670-CC68404C5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B477-34FA-48B3-52CF-B3EF476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014A-3378-9482-A157-577F0B68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511A-2BA4-D97E-4393-5F5A09AC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C0149-FFF4-C405-27DA-DB5BC8D3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A06A4-BB04-E1B9-03CE-A2F38B0F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3D18-477C-76C4-02AF-13920C48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EF7C-10B7-6E53-F625-A60800DC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6130-C695-F536-4A02-E4C2D83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1E5A-B278-1D25-1BD9-4E9F42C2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4F69-CB2B-2E87-2285-94401B7F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D5D5-82AF-CDD5-A130-F1DC3221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FF88-A7F2-0717-DCEA-F84B4C9B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A109-47DD-E176-AB6C-8D4C557D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EF1-9011-A074-FB77-905FE145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03BB-2BF5-BB2A-1367-F3B8F27E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4615-E576-95CB-3D2B-6F01589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FD6F-D8C0-2070-2D17-F7B2FB3E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D74-3EDE-9871-1000-8D63E11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E17-182E-F03C-E3CF-12C27C0B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ACBB-FC05-C237-2D25-196FB9643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28E7-5ADA-DBC6-C358-5F5408F7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1707-A54A-AA8F-FA43-144EC984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983F-826A-847A-9728-7B90115C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D78E-22D2-FA3A-851D-7EABBCE4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9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76B9-D56A-8E48-0C4E-A34DAC58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2AF3-452E-0F9C-04F4-6AF85CB2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DBF7-8CBE-54C5-A7D2-D7463E5F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12B56-EFAA-69F8-50C8-7EFCCA4C5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02E7-CF1E-C3EB-3AE1-21CD8276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0946-FD8D-D990-8B64-1F96AA0D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D039D-23AA-88F4-94C7-42A6DCD1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B31AA-ED2B-5ECD-F06B-694CE76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A63-4D33-7317-64DD-AA421289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0BD45-4C30-BC31-B939-0FAA8092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7403-FBB9-9ED2-E1A4-3679FE6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C4EF3-E8ED-CF63-98AA-78DE0DA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9DA5-BD0B-1730-49B5-BFE498F1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CB909-DC0C-87B5-5896-0B98B9A5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D4A4-4331-8A5F-8EA5-91CB7266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DEFB-1659-7676-B0AB-E4D2AAF0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61F-055B-A704-893F-0A5C49D4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AF4F-1369-E24A-BBE9-B5BA50379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531A3-7527-8FE5-4D85-2FF7B281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946E-03CA-F60F-7FDD-C6BD0FEB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22A8-C9A0-4D40-5702-3DD352D1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152-7314-601A-9A99-70B6FF4F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85C14-8695-38D4-855B-AD7B26C1E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4066A-9417-3D62-D546-CE66F3AD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1F06-1D8F-F3E9-50BA-BB259426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90E81-B58B-D532-0780-FF88A412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D69B-FDA5-6F58-3C2A-D9C5083A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7B5A-FAAA-EA1C-3F01-92A86AA8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B510-E2A5-CA7A-A29E-2CE6208B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55C9-A888-3877-0239-15A8B83E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24CA-1F3D-4833-B8CA-BA3BBFA605A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6DA0-939D-C022-998C-02ABB459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B321-CF61-2B0A-85C5-9C24311A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C391-E2BB-4323-8448-2FE82B8DB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5DE24E-9318-0BA2-CE62-EA25308CC4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39" y="1439001"/>
            <a:ext cx="8361912" cy="4212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616C7-66AA-F250-24C9-1DA640433D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7945" y="182374"/>
            <a:ext cx="3025833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Preparation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(we will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clone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repo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docker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docker --version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python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≥ 3.6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python --version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4.Install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VS 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something like 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5.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package python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DC9EF-97B0-F156-1F76-C82CBCD90AC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1359" y="2537034"/>
            <a:ext cx="2599004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Masuk </a:t>
            </a:r>
            <a:r>
              <a:rPr lang="en-US" sz="1200" dirty="0" err="1"/>
              <a:t>ke</a:t>
            </a:r>
            <a:r>
              <a:rPr lang="en-US" sz="1200" dirty="0"/>
              <a:t> folder yang </a:t>
            </a:r>
            <a:r>
              <a:rPr lang="en-US" sz="1200" dirty="0" err="1"/>
              <a:t>memiliki</a:t>
            </a:r>
            <a:r>
              <a:rPr lang="en-US" sz="1200" dirty="0"/>
              <a:t> file </a:t>
            </a:r>
            <a:r>
              <a:rPr lang="en-US" sz="1200" b="1" dirty="0" err="1"/>
              <a:t>Dockerfile</a:t>
            </a:r>
            <a:r>
              <a:rPr lang="en-US" sz="1200" b="1" dirty="0"/>
              <a:t> :</a:t>
            </a:r>
          </a:p>
          <a:p>
            <a:r>
              <a:rPr lang="en-US" sz="1200" b="1" dirty="0"/>
              <a:t> C:\Users\XJ32886\Desktop\Digital_Skola\Project6&gt; cd .\</a:t>
            </a:r>
            <a:r>
              <a:rPr lang="en-US" sz="1200" b="1" dirty="0" err="1"/>
              <a:t>kafka</a:t>
            </a:r>
            <a:r>
              <a:rPr lang="en-US" sz="1200" b="1" dirty="0"/>
              <a:t>-data-streaming\</a:t>
            </a:r>
          </a:p>
          <a:p>
            <a:endParaRPr lang="en-US" sz="1200" b="1" dirty="0"/>
          </a:p>
          <a:p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jalankan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build Docker </a:t>
            </a:r>
            <a:r>
              <a:rPr lang="en-US" sz="1200" b="1" dirty="0"/>
              <a:t>Images</a:t>
            </a:r>
            <a:r>
              <a:rPr lang="en-US" sz="1200" dirty="0"/>
              <a:t> :</a:t>
            </a:r>
          </a:p>
          <a:p>
            <a:r>
              <a:rPr lang="en-US" sz="1200" dirty="0"/>
              <a:t> </a:t>
            </a:r>
            <a:r>
              <a:rPr lang="en-US" sz="1200" b="1" dirty="0"/>
              <a:t>C:\Users\XJ32886\Desktop\Digital_Skola\Project6\kafka-data-streaming&gt; docker build -t project6 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7A545F-7E30-594B-B479-5FC59E083F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29546" y="3382675"/>
            <a:ext cx="423643" cy="6234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268A16-C34F-4BD9-0094-C58F6A6D46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28" y="893384"/>
            <a:ext cx="7977338" cy="745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07EA9-16CB-3C22-4EEF-47F146D33F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80528" y="364374"/>
            <a:ext cx="797733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Cek Docker </a:t>
            </a:r>
            <a:r>
              <a:rPr lang="en-US" sz="1200" dirty="0" err="1"/>
              <a:t>setelah</a:t>
            </a:r>
            <a:r>
              <a:rPr lang="en-US" sz="1200" dirty="0"/>
              <a:t> finish  </a:t>
            </a:r>
            <a:r>
              <a:rPr lang="en-US" sz="1200" dirty="0" err="1"/>
              <a:t>dengan</a:t>
            </a:r>
            <a:r>
              <a:rPr lang="en-US" sz="1200" dirty="0"/>
              <a:t> command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  <a:p>
            <a:r>
              <a:rPr lang="en-US" sz="1200" b="1" dirty="0"/>
              <a:t>C:\Users\XJ32886\Desktop\Digital_Skola\Project6\kafka-data-streaming&gt; docker run -it -d --name </a:t>
            </a:r>
            <a:r>
              <a:rPr lang="en-US" sz="1200" b="1" dirty="0" err="1"/>
              <a:t>my_container</a:t>
            </a:r>
            <a:r>
              <a:rPr lang="en-US" sz="1200" b="1" dirty="0"/>
              <a:t> project6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3932B0-2002-04AA-95EB-BBD18BDF26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28" y="2050360"/>
            <a:ext cx="5876925" cy="514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64146-5712-2658-7571-04D4889FD6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80528" y="1706016"/>
            <a:ext cx="79773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C:\Users\XJ32886\Desktop\Digital_Skola\Project6\kafka-data-streaming&gt; docker </a:t>
            </a:r>
            <a:r>
              <a:rPr lang="en-US" sz="1200" b="1" dirty="0" err="1"/>
              <a:t>ps</a:t>
            </a:r>
            <a:r>
              <a:rPr lang="en-US" sz="1200" b="1" dirty="0"/>
              <a:t> –a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7CA6B-535C-8345-3709-BFCFFDA991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80528" y="2653591"/>
            <a:ext cx="79773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C:\Users\XJ32886\Desktop\Digital_Skola\Project6\kafka-data-streaming&gt; docker exec -it </a:t>
            </a:r>
            <a:r>
              <a:rPr lang="en-US" sz="1200" b="1" dirty="0" err="1"/>
              <a:t>my_container</a:t>
            </a:r>
            <a:r>
              <a:rPr lang="en-US" sz="1200" b="1" dirty="0"/>
              <a:t> python –version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D6DA9-E32E-83CA-F1D4-3A38E24A49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80528" y="3357177"/>
            <a:ext cx="79773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C:\Users\XJ32886\Desktop\Digital_Skola\Project6\kafka-data-streaming&gt; docker exec -it </a:t>
            </a:r>
            <a:r>
              <a:rPr lang="en-US" sz="1200" b="1" dirty="0" err="1"/>
              <a:t>my_container</a:t>
            </a:r>
            <a:r>
              <a:rPr lang="en-US" sz="1200" b="1" dirty="0"/>
              <a:t> bash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B893-E05F-C413-40B8-F44D4586AF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528" y="2986721"/>
            <a:ext cx="8029575" cy="314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378A1-7A66-A499-01ED-D09A704F8C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3" y="385585"/>
            <a:ext cx="3822724" cy="2160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40D817-E2D7-808A-2C2A-A2F35B84A4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28" y="3690307"/>
            <a:ext cx="7977338" cy="28707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F38D72-D340-E34D-857D-C088328D60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662" y="385585"/>
            <a:ext cx="3984171" cy="2179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E9FE8-F337-EBF4-326F-1C6F1DD46C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3671" y="231370"/>
            <a:ext cx="253640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</a:t>
            </a:r>
            <a:r>
              <a:rPr lang="en-US" sz="1200" dirty="0" err="1"/>
              <a:t>isi</a:t>
            </a:r>
            <a:r>
              <a:rPr lang="en-US" sz="1200" dirty="0"/>
              <a:t> credentials.ini </a:t>
            </a:r>
            <a:r>
              <a:rPr lang="en-US" sz="1200" dirty="0" err="1"/>
              <a:t>dari</a:t>
            </a:r>
            <a:r>
              <a:rPr lang="en-US" sz="1200" dirty="0"/>
              <a:t> default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4069A-4F65-FF6D-BBE8-E18583DF59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23678"/>
          <a:stretch/>
        </p:blipFill>
        <p:spPr>
          <a:xfrm>
            <a:off x="123672" y="578687"/>
            <a:ext cx="5301342" cy="270613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77CC822-6ECC-5DC9-59EB-BD122A161F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069165" y="1615856"/>
            <a:ext cx="1463040" cy="491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87652-79EB-6400-9671-40E830EB4D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5" y="578688"/>
            <a:ext cx="5974080" cy="2701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AAC8E-6980-8C8E-DC1F-8382A9D7CB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2" y="3861541"/>
            <a:ext cx="5301342" cy="2047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8133C-D50C-75C5-C02A-AA1D73E500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3671" y="3434681"/>
            <a:ext cx="605268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</a:t>
            </a:r>
            <a:r>
              <a:rPr lang="en-US" sz="1200" dirty="0" err="1"/>
              <a:t>isi</a:t>
            </a:r>
            <a:r>
              <a:rPr lang="en-US" sz="1200" dirty="0"/>
              <a:t> credentials.ini </a:t>
            </a:r>
            <a:r>
              <a:rPr lang="en-US" sz="1200" dirty="0" err="1"/>
              <a:t>dari</a:t>
            </a:r>
            <a:r>
              <a:rPr lang="en-US" sz="1200" dirty="0"/>
              <a:t> default di Docker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credentials.ini file di </a:t>
            </a:r>
            <a:r>
              <a:rPr lang="en-US" sz="1200" dirty="0" err="1"/>
              <a:t>luar</a:t>
            </a:r>
            <a:r>
              <a:rPr lang="en-US" sz="1200" dirty="0"/>
              <a:t> Docker 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3EC36DB-F5F3-B0B6-CAAE-73FD5055DA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069165" y="4551163"/>
            <a:ext cx="1463040" cy="491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4FF0B3-E50A-961B-2D80-1DE5DEF903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355" y="3861541"/>
            <a:ext cx="5974080" cy="27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0C598-E863-C323-05EF-6CA3930817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358" y="159467"/>
            <a:ext cx="683408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Membuat</a:t>
            </a:r>
            <a:r>
              <a:rPr lang="en-US" sz="1200" dirty="0"/>
              <a:t> topic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(</a:t>
            </a:r>
            <a:r>
              <a:rPr lang="en-US" sz="1200" b="1" dirty="0"/>
              <a:t>run_topic.py</a:t>
            </a:r>
            <a:r>
              <a:rPr lang="en-US" sz="1200" dirty="0"/>
              <a:t>) </a:t>
            </a:r>
            <a:r>
              <a:rPr lang="en-US" sz="1200" dirty="0" err="1"/>
              <a:t>dengan</a:t>
            </a:r>
            <a:r>
              <a:rPr lang="en-US" sz="1200" dirty="0"/>
              <a:t> command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docker exec -it </a:t>
            </a:r>
            <a:r>
              <a:rPr lang="en-US" sz="1200" dirty="0" err="1"/>
              <a:t>my_container</a:t>
            </a:r>
            <a:r>
              <a:rPr lang="en-US" sz="1200" dirty="0"/>
              <a:t> python /project/run_topic.py /project/credentials.ini </a:t>
            </a:r>
            <a:r>
              <a:rPr lang="en-US" sz="1200" dirty="0" err="1"/>
              <a:t>wahyu</a:t>
            </a:r>
            <a:r>
              <a:rPr lang="en-US" sz="1200" dirty="0"/>
              <a:t>-test-topic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docker exec -it </a:t>
            </a:r>
            <a:r>
              <a:rPr lang="en-US" sz="1200" dirty="0" err="1"/>
              <a:t>my_container</a:t>
            </a:r>
            <a:r>
              <a:rPr lang="en-US" sz="1200" dirty="0"/>
              <a:t> python /project/run_topic.py /project/credentials.ini </a:t>
            </a:r>
            <a:r>
              <a:rPr lang="en-US" sz="1200" dirty="0" err="1"/>
              <a:t>wahyu</a:t>
            </a:r>
            <a:r>
              <a:rPr lang="en-US" sz="1200" dirty="0"/>
              <a:t>-data-raw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docker exec -it </a:t>
            </a:r>
            <a:r>
              <a:rPr lang="en-US" sz="1200" dirty="0" err="1"/>
              <a:t>my_container</a:t>
            </a:r>
            <a:r>
              <a:rPr lang="en-US" sz="1200" dirty="0"/>
              <a:t> python /project/run_topic.py /project/credentials.ini </a:t>
            </a:r>
            <a:r>
              <a:rPr lang="en-US" sz="1200" dirty="0" err="1"/>
              <a:t>wahyu</a:t>
            </a:r>
            <a:r>
              <a:rPr lang="en-US" sz="1200" dirty="0"/>
              <a:t>-data-clean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2BF79-BD37-9A3B-36E3-80E6BE06FF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8" y="1274531"/>
            <a:ext cx="117729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D99BF-5E76-298C-5E78-6D37537C77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8" y="4080826"/>
            <a:ext cx="11772900" cy="93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0E445-C93C-D16C-E925-E2432DEDF4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358" y="3749730"/>
            <a:ext cx="68340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 producer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(</a:t>
            </a:r>
            <a:r>
              <a:rPr lang="en-US" sz="1200" b="1" dirty="0"/>
              <a:t>run_procedur.py</a:t>
            </a:r>
            <a:r>
              <a:rPr lang="en-US" sz="1200" dirty="0"/>
              <a:t>) </a:t>
            </a:r>
            <a:r>
              <a:rPr lang="en-US" sz="1200" dirty="0" err="1"/>
              <a:t>dengan</a:t>
            </a:r>
            <a:r>
              <a:rPr lang="en-US" sz="1200" dirty="0"/>
              <a:t> command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AF184-778E-803C-F34E-7BFFF5EBBC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358" y="3418634"/>
            <a:ext cx="18347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KAFKA CONFLUENT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ADF1F-7E40-CFB0-2E47-097D3FCEEF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358" y="5066463"/>
            <a:ext cx="68340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 consumer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(</a:t>
            </a:r>
            <a:r>
              <a:rPr lang="en-US" sz="1200" b="1" dirty="0"/>
              <a:t>run_consumer.py</a:t>
            </a:r>
            <a:r>
              <a:rPr lang="en-US" sz="1200" dirty="0"/>
              <a:t>) </a:t>
            </a:r>
            <a:r>
              <a:rPr lang="en-US" sz="1200" dirty="0" err="1"/>
              <a:t>dengan</a:t>
            </a:r>
            <a:r>
              <a:rPr lang="en-US" sz="1200" dirty="0"/>
              <a:t> command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E0045-38F2-6D97-BC53-B63229D1D5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8" y="5409821"/>
            <a:ext cx="7686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C17B1-7E8A-2F76-9C1B-BD1B614058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462254"/>
            <a:ext cx="12087225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21954-AB8F-16A0-91A8-A517074578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87" y="60651"/>
            <a:ext cx="18347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KAFKA CONFLUENT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2048E-B897-51F2-233A-0B3F8065FD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" y="1712544"/>
            <a:ext cx="12010338" cy="2909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B6D5A-5553-857E-E074-4D36234C9E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87" y="1399517"/>
            <a:ext cx="68340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 producer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(</a:t>
            </a:r>
            <a:r>
              <a:rPr lang="en-US" sz="1200" b="1" dirty="0"/>
              <a:t>push_kafka.py</a:t>
            </a:r>
            <a:r>
              <a:rPr lang="en-US" sz="1200" dirty="0"/>
              <a:t>)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membaca</a:t>
            </a:r>
            <a:r>
              <a:rPr lang="en-US" sz="1200" dirty="0"/>
              <a:t> file csv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40390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A1F4A-9302-6991-6388-9D16C254AE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7111"/>
            <a:ext cx="8362950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8E8EE-1056-FA12-FBEA-A434C87A9C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4208710"/>
            <a:ext cx="3990801" cy="202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290D9-A10E-D201-0ADF-C0AD5BAC1A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9" y="4208710"/>
            <a:ext cx="7034050" cy="184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C4DEF-F669-7B03-014A-D4824A07D5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62" y="727660"/>
            <a:ext cx="5812847" cy="2026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CF38D-BECA-40C1-067A-0F8674A15B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91" y="774221"/>
            <a:ext cx="5552902" cy="1262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9FD47F-7CBB-F05D-7A12-BF1905A658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4691" y="388636"/>
            <a:ext cx="68340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Menjalankan</a:t>
            </a:r>
            <a:r>
              <a:rPr lang="en-US" sz="1200" dirty="0"/>
              <a:t> (</a:t>
            </a:r>
            <a:r>
              <a:rPr lang="en-US" sz="1200" b="1" dirty="0"/>
              <a:t>clean_data.py</a:t>
            </a:r>
            <a:r>
              <a:rPr lang="en-US" sz="1200" dirty="0"/>
              <a:t>)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update data </a:t>
            </a:r>
            <a:r>
              <a:rPr lang="en-US" sz="1200" dirty="0" err="1"/>
              <a:t>perubahan</a:t>
            </a:r>
            <a:r>
              <a:rPr lang="en-US" sz="1200" dirty="0"/>
              <a:t> credential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8A1FCC4-D4A8-A63F-5E21-A191FA13D1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461956" y="1160019"/>
            <a:ext cx="1015291" cy="491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1528-8133-B6B7-452C-D8B54FF15F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7204" y="60651"/>
            <a:ext cx="12443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Topic Clean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AB4A4-4ADE-2CEB-F6C3-0ABABA8406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4691" y="2837430"/>
            <a:ext cx="68340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Melakukan</a:t>
            </a:r>
            <a:r>
              <a:rPr lang="en-US" sz="1200" dirty="0"/>
              <a:t> update ( </a:t>
            </a:r>
            <a:r>
              <a:rPr lang="en-US" sz="1200" b="1" dirty="0"/>
              <a:t>clean_data.py </a:t>
            </a:r>
            <a:r>
              <a:rPr lang="en-US" sz="1200" dirty="0"/>
              <a:t>) pada docker file </a:t>
            </a:r>
            <a:r>
              <a:rPr lang="en-US" sz="1200" dirty="0" err="1"/>
              <a:t>mengikuti</a:t>
            </a:r>
            <a:r>
              <a:rPr lang="en-US" sz="1200" dirty="0"/>
              <a:t> ( </a:t>
            </a:r>
            <a:r>
              <a:rPr lang="en-US" sz="1200" b="1" dirty="0"/>
              <a:t>clean_data.py </a:t>
            </a:r>
            <a:r>
              <a:rPr lang="en-US" sz="1200" dirty="0"/>
              <a:t>) file </a:t>
            </a:r>
            <a:r>
              <a:rPr lang="en-US" sz="1200" dirty="0" err="1"/>
              <a:t>diluar</a:t>
            </a:r>
            <a:r>
              <a:rPr lang="en-US" sz="1200" dirty="0"/>
              <a:t> docker update </a:t>
            </a:r>
            <a:r>
              <a:rPr lang="en-US" sz="1200" dirty="0" err="1"/>
              <a:t>menggunakan</a:t>
            </a:r>
            <a:r>
              <a:rPr lang="en-US" sz="1200" dirty="0"/>
              <a:t> command </a:t>
            </a:r>
            <a:r>
              <a:rPr lang="en-US" sz="1200" dirty="0" err="1"/>
              <a:t>sbb</a:t>
            </a:r>
            <a:r>
              <a:rPr lang="en-US" sz="1200" dirty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cp ./hands-on/clean_data.py </a:t>
            </a:r>
            <a:r>
              <a:rPr lang="en-US" sz="1200" b="1" dirty="0" err="1"/>
              <a:t>my_container</a:t>
            </a:r>
            <a:r>
              <a:rPr lang="en-US" sz="1200" b="1" dirty="0"/>
              <a:t>:/project/hands-on/clean_data.py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C883B0E-58E7-9040-1747-1B2AE4BDD7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66730" y="4887636"/>
            <a:ext cx="1015291" cy="491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D0A05F6-3A09-42D1-4C5F-033EA0A120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753" y="196579"/>
            <a:ext cx="68340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Setelah</a:t>
            </a:r>
            <a:r>
              <a:rPr lang="en-US" sz="1200" dirty="0"/>
              <a:t> update data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gunakan</a:t>
            </a:r>
            <a:r>
              <a:rPr lang="en-US" sz="1200" dirty="0"/>
              <a:t> command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aktif</a:t>
            </a:r>
            <a:r>
              <a:rPr lang="en-US" sz="1200" dirty="0"/>
              <a:t> run, </a:t>
            </a:r>
            <a:r>
              <a:rPr lang="en-US" sz="1200" dirty="0" err="1"/>
              <a:t>jalankan</a:t>
            </a:r>
            <a:r>
              <a:rPr lang="en-US" sz="1200" dirty="0"/>
              <a:t> di </a:t>
            </a:r>
            <a:r>
              <a:rPr lang="en-US" sz="1200" dirty="0" err="1"/>
              <a:t>luar</a:t>
            </a:r>
            <a:r>
              <a:rPr lang="en-US" sz="1200" dirty="0"/>
              <a:t> docker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exec -it </a:t>
            </a:r>
            <a:r>
              <a:rPr lang="en-US" sz="1200" b="1" dirty="0" err="1"/>
              <a:t>my_container</a:t>
            </a:r>
            <a:r>
              <a:rPr lang="en-US" sz="1200" b="1" dirty="0"/>
              <a:t> spark-submit --packages org.apache.spark:spark-sql-kafka-0-10_2.12:3.0.3 /project/hands-on/clean_data.py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0E581-FF54-7E0C-33B5-10BFE574D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" y="970549"/>
            <a:ext cx="8569944" cy="56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 Setio Wibowo</dc:creator>
  <cp:lastModifiedBy>Wahyu Setio Wibowo</cp:lastModifiedBy>
  <cp:revision>8</cp:revision>
  <dcterms:created xsi:type="dcterms:W3CDTF">2024-01-21T13:18:58Z</dcterms:created>
  <dcterms:modified xsi:type="dcterms:W3CDTF">2024-01-21T18:55:07Z</dcterms:modified>
</cp:coreProperties>
</file>