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3" r:id="rId7"/>
    <p:sldId id="264" r:id="rId8"/>
    <p:sldId id="267" r:id="rId9"/>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02" autoAdjust="0"/>
  </p:normalViewPr>
  <p:slideViewPr>
    <p:cSldViewPr snapToGrid="0">
      <p:cViewPr varScale="1">
        <p:scale>
          <a:sx n="104" d="100"/>
          <a:sy n="104" d="100"/>
        </p:scale>
        <p:origin x="18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p>
          <a:p>
            <a:pPr lvl="0">
              <a:buClr>
                <a:srgbClr val="000000"/>
              </a:buClr>
              <a:defRPr sz="1800">
                <a:uFillTx/>
              </a:defRPr>
            </a:pPr>
            <a:r>
              <a:rPr sz="1200">
                <a:uFill>
                  <a:solidFill/>
                </a:uFill>
              </a:rP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png"/>
          <p:cNvPicPr/>
          <p:nvPr/>
        </p:nvPicPr>
        <p:blipFill>
          <a:blip r:embed="rId2">
            <a:extLst/>
          </a:blip>
          <a:stretch>
            <a:fillRect/>
          </a:stretch>
        </p:blipFill>
        <p:spPr>
          <a:xfrm>
            <a:off x="7848600" y="6311900"/>
            <a:ext cx="1117600" cy="393700"/>
          </a:xfrm>
          <a:prstGeom prst="rect">
            <a:avLst/>
          </a:prstGeom>
          <a:ln w="12700">
            <a:miter lim="400000"/>
          </a:ln>
        </p:spPr>
      </p:pic>
      <p:pic>
        <p:nvPicPr>
          <p:cNvPr id="19"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20" name="Shape 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Agile Inception Deck </a:t>
            </a:r>
          </a:p>
        </p:txBody>
      </p:sp>
      <p:sp>
        <p:nvSpPr>
          <p:cNvPr id="21" name="Shape 21"/>
          <p:cNvSpPr>
            <a:spLocks noGrp="1"/>
          </p:cNvSpPr>
          <p:nvPr>
            <p:ph type="body" idx="1"/>
          </p:nvPr>
        </p:nvSpPr>
        <p:spPr>
          <a:prstGeom prst="rect">
            <a:avLst/>
          </a:prstGeom>
        </p:spPr>
        <p:txBody>
          <a:bodyPr/>
          <a:lstStyle/>
          <a:p>
            <a:pPr lvl="0">
              <a:defRPr sz="1800">
                <a:solidFill>
                  <a:srgbClr val="000000"/>
                </a:solidFill>
                <a:uFillTx/>
              </a:defRPr>
            </a:pPr>
            <a:r>
              <a:rPr lang="nl-NL" sz="3200" dirty="0" smtClean="0">
                <a:solidFill>
                  <a:srgbClr val="9A9A9A"/>
                </a:solidFill>
                <a:uFill>
                  <a:solidFill>
                    <a:srgbClr val="9A9A9A"/>
                  </a:solidFill>
                </a:uFill>
              </a:rPr>
              <a:t>Heroes and Zero</a:t>
            </a:r>
            <a:r>
              <a:rPr lang="nl-NL" sz="3200" strike="sngStrike" dirty="0" smtClean="0">
                <a:solidFill>
                  <a:srgbClr val="FF0000"/>
                </a:solidFill>
                <a:uFill>
                  <a:solidFill>
                    <a:srgbClr val="9A9A9A"/>
                  </a:solidFill>
                </a:uFill>
              </a:rPr>
              <a:t>e</a:t>
            </a:r>
            <a:r>
              <a:rPr lang="nl-NL" sz="3200" dirty="0" smtClean="0">
                <a:solidFill>
                  <a:srgbClr val="9A9A9A"/>
                </a:solidFill>
                <a:uFill>
                  <a:solidFill>
                    <a:srgbClr val="9A9A9A"/>
                  </a:solidFill>
                </a:uFill>
              </a:rPr>
              <a:t>s</a:t>
            </a:r>
            <a:endParaRPr sz="3200" dirty="0">
              <a:solidFill>
                <a:srgbClr val="9A9A9A"/>
              </a:solidFill>
              <a:uFill>
                <a:solidFill>
                  <a:srgbClr val="9A9A9A"/>
                </a:solidFill>
              </a:u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extLst/>
          </a:blip>
          <a:stretch>
            <a:fillRect/>
          </a:stretch>
        </p:blipFill>
        <p:spPr>
          <a:xfrm>
            <a:off x="7848600" y="6311900"/>
            <a:ext cx="1117600" cy="393700"/>
          </a:xfrm>
          <a:prstGeom prst="rect">
            <a:avLst/>
          </a:prstGeom>
          <a:ln w="12700">
            <a:miter lim="400000"/>
          </a:ln>
        </p:spPr>
      </p:pic>
      <p:pic>
        <p:nvPicPr>
          <p:cNvPr id="2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lang="nl-NL" sz="4400" dirty="0" smtClean="0">
                <a:solidFill>
                  <a:srgbClr val="1D4871"/>
                </a:solidFill>
                <a:uFill>
                  <a:solidFill>
                    <a:srgbClr val="1D4871"/>
                  </a:solidFill>
                </a:uFill>
              </a:rPr>
              <a:t>Applicatie Kantilever</a:t>
            </a:r>
            <a:endParaRPr sz="4400" dirty="0">
              <a:solidFill>
                <a:srgbClr val="1D4871"/>
              </a:solidFill>
              <a:uFill>
                <a:solidFill>
                  <a:srgbClr val="1D4871"/>
                </a:solidFill>
              </a:uFill>
            </a:endParaRPr>
          </a:p>
        </p:txBody>
      </p:sp>
      <p:sp>
        <p:nvSpPr>
          <p:cNvPr id="26" name="Shape 26"/>
          <p:cNvSpPr>
            <a:spLocks noGrp="1"/>
          </p:cNvSpPr>
          <p:nvPr>
            <p:ph type="body" idx="1"/>
          </p:nvPr>
        </p:nvSpPr>
        <p:spPr>
          <a:prstGeom prst="rect">
            <a:avLst/>
          </a:prstGeom>
        </p:spPr>
        <p:txBody>
          <a:bodyPr/>
          <a:lstStyle/>
          <a:p>
            <a:pPr lvl="0">
              <a:defRPr sz="1800">
                <a:solidFill>
                  <a:srgbClr val="000000"/>
                </a:solidFill>
                <a:uFillTx/>
              </a:defRPr>
            </a:pPr>
            <a:r>
              <a:rPr lang="nl-NL" sz="3200" dirty="0" smtClean="0">
                <a:solidFill>
                  <a:srgbClr val="9A9A9A"/>
                </a:solidFill>
                <a:uFill>
                  <a:solidFill>
                    <a:srgbClr val="9A9A9A"/>
                  </a:solidFill>
                </a:uFill>
              </a:rPr>
              <a:t>Kees de Koning</a:t>
            </a:r>
            <a:endParaRPr sz="3200" dirty="0">
              <a:solidFill>
                <a:srgbClr val="9A9A9A"/>
              </a:solidFill>
              <a:uFill>
                <a:solidFill>
                  <a:srgbClr val="9A9A9A"/>
                </a:solidFill>
              </a:u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image2.png"/>
          <p:cNvPicPr/>
          <p:nvPr/>
        </p:nvPicPr>
        <p:blipFill>
          <a:blip r:embed="rId3">
            <a:extLst/>
          </a:blip>
          <a:stretch>
            <a:fillRect/>
          </a:stretch>
        </p:blipFill>
        <p:spPr>
          <a:xfrm>
            <a:off x="350837" y="4100208"/>
            <a:ext cx="8569426" cy="1753928"/>
          </a:xfrm>
          <a:prstGeom prst="rect">
            <a:avLst/>
          </a:prstGeom>
          <a:ln w="12700">
            <a:miter lim="400000"/>
          </a:ln>
        </p:spPr>
      </p:pic>
      <p:pic>
        <p:nvPicPr>
          <p:cNvPr id="30"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Why are we here?</a:t>
            </a:r>
          </a:p>
        </p:txBody>
      </p:sp>
      <p:sp>
        <p:nvSpPr>
          <p:cNvPr id="32" name="Shape 32"/>
          <p:cNvSpPr>
            <a:spLocks noGrp="1"/>
          </p:cNvSpPr>
          <p:nvPr>
            <p:ph type="body" idx="1"/>
          </p:nvPr>
        </p:nvSpPr>
        <p:spPr>
          <a:prstGeom prst="rect">
            <a:avLst/>
          </a:prstGeom>
        </p:spPr>
        <p:txBody>
          <a:bodyPr/>
          <a:lstStyle/>
          <a:p>
            <a:pPr marL="0" indent="0">
              <a:buNone/>
            </a:pPr>
            <a:r>
              <a:rPr lang="nl-NL" dirty="0" smtClean="0"/>
              <a:t>Kantilever is een groothandel van </a:t>
            </a:r>
            <a:r>
              <a:rPr lang="nl-NL" dirty="0"/>
              <a:t>fietsen en </a:t>
            </a:r>
            <a:r>
              <a:rPr lang="nl-NL" dirty="0" smtClean="0"/>
              <a:t>fietsonderdelen. Tot nu toe verkoopt hij alleen aan </a:t>
            </a:r>
            <a:r>
              <a:rPr lang="nl-NL" dirty="0"/>
              <a:t>fietsenwinkels. </a:t>
            </a:r>
            <a:r>
              <a:rPr lang="nl-NL" dirty="0" smtClean="0"/>
              <a:t>Kantilever wil nu </a:t>
            </a:r>
            <a:r>
              <a:rPr lang="nl-NL" dirty="0"/>
              <a:t>de particulierenmarkt op</a:t>
            </a:r>
            <a:r>
              <a:rPr lang="nl-NL" dirty="0" smtClean="0"/>
              <a:t>.</a:t>
            </a:r>
            <a:endParaRPr lang="nl-NL" dirty="0"/>
          </a:p>
        </p:txBody>
      </p:sp>
      <p:sp>
        <p:nvSpPr>
          <p:cNvPr id="33" name="Shape 33"/>
          <p:cNvSpPr/>
          <p:nvPr/>
        </p:nvSpPr>
        <p:spPr>
          <a:xfrm>
            <a:off x="2109744" y="4661701"/>
            <a:ext cx="5386090" cy="630942"/>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600"/>
            </a:lvl1pPr>
          </a:lstStyle>
          <a:p>
            <a:pPr lvl="0">
              <a:defRPr sz="1800">
                <a:uFillTx/>
              </a:defRPr>
            </a:pPr>
            <a:r>
              <a:rPr lang="nl-NL" sz="3600" dirty="0" smtClean="0">
                <a:uFill>
                  <a:solidFill/>
                </a:uFill>
              </a:rPr>
              <a:t>Particulieren markt op gaan</a:t>
            </a:r>
            <a:endParaRPr sz="3600" dirty="0">
              <a:uFill>
                <a:solidFill/>
              </a:u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a:lstStyle/>
          <a:p>
            <a:pPr lvl="0">
              <a:lnSpc>
                <a:spcPct val="90000"/>
              </a:lnSpc>
              <a:defRPr sz="1800">
                <a:uFillTx/>
              </a:defRPr>
            </a:pPr>
            <a:r>
              <a:rPr sz="3200" dirty="0">
                <a:uFill>
                  <a:solidFill/>
                </a:uFill>
              </a:rPr>
              <a:t>For </a:t>
            </a:r>
            <a:r>
              <a:rPr lang="nl-NL" sz="3200" dirty="0" smtClean="0">
                <a:solidFill>
                  <a:srgbClr val="008F00"/>
                </a:solidFill>
                <a:uFill>
                  <a:solidFill>
                    <a:srgbClr val="008F00"/>
                  </a:solidFill>
                </a:uFill>
              </a:rPr>
              <a:t>Kees de Koning</a:t>
            </a:r>
            <a:endParaRPr sz="3200" dirty="0">
              <a:uFill>
                <a:solidFill/>
              </a:uFill>
            </a:endParaRPr>
          </a:p>
          <a:p>
            <a:pPr lvl="0">
              <a:lnSpc>
                <a:spcPct val="90000"/>
              </a:lnSpc>
              <a:defRPr sz="1800">
                <a:uFillTx/>
              </a:defRPr>
            </a:pPr>
            <a:r>
              <a:rPr sz="3200" dirty="0">
                <a:uFill>
                  <a:solidFill/>
                </a:uFill>
              </a:rPr>
              <a:t>who </a:t>
            </a:r>
            <a:r>
              <a:rPr lang="nl-NL" sz="3200" dirty="0" smtClean="0">
                <a:solidFill>
                  <a:srgbClr val="008F00"/>
                </a:solidFill>
                <a:uFill>
                  <a:solidFill>
                    <a:srgbClr val="008F00"/>
                  </a:solidFill>
                </a:uFill>
              </a:rPr>
              <a:t>needs to sell to consumers</a:t>
            </a:r>
            <a:endParaRPr sz="3200" dirty="0">
              <a:uFill>
                <a:solidFill/>
              </a:uFill>
            </a:endParaRPr>
          </a:p>
          <a:p>
            <a:pPr lvl="0">
              <a:lnSpc>
                <a:spcPct val="90000"/>
              </a:lnSpc>
              <a:defRPr sz="1800">
                <a:uFillTx/>
              </a:defRPr>
            </a:pPr>
            <a:r>
              <a:rPr sz="3200" dirty="0" smtClean="0">
                <a:uFill>
                  <a:solidFill/>
                </a:uFill>
              </a:rPr>
              <a:t>the </a:t>
            </a:r>
            <a:r>
              <a:rPr lang="nl-NL" sz="3200" dirty="0" smtClean="0">
                <a:solidFill>
                  <a:srgbClr val="008F00"/>
                </a:solidFill>
                <a:uFill>
                  <a:solidFill>
                    <a:srgbClr val="008F00"/>
                  </a:solidFill>
                </a:uFill>
              </a:rPr>
              <a:t>Applicatie Kantilever</a:t>
            </a:r>
            <a:endParaRPr sz="3200" dirty="0">
              <a:uFill>
                <a:solidFill/>
              </a:uFill>
            </a:endParaRPr>
          </a:p>
          <a:p>
            <a:pPr lvl="0">
              <a:lnSpc>
                <a:spcPct val="90000"/>
              </a:lnSpc>
              <a:defRPr sz="1800">
                <a:uFillTx/>
              </a:defRPr>
            </a:pPr>
            <a:r>
              <a:rPr sz="3200" dirty="0">
                <a:uFill>
                  <a:solidFill/>
                </a:uFill>
              </a:rPr>
              <a:t>is a </a:t>
            </a:r>
            <a:r>
              <a:rPr lang="nl-NL" sz="3200" dirty="0" smtClean="0">
                <a:solidFill>
                  <a:srgbClr val="008F00"/>
                </a:solidFill>
                <a:uFill>
                  <a:solidFill>
                    <a:srgbClr val="008F00"/>
                  </a:solidFill>
                </a:uFill>
              </a:rPr>
              <a:t>Webshop and information </a:t>
            </a:r>
            <a:r>
              <a:rPr lang="nl-NL" sz="3200" dirty="0" smtClean="0">
                <a:solidFill>
                  <a:srgbClr val="008F00"/>
                </a:solidFill>
                <a:uFill>
                  <a:solidFill>
                    <a:srgbClr val="008F00"/>
                  </a:solidFill>
                </a:uFill>
              </a:rPr>
              <a:t>system</a:t>
            </a:r>
          </a:p>
          <a:p>
            <a:pPr lvl="0">
              <a:lnSpc>
                <a:spcPct val="90000"/>
              </a:lnSpc>
              <a:defRPr sz="1800">
                <a:uFillTx/>
              </a:defRPr>
            </a:pPr>
            <a:r>
              <a:rPr sz="3200" dirty="0" smtClean="0">
                <a:uFill>
                  <a:solidFill/>
                </a:uFill>
              </a:rPr>
              <a:t>Unlike </a:t>
            </a:r>
            <a:r>
              <a:rPr lang="nl-NL" sz="3200" dirty="0" smtClean="0">
                <a:solidFill>
                  <a:srgbClr val="008F00"/>
                </a:solidFill>
                <a:uFill>
                  <a:solidFill>
                    <a:srgbClr val="008F00"/>
                  </a:solidFill>
                </a:uFill>
              </a:rPr>
              <a:t>the current paper solution</a:t>
            </a:r>
            <a:endParaRPr sz="3200" dirty="0" smtClean="0">
              <a:uFill>
                <a:solidFill/>
              </a:uFill>
            </a:endParaRPr>
          </a:p>
          <a:p>
            <a:pPr lvl="0">
              <a:lnSpc>
                <a:spcPct val="90000"/>
              </a:lnSpc>
              <a:defRPr sz="1800">
                <a:uFillTx/>
              </a:defRPr>
            </a:pPr>
            <a:r>
              <a:rPr sz="3200" dirty="0" smtClean="0">
                <a:uFill>
                  <a:solidFill/>
                </a:uFill>
              </a:rPr>
              <a:t>our project </a:t>
            </a:r>
            <a:r>
              <a:rPr lang="nl-NL" sz="3200" dirty="0" smtClean="0">
                <a:solidFill>
                  <a:srgbClr val="008F00"/>
                </a:solidFill>
                <a:uFill>
                  <a:solidFill>
                    <a:srgbClr val="008F00"/>
                  </a:solidFill>
                </a:uFill>
              </a:rPr>
              <a:t>allows for more scalability and productivity</a:t>
            </a:r>
            <a:endParaRPr sz="3200" dirty="0">
              <a:uFill>
                <a:solidFill/>
              </a:u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43" name="Shape 43"/>
          <p:cNvSpPr/>
          <p:nvPr/>
        </p:nvSpPr>
        <p:spPr>
          <a:xfrm>
            <a:off x="2696886" y="1534179"/>
            <a:ext cx="38227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Product box</a:t>
            </a:r>
          </a:p>
        </p:txBody>
      </p:sp>
      <p:sp>
        <p:nvSpPr>
          <p:cNvPr id="45" name="Shape 45"/>
          <p:cNvSpPr/>
          <p:nvPr/>
        </p:nvSpPr>
        <p:spPr>
          <a:xfrm>
            <a:off x="3124200" y="1890228"/>
            <a:ext cx="3085781"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nl-NL" sz="2800" dirty="0" smtClean="0">
                <a:uFill>
                  <a:solidFill/>
                </a:uFill>
              </a:rPr>
              <a:t>Applicatie Kantilever</a:t>
            </a:r>
            <a:endParaRPr sz="2800" dirty="0">
              <a:uFill>
                <a:solidFill/>
              </a:uFill>
            </a:endParaRPr>
          </a:p>
        </p:txBody>
      </p:sp>
      <p:sp>
        <p:nvSpPr>
          <p:cNvPr id="46" name="Shape 46"/>
          <p:cNvSpPr/>
          <p:nvPr/>
        </p:nvSpPr>
        <p:spPr>
          <a:xfrm>
            <a:off x="3124200" y="2514600"/>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8" name="Shape 48"/>
          <p:cNvSpPr/>
          <p:nvPr/>
        </p:nvSpPr>
        <p:spPr>
          <a:xfrm>
            <a:off x="3138055" y="4056474"/>
            <a:ext cx="2803653"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nl-NL" sz="2800" dirty="0" smtClean="0">
                <a:uFill>
                  <a:solidFill/>
                </a:uFill>
              </a:rPr>
              <a:t>Particulierenmarkt</a:t>
            </a:r>
            <a:endParaRPr sz="2800" dirty="0">
              <a:uFill>
                <a:solidFill/>
              </a:uFill>
            </a:endParaRPr>
          </a:p>
        </p:txBody>
      </p:sp>
      <p:sp>
        <p:nvSpPr>
          <p:cNvPr id="49" name="Shape 49"/>
          <p:cNvSpPr/>
          <p:nvPr/>
        </p:nvSpPr>
        <p:spPr>
          <a:xfrm>
            <a:off x="3561422" y="4658379"/>
            <a:ext cx="1033937"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nl-NL" sz="2800" dirty="0" smtClean="0">
                <a:uFill>
                  <a:solidFill/>
                </a:uFill>
              </a:rPr>
              <a:t>Online</a:t>
            </a:r>
            <a:endParaRPr sz="2800" dirty="0">
              <a:uFill>
                <a:solidFill/>
              </a:uFill>
            </a:endParaRPr>
          </a:p>
        </p:txBody>
      </p:sp>
      <p:sp>
        <p:nvSpPr>
          <p:cNvPr id="50" name="Shape 50"/>
          <p:cNvSpPr/>
          <p:nvPr/>
        </p:nvSpPr>
        <p:spPr>
          <a:xfrm>
            <a:off x="3561422" y="5115579"/>
            <a:ext cx="1665521"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nl-NL" sz="2800" dirty="0" smtClean="0">
                <a:uFill>
                  <a:solidFill/>
                </a:uFill>
              </a:rPr>
              <a:t>Schaalbaar</a:t>
            </a:r>
            <a:endParaRPr sz="2800" dirty="0">
              <a:uFill>
                <a:solidFill/>
              </a:uFill>
            </a:endParaRPr>
          </a:p>
        </p:txBody>
      </p:sp>
      <p:sp>
        <p:nvSpPr>
          <p:cNvPr id="51" name="Shape 51"/>
          <p:cNvSpPr/>
          <p:nvPr/>
        </p:nvSpPr>
        <p:spPr>
          <a:xfrm>
            <a:off x="3569749" y="5623410"/>
            <a:ext cx="1535677"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lang="nl-NL" sz="2800" dirty="0" smtClean="0">
                <a:uFill>
                  <a:solidFill/>
                </a:uFill>
              </a:rPr>
              <a:t>Animaties</a:t>
            </a:r>
            <a:endParaRPr sz="2800" dirty="0">
              <a:uFill>
                <a:solidFill/>
              </a:uFill>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4697" r="28637" b="19926"/>
          <a:stretch/>
        </p:blipFill>
        <p:spPr>
          <a:xfrm>
            <a:off x="3138055" y="2531477"/>
            <a:ext cx="3038136" cy="1492836"/>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extLst/>
          </a:blip>
          <a:stretch>
            <a:fillRect/>
          </a:stretch>
        </p:blipFill>
        <p:spPr>
          <a:xfrm>
            <a:off x="5670996" y="4790182"/>
            <a:ext cx="1174304" cy="825501"/>
          </a:xfrm>
          <a:prstGeom prst="rect">
            <a:avLst/>
          </a:prstGeom>
          <a:ln w="12700">
            <a:miter lim="400000"/>
          </a:ln>
        </p:spPr>
      </p:pic>
      <p:pic>
        <p:nvPicPr>
          <p:cNvPr id="96" name="image7.png"/>
          <p:cNvPicPr/>
          <p:nvPr/>
        </p:nvPicPr>
        <p:blipFill>
          <a:blip r:embed="rId5">
            <a:extLst/>
          </a:blip>
          <a:stretch>
            <a:fillRect/>
          </a:stretch>
        </p:blipFill>
        <p:spPr>
          <a:xfrm>
            <a:off x="5791200" y="5854710"/>
            <a:ext cx="863600" cy="688073"/>
          </a:xfrm>
          <a:prstGeom prst="rect">
            <a:avLst/>
          </a:prstGeom>
          <a:ln w="12700">
            <a:miter lim="400000"/>
          </a:ln>
        </p:spPr>
      </p:pic>
      <p:pic>
        <p:nvPicPr>
          <p:cNvPr id="97" name="image8.png"/>
          <p:cNvPicPr/>
          <p:nvPr/>
        </p:nvPicPr>
        <p:blipFill>
          <a:blip r:embed="rId6">
            <a:extLst/>
          </a:blip>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a:uFill>
                  <a:solidFill/>
                </a:uFill>
              </a:rPr>
              <a:t>Out of scope</a:t>
            </a:r>
          </a:p>
        </p:txBody>
      </p:sp>
      <p:sp>
        <p:nvSpPr>
          <p:cNvPr id="100" name="Shape 100"/>
          <p:cNvSpPr/>
          <p:nvPr/>
        </p:nvSpPr>
        <p:spPr>
          <a:xfrm>
            <a:off x="626185" y="4495800"/>
            <a:ext cx="3007233" cy="1923604"/>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defRPr>
                <a:uFillTx/>
              </a:defRPr>
            </a:pPr>
            <a:r>
              <a:rPr lang="nl-NL" sz="2400" dirty="0" smtClean="0">
                <a:uFill>
                  <a:solidFill/>
                </a:uFill>
              </a:rPr>
              <a:t>C#</a:t>
            </a:r>
          </a:p>
          <a:p>
            <a:pPr lvl="0">
              <a:buSzPct val="100000"/>
              <a:defRPr>
                <a:uFillTx/>
              </a:defRPr>
            </a:pPr>
            <a:r>
              <a:rPr lang="nl-NL" sz="2400" dirty="0" smtClean="0"/>
              <a:t>.NET Core</a:t>
            </a:r>
          </a:p>
          <a:p>
            <a:pPr lvl="0">
              <a:buSzPct val="100000"/>
              <a:defRPr>
                <a:uFillTx/>
              </a:defRPr>
            </a:pPr>
            <a:r>
              <a:rPr lang="nl-NL" sz="2400" dirty="0" smtClean="0">
                <a:uFill>
                  <a:solidFill/>
                </a:uFill>
              </a:rPr>
              <a:t>Visual Studio 2015</a:t>
            </a:r>
          </a:p>
          <a:p>
            <a:pPr lvl="0">
              <a:buSzPct val="100000"/>
              <a:defRPr>
                <a:uFillTx/>
              </a:defRPr>
            </a:pPr>
            <a:r>
              <a:rPr lang="nl-NL" sz="2400" dirty="0" smtClean="0">
                <a:uFill>
                  <a:solidFill/>
                </a:uFill>
              </a:rPr>
              <a:t>Web Scale Architecture</a:t>
            </a:r>
            <a:endParaRPr sz="2400" dirty="0">
              <a:uFill>
                <a:solidFill/>
              </a:u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lang="nl-NL" sz="3200" dirty="0" smtClean="0">
                <a:uFill>
                  <a:solidFill/>
                </a:uFill>
              </a:rPr>
              <a:t>Velocity van team is onbekend</a:t>
            </a:r>
            <a:endParaRPr sz="3200" dirty="0">
              <a:uFill>
                <a:solidFill/>
              </a:uFill>
            </a:endParaRP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extLst/>
          </a:blip>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1861559" y="18160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2509393" y="24065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1483296" y="295671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2169173" y="3443238"/>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TotalTime>
  <Words>501</Words>
  <Application>Microsoft Office PowerPoint</Application>
  <PresentationFormat>On-screen Show (4:3)</PresentationFormat>
  <Paragraphs>65</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Helvetica</vt:lpstr>
      <vt:lpstr>White</vt:lpstr>
      <vt:lpstr>The Agile Inception Deck </vt:lpstr>
      <vt:lpstr>Applicatie Kantilever</vt:lpstr>
      <vt:lpstr>Why are we here?</vt:lpstr>
      <vt:lpstr>The elevator pitch</vt:lpstr>
      <vt:lpstr>Product box</vt:lpstr>
      <vt:lpstr>Technical solution</vt:lpstr>
      <vt:lpstr>What keeps us up at night</vt:lpstr>
      <vt:lpstr>Trade-off sliders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 </dc:title>
  <dc:creator>Jan Wintermans</dc:creator>
  <cp:lastModifiedBy>Joery Huiden</cp:lastModifiedBy>
  <cp:revision>16</cp:revision>
  <dcterms:modified xsi:type="dcterms:W3CDTF">2017-01-19T10:50:03Z</dcterms:modified>
</cp:coreProperties>
</file>