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1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4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2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0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57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0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73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04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27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9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3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44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94E9C-15E7-43CB-9983-1BE3B8CD225D}" type="datetimeFigureOut">
              <a:rPr lang="pl-PL" smtClean="0"/>
              <a:t>07.04.2021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C59C72-4B7B-4208-B0C0-C2A13D019E53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5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3F555A-88FA-4568-BF69-5DDC21780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Detektor YOLOv3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DE1587F-E755-404E-A967-304D16652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Skrócone informacje o obsłudze</a:t>
            </a:r>
          </a:p>
        </p:txBody>
      </p:sp>
    </p:spTree>
    <p:extLst>
      <p:ext uri="{BB962C8B-B14F-4D97-AF65-F5344CB8AC3E}">
        <p14:creationId xmlns:p14="http://schemas.microsoft.com/office/powerpoint/2010/main" val="152985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81899-3972-4C72-A1A9-609AAE98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repozytorium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33EA5-7EC1-4FEB-A27F-C1013CF8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83692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3 główne skrypty służące do obsługi detektora: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detect.py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test.py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train.py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katalog data - pliki zarządzające zestawami danych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katalog </a:t>
            </a:r>
            <a:r>
              <a:rPr lang="pl-PL" dirty="0" err="1"/>
              <a:t>runs</a:t>
            </a:r>
            <a:r>
              <a:rPr lang="pl-PL" dirty="0"/>
              <a:t> – wyniki wykonywanych skryptów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katalog </a:t>
            </a:r>
            <a:r>
              <a:rPr lang="pl-PL" dirty="0" err="1"/>
              <a:t>models</a:t>
            </a:r>
            <a:r>
              <a:rPr lang="pl-PL" dirty="0"/>
              <a:t> - modele sieci i skrypty tworzące sieć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katalog </a:t>
            </a:r>
            <a:r>
              <a:rPr lang="pl-PL" dirty="0" err="1"/>
              <a:t>utils</a:t>
            </a:r>
            <a:r>
              <a:rPr lang="pl-PL" dirty="0"/>
              <a:t> – skrypty pomocnicze (np. metryki)</a:t>
            </a:r>
          </a:p>
        </p:txBody>
      </p:sp>
    </p:spTree>
    <p:extLst>
      <p:ext uri="{BB962C8B-B14F-4D97-AF65-F5344CB8AC3E}">
        <p14:creationId xmlns:p14="http://schemas.microsoft.com/office/powerpoint/2010/main" val="30952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66D7F8-2447-4D93-968B-CF123366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YAML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7D5BF25E-6B68-46FA-B77B-4F2A9E39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901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Język stosowany przez aplikacje działające na zbiorach danych.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Jest czytelny dla ludzi.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Jego zastosowania mogą być spełniane przez format XML, jednak YAML charakteryzuje się prostszą, podobną do </a:t>
            </a:r>
            <a:r>
              <a:rPr lang="pl-PL" dirty="0" err="1"/>
              <a:t>Pythona</a:t>
            </a:r>
            <a:r>
              <a:rPr lang="pl-PL" dirty="0"/>
              <a:t> składnią.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Najczęściej jest formatem zapisu plików konfiguracyjnych.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Rozszerzenia nazw plików: .</a:t>
            </a:r>
            <a:r>
              <a:rPr lang="pl-PL" dirty="0" err="1"/>
              <a:t>yaml</a:t>
            </a:r>
            <a:r>
              <a:rPr lang="pl-PL" dirty="0"/>
              <a:t>, .</a:t>
            </a:r>
            <a:r>
              <a:rPr lang="pl-PL" dirty="0" err="1"/>
              <a:t>yml</a:t>
            </a:r>
            <a:endParaRPr lang="pl-PL" dirty="0"/>
          </a:p>
        </p:txBody>
      </p:sp>
      <p:pic>
        <p:nvPicPr>
          <p:cNvPr id="12" name="Symbol zastępczy zawartości 8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F0C0CD9-739B-478A-8F4B-D58C0622E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54" y="595607"/>
            <a:ext cx="2415222" cy="83274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BA90B94-6908-440B-B3ED-84D63407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40" y="1845734"/>
            <a:ext cx="1788995" cy="3643901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F28B51E-CCB5-4FCA-A607-0108CEAA493C}"/>
              </a:ext>
            </a:extLst>
          </p:cNvPr>
          <p:cNvSpPr txBox="1"/>
          <p:nvPr/>
        </p:nvSpPr>
        <p:spPr>
          <a:xfrm>
            <a:off x="7901940" y="5499762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opt.yaml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012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55F66-C966-44BA-B5AE-C6BDCF59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Trenowanie – wywołanie skryptu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0E3BCEE-C90E-41A9-B695-AD32ABCF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413760" cy="4023360"/>
          </a:xfrm>
        </p:spPr>
        <p:txBody>
          <a:bodyPr/>
          <a:lstStyle/>
          <a:p>
            <a:r>
              <a:rPr lang="pl-PL" dirty="0"/>
              <a:t>Uruchomienie skryptu train.py rozpoczyna proces trenowania.</a:t>
            </a:r>
          </a:p>
          <a:p>
            <a:r>
              <a:rPr lang="pl-PL" dirty="0"/>
              <a:t>Parametry zaczynające się od – pozwalają dostosować proces trenowania.</a:t>
            </a:r>
          </a:p>
          <a:p>
            <a:r>
              <a:rPr lang="pl-PL" dirty="0"/>
              <a:t>Nie trzeba definiować wszystkich parametrów, ponieważ mają wartości domyślne.</a:t>
            </a:r>
          </a:p>
        </p:txBody>
      </p:sp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26886AF9-55FA-453D-A843-E9C8FE2D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845734"/>
            <a:ext cx="6789216" cy="43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E7A8BD-37A9-43D4-BF36-E39F1F54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Trenowanie – utworzony katalog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774830-CFE6-4186-B04A-E434016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7167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</a:t>
            </a:r>
            <a:r>
              <a:rPr lang="pl-PL" dirty="0" err="1"/>
              <a:t>runs</a:t>
            </a:r>
            <a:r>
              <a:rPr lang="pl-PL" dirty="0"/>
              <a:t>/</a:t>
            </a:r>
            <a:r>
              <a:rPr lang="pl-PL" dirty="0" err="1"/>
              <a:t>train</a:t>
            </a:r>
            <a:r>
              <a:rPr lang="pl-PL" dirty="0"/>
              <a:t>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err="1"/>
              <a:t>expn</a:t>
            </a:r>
            <a:r>
              <a:rPr lang="pl-PL" dirty="0"/>
              <a:t>, gdzie n to liczby oznaczające kolejne instancje wywołania, np. exp1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l-PL" dirty="0" err="1"/>
              <a:t>weights</a:t>
            </a:r>
            <a:r>
              <a:rPr lang="pl-PL" dirty="0"/>
              <a:t> – wagi będące wynikiem trenowania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l-PL" dirty="0" err="1"/>
              <a:t>opt.yaml</a:t>
            </a:r>
            <a:r>
              <a:rPr lang="pl-PL" dirty="0"/>
              <a:t> – opcje z jakimi trenowano sieć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6CB38F5-2572-4A40-A4B0-DB0676F1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73780"/>
            <a:ext cx="4410885" cy="25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DC02D-B178-4C9C-814A-73916F79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Macierz pomyłek (</a:t>
            </a:r>
            <a:r>
              <a:rPr lang="pl-PL" dirty="0" err="1"/>
              <a:t>Confusion</a:t>
            </a:r>
            <a:r>
              <a:rPr lang="pl-PL" dirty="0"/>
              <a:t> matrix)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E342333B-717C-4A7D-A31C-7716ADE4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15740" cy="4023360"/>
          </a:xfrm>
        </p:spPr>
        <p:txBody>
          <a:bodyPr/>
          <a:lstStyle/>
          <a:p>
            <a:r>
              <a:rPr lang="pl-PL" dirty="0"/>
              <a:t>Opracowana na podstawie porównania zbioru danych i testu przewidywań sieci.</a:t>
            </a:r>
          </a:p>
        </p:txBody>
      </p:sp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F3DC4832-EA95-41DC-B996-177D82A1E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20" y="1845734"/>
            <a:ext cx="5645997" cy="42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66EEB-0F79-4F6D-B3C9-13DCF7BF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Krzywa PR (precyzja - czułość)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E3C39FEC-B9A8-4015-8F93-F16C910A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1961727"/>
            <a:ext cx="50673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Tworzona na podstawie macierzy pomyłek.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Wysoka precyzja odpowiada małej ilości fałszywie rozpoznanych obiektów (FP –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Wysoka czułość odpowiada małej ilości nieprawidłowo nierozpoznanych obiektów</a:t>
            </a:r>
          </a:p>
          <a:p>
            <a:r>
              <a:rPr lang="pl-PL" dirty="0"/>
              <a:t>(FN –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</a:t>
            </a:r>
            <a:r>
              <a:rPr lang="pl-PL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l-PL" dirty="0"/>
              <a:t> Oba parametry powinny być wysokie, aby sieć można było uznać za pracującą prawidłowo.</a:t>
            </a:r>
          </a:p>
        </p:txBody>
      </p:sp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E1F1BBEE-5EA0-4D8C-8905-DE35B14F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1" y="1975274"/>
            <a:ext cx="5781039" cy="38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68F7D0-DD32-40AF-A3D2-2E972CFF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‚Mozaiki’ obrazów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50A2784-F9EF-4332-ADB4-CFBF27F1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54" y="2250123"/>
            <a:ext cx="3982624" cy="2657157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189A53-7C5B-44A0-BAC3-94B6D0370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22" y="2250123"/>
            <a:ext cx="3982624" cy="265715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8AF881E-9645-4AC0-B77A-9A8F650BC5A4}"/>
              </a:ext>
            </a:extLst>
          </p:cNvPr>
          <p:cNvSpPr txBox="1"/>
          <p:nvPr/>
        </p:nvSpPr>
        <p:spPr>
          <a:xfrm>
            <a:off x="2546277" y="5041742"/>
            <a:ext cx="24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test_batch1_labels.jpg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CF6F17A-2677-41E7-8495-03DBBFC0F3E1}"/>
              </a:ext>
            </a:extLst>
          </p:cNvPr>
          <p:cNvSpPr txBox="1"/>
          <p:nvPr/>
        </p:nvSpPr>
        <p:spPr>
          <a:xfrm>
            <a:off x="7214944" y="5050711"/>
            <a:ext cx="24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test_batch1_pred.jpg</a:t>
            </a:r>
          </a:p>
        </p:txBody>
      </p:sp>
    </p:spTree>
    <p:extLst>
      <p:ext uri="{BB962C8B-B14F-4D97-AF65-F5344CB8AC3E}">
        <p14:creationId xmlns:p14="http://schemas.microsoft.com/office/powerpoint/2010/main" val="2625478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291</Words>
  <Application>Microsoft Office PowerPoint</Application>
  <PresentationFormat>Panoramiczny</PresentationFormat>
  <Paragraphs>38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Retrospekcja</vt:lpstr>
      <vt:lpstr>Detektor YOLOv3</vt:lpstr>
      <vt:lpstr>Budowa repozytorium</vt:lpstr>
      <vt:lpstr>YAML</vt:lpstr>
      <vt:lpstr>Trenowanie – wywołanie skryptu</vt:lpstr>
      <vt:lpstr>Trenowanie – utworzony katalog</vt:lpstr>
      <vt:lpstr>Macierz pomyłek (Confusion matrix)</vt:lpstr>
      <vt:lpstr>Krzywa PR (precyzja - czułość)</vt:lpstr>
      <vt:lpstr>‚Mozaiki’ obrazów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Aleksander Górecki (249003)</dc:creator>
  <cp:lastModifiedBy>Aleksander Górecki (249003)</cp:lastModifiedBy>
  <cp:revision>73</cp:revision>
  <dcterms:created xsi:type="dcterms:W3CDTF">2021-04-06T18:51:34Z</dcterms:created>
  <dcterms:modified xsi:type="dcterms:W3CDTF">2021-04-07T06:59:06Z</dcterms:modified>
</cp:coreProperties>
</file>