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CB4-5538-2042-8800-BDB657DD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92A83-AAFD-A540-B716-FF82FEEFD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04F7-6E55-A44B-8664-CDD4E10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C009-13E1-2346-ABB6-562BBA3E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90C-6A82-ED4E-B801-8EEC3E0B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5AB0-A519-6148-80A4-D32AE17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847FB-721F-5240-8B53-85A7492F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B2BE-DC23-2B44-92DD-C3BEEF0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EDFE-1974-554E-8614-0798BC11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D9DB-6A12-A74D-A003-3C802970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4B05-493D-EA44-9EF1-C9B36A04D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F8EB2-6209-4345-8028-38D52CF0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0268-BED7-304B-A935-122F18DB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AD02-95CE-7749-9359-4A1730D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DCDE-9C5A-1C4C-9663-37CF1926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9918-B8D5-5E41-9A75-29A52A4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14F5-A440-2B43-928C-8754439B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739A-E653-F346-95CA-9BC150D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D960-7791-3749-8DC6-8FDEF754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83B7-C9B3-6748-AFE0-8731D4E8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FD8B-440A-1844-89B4-27A831EF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418E-CC52-B945-9344-B7155238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0885-0D9B-4249-8BE0-BA9E7937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3C5B-DC66-284C-B67A-802246A5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609D-086B-804C-8DAA-07F4D0DC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2E70-05E7-E145-9670-EF99A4C2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0551-8B54-A140-8A0D-E05DDF801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7B36-59C6-7145-9E9C-FD80895F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17E1-59F4-8D46-BE97-527E78AA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FDC71-0894-114A-9976-ED200A54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0DE8-4373-BF47-A5AA-738ACFFA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9D72-DF36-C44F-BCE3-71FD28BB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2E7C-7ED7-F545-8029-A5D9D62B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7D48C-95D5-1341-A074-0E80D67D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6E9E1-9DE6-FC49-9F80-0183F9BEB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C4D9F-314E-E845-A36A-F87902F1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55D1E-BAED-2E40-AC70-C60D314B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97B0B-CB2E-E647-87C2-648E483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9B84B-61F4-F94B-8A60-6CF9ABD0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9AB5-4B90-BC44-A23E-D63E44C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D61D3-7775-6B4F-9E05-0753069F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9DC88-307F-9346-98D2-C31F9BA9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4321-18DB-2A4E-A41B-DCA8DC7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A5B53-E3AB-0942-B7BF-36607825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D6D65-87D2-3544-ACD7-15B9B2A8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DB92A-6737-674A-9474-07215325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8DA-5705-A849-8445-ABF650BF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3D38-3E54-344B-9EC2-3642635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E9776-128C-E84D-837D-F09BD3EA3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48FC8-6559-9647-9F89-C409298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D2EE4-9A3F-6540-A9D3-54452071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5EED-52E1-4A49-8794-0BD14C36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2006-8A9D-594E-92A6-FDB7DAF1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D3E0-EA98-5D48-8CFF-3428AAD45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492D-C438-6343-BA4F-1025EEF84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2E48-9665-0745-B928-AB141E18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303D1-B9FE-0743-AB14-69BE0582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C948-206C-FA44-8732-1A5D65DB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3F448-A772-CA4A-A909-11878A7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C3803-3B9D-9748-900A-D569CEC5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EF66-5F43-454E-B77F-775299F2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7BE4-2E21-E647-89FF-977250FCB88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DA5C-C1F2-DE44-859F-2D5AEEA4F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4F52-6122-1449-A0F7-AB453033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3837-7493-F243-A989-308C672A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0AD2-192B-9442-B3D8-D8830C64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Interpretation</a:t>
            </a:r>
            <a:br>
              <a:rPr lang="en-US" b="1" dirty="0"/>
            </a:br>
            <a:r>
              <a:rPr lang="en-US" b="1" dirty="0"/>
              <a:t>and Statistical Analysis</a:t>
            </a:r>
            <a:br>
              <a:rPr lang="en-US" b="1" dirty="0"/>
            </a:br>
            <a:r>
              <a:rPr lang="en-US" b="1" dirty="0"/>
              <a:t>Course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42FC-3615-434B-92EB-A2465EC3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Warren Sky</a:t>
            </a:r>
          </a:p>
        </p:txBody>
      </p:sp>
    </p:spTree>
    <p:extLst>
      <p:ext uri="{BB962C8B-B14F-4D97-AF65-F5344CB8AC3E}">
        <p14:creationId xmlns:p14="http://schemas.microsoft.com/office/powerpoint/2010/main" val="16277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006-0D49-EE4A-8EFB-2CB3BD40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Excel Dashboards for </a:t>
            </a:r>
            <a:r>
              <a:rPr lang="en-US" dirty="0" err="1"/>
              <a:t>VanArsdel</a:t>
            </a:r>
            <a:r>
              <a:rPr lang="en-US" dirty="0"/>
              <a:t> dataset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4DBFE97-E142-8B46-8E13-A5181DA3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65" y="1825625"/>
            <a:ext cx="10520686" cy="4795892"/>
          </a:xfrm>
        </p:spPr>
      </p:pic>
    </p:spTree>
    <p:extLst>
      <p:ext uri="{BB962C8B-B14F-4D97-AF65-F5344CB8AC3E}">
        <p14:creationId xmlns:p14="http://schemas.microsoft.com/office/powerpoint/2010/main" val="307502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661-9113-A542-B5B6-8CA8872C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49"/>
            <a:ext cx="10515600" cy="738461"/>
          </a:xfrm>
        </p:spPr>
        <p:txBody>
          <a:bodyPr/>
          <a:lstStyle/>
          <a:p>
            <a:pPr algn="ctr"/>
            <a:r>
              <a:rPr lang="en-US" dirty="0"/>
              <a:t>Dashboard Published to </a:t>
            </a:r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4768F0-73AB-C74B-96ED-884C5477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53" y="1040524"/>
            <a:ext cx="11046647" cy="5489480"/>
          </a:xfrm>
        </p:spPr>
      </p:pic>
    </p:spTree>
    <p:extLst>
      <p:ext uri="{BB962C8B-B14F-4D97-AF65-F5344CB8AC3E}">
        <p14:creationId xmlns:p14="http://schemas.microsoft.com/office/powerpoint/2010/main" val="25022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030C-D0BD-204B-83D8-81517ECC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4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Model With Relationships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7111486-75B5-7749-B34E-3219391FF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978" y="935838"/>
            <a:ext cx="8476735" cy="5706162"/>
          </a:xfrm>
        </p:spPr>
      </p:pic>
    </p:spTree>
    <p:extLst>
      <p:ext uri="{BB962C8B-B14F-4D97-AF65-F5344CB8AC3E}">
        <p14:creationId xmlns:p14="http://schemas.microsoft.com/office/powerpoint/2010/main" val="289092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3E0-FDBB-BD4A-92EF-332CD0E3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A657-7B40-A149-98B1-9ACDE06B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prepare data for analysis with Excel</a:t>
            </a:r>
          </a:p>
          <a:p>
            <a:r>
              <a:rPr lang="en-US" dirty="0"/>
              <a:t>How to create Pivot tables and charts with Excel</a:t>
            </a:r>
          </a:p>
          <a:p>
            <a:r>
              <a:rPr lang="en-US" dirty="0"/>
              <a:t>How to create dashboards and connect to Pivot tables and charts</a:t>
            </a:r>
          </a:p>
          <a:p>
            <a:r>
              <a:rPr lang="en-US" dirty="0"/>
              <a:t>How to create data models and connected dashboards</a:t>
            </a:r>
          </a:p>
          <a:p>
            <a:r>
              <a:rPr lang="en-US" dirty="0"/>
              <a:t>How to connect Excel to 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30110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A212-A5EE-6A49-85C4-89A1CE08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492C-86B4-BB4B-89E0-584AE1E4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had difficulty creating data model in Excel.</a:t>
            </a:r>
          </a:p>
          <a:p>
            <a:pPr lvl="1"/>
            <a:r>
              <a:rPr lang="en-US" dirty="0"/>
              <a:t>When I copied the date from the spreadsheet, I copied the entire sheet including many empty rows which the data model read as duplicate data and would not allow me to create relationships using that table.  I deleted the data from the table, copied only the rows with data from the spreadsheet and recreated the table.  This resolved the issue.</a:t>
            </a:r>
          </a:p>
          <a:p>
            <a:pPr lvl="1"/>
            <a:endParaRPr lang="en-US" dirty="0"/>
          </a:p>
          <a:p>
            <a:r>
              <a:rPr lang="en-US" dirty="0"/>
              <a:t>The year slicer was not updating my dashboard in Excel.</a:t>
            </a:r>
          </a:p>
          <a:p>
            <a:pPr lvl="1"/>
            <a:r>
              <a:rPr lang="en-US" dirty="0"/>
              <a:t>I realized that although I had created the calendar table in the data model, I had not created the relationship between the Calendar table and my Sales table.  After created the relationship, the problem was resolved.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</TotalTime>
  <Words>199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Interpretation and Statistical Analysis Course Project</vt:lpstr>
      <vt:lpstr>Excel Dashboards for VanArsdel dataset</vt:lpstr>
      <vt:lpstr>Dashboard Published to PowerBi</vt:lpstr>
      <vt:lpstr>Data Model With Relationships</vt:lpstr>
      <vt:lpstr>Skills Learned</vt:lpstr>
      <vt:lpstr>Challenges faced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Interpretation and Statistical Analysis Course Project</dc:title>
  <dc:creator>Warren Sky</dc:creator>
  <cp:lastModifiedBy>Warren Sky</cp:lastModifiedBy>
  <cp:revision>2</cp:revision>
  <dcterms:created xsi:type="dcterms:W3CDTF">2021-12-12T22:49:34Z</dcterms:created>
  <dcterms:modified xsi:type="dcterms:W3CDTF">2021-12-17T18:10:58Z</dcterms:modified>
</cp:coreProperties>
</file>