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8"/>
    <p:restoredTop sz="94638"/>
  </p:normalViewPr>
  <p:slideViewPr>
    <p:cSldViewPr snapToGrid="0" snapToObjects="1">
      <p:cViewPr varScale="1">
        <p:scale>
          <a:sx n="113" d="100"/>
          <a:sy n="113" d="100"/>
        </p:scale>
        <p:origin x="162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sv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svg"/><Relationship Id="rId1" Type="http://schemas.openxmlformats.org/officeDocument/2006/relationships/image" Target="../media/image11.png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814BA5C-2ABB-4C82-904F-5CD7B5E4FCA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0D83EC62-81AD-4ECA-BB7B-F709EFDCC1A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Hundreds of properties across the Nashville metro</a:t>
          </a:r>
        </a:p>
      </dgm:t>
    </dgm:pt>
    <dgm:pt modelId="{92F56683-127D-43CD-978A-0034E0F7B3FF}" type="parTrans" cxnId="{CA66883D-0433-4291-BCAE-B439C0962FA4}">
      <dgm:prSet/>
      <dgm:spPr/>
      <dgm:t>
        <a:bodyPr/>
        <a:lstStyle/>
        <a:p>
          <a:endParaRPr lang="en-US"/>
        </a:p>
      </dgm:t>
    </dgm:pt>
    <dgm:pt modelId="{09FD0340-A1FD-4758-B911-787C7A1E40E8}" type="sibTrans" cxnId="{CA66883D-0433-4291-BCAE-B439C0962FA4}">
      <dgm:prSet/>
      <dgm:spPr/>
      <dgm:t>
        <a:bodyPr/>
        <a:lstStyle/>
        <a:p>
          <a:endParaRPr lang="en-US"/>
        </a:p>
      </dgm:t>
    </dgm:pt>
    <dgm:pt modelId="{872BCE28-FC74-4530-BEB2-C96F89815A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Multiple time-series rent growth metrics (1Y, 3Y, 5Y)</a:t>
          </a:r>
        </a:p>
      </dgm:t>
    </dgm:pt>
    <dgm:pt modelId="{65775154-1D8D-4101-A9CB-655C4B0525F0}" type="parTrans" cxnId="{BD6B517F-67AF-4A17-9D2C-661B5D5C0FCD}">
      <dgm:prSet/>
      <dgm:spPr/>
      <dgm:t>
        <a:bodyPr/>
        <a:lstStyle/>
        <a:p>
          <a:endParaRPr lang="en-US"/>
        </a:p>
      </dgm:t>
    </dgm:pt>
    <dgm:pt modelId="{8ED52325-90BF-4CA6-9223-7EFF2507C877}" type="sibTrans" cxnId="{BD6B517F-67AF-4A17-9D2C-661B5D5C0FCD}">
      <dgm:prSet/>
      <dgm:spPr/>
      <dgm:t>
        <a:bodyPr/>
        <a:lstStyle/>
        <a:p>
          <a:endParaRPr lang="en-US"/>
        </a:p>
      </dgm:t>
    </dgm:pt>
    <dgm:pt modelId="{695985C2-CDEA-4CA0-9910-FCCEBC9355C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Need for fast, flexible visualizations for strategic decisions</a:t>
          </a:r>
        </a:p>
      </dgm:t>
    </dgm:pt>
    <dgm:pt modelId="{B49B4944-CF96-4751-84D8-9FEAE3D3E567}" type="parTrans" cxnId="{574FBB69-AFF5-4E75-9129-6F78EA44285A}">
      <dgm:prSet/>
      <dgm:spPr/>
      <dgm:t>
        <a:bodyPr/>
        <a:lstStyle/>
        <a:p>
          <a:endParaRPr lang="en-US"/>
        </a:p>
      </dgm:t>
    </dgm:pt>
    <dgm:pt modelId="{AA62FAA0-F12C-4713-A176-D904056EEFAB}" type="sibTrans" cxnId="{574FBB69-AFF5-4E75-9129-6F78EA44285A}">
      <dgm:prSet/>
      <dgm:spPr/>
      <dgm:t>
        <a:bodyPr/>
        <a:lstStyle/>
        <a:p>
          <a:endParaRPr lang="en-US"/>
        </a:p>
      </dgm:t>
    </dgm:pt>
    <dgm:pt modelId="{93A92100-F1FB-426B-ABDB-BFB9561B8A5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- Manual scripting, mapping, and formatting would take hours to build and debug</a:t>
          </a:r>
        </a:p>
      </dgm:t>
    </dgm:pt>
    <dgm:pt modelId="{E8ABC8DA-8B95-4465-A840-C21B3FE255FE}" type="parTrans" cxnId="{E34BFB54-04C2-464E-9AE6-47A382052CF6}">
      <dgm:prSet/>
      <dgm:spPr/>
      <dgm:t>
        <a:bodyPr/>
        <a:lstStyle/>
        <a:p>
          <a:endParaRPr lang="en-US"/>
        </a:p>
      </dgm:t>
    </dgm:pt>
    <dgm:pt modelId="{5C7A768E-F1B0-41C8-8A86-C49747FD4427}" type="sibTrans" cxnId="{E34BFB54-04C2-464E-9AE6-47A382052CF6}">
      <dgm:prSet/>
      <dgm:spPr/>
      <dgm:t>
        <a:bodyPr/>
        <a:lstStyle/>
        <a:p>
          <a:endParaRPr lang="en-US"/>
        </a:p>
      </dgm:t>
    </dgm:pt>
    <dgm:pt modelId="{1B589FE0-5FB4-4048-92BB-510E161DA245}" type="pres">
      <dgm:prSet presAssocID="{1814BA5C-2ABB-4C82-904F-5CD7B5E4FCA6}" presName="root" presStyleCnt="0">
        <dgm:presLayoutVars>
          <dgm:dir/>
          <dgm:resizeHandles val="exact"/>
        </dgm:presLayoutVars>
      </dgm:prSet>
      <dgm:spPr/>
    </dgm:pt>
    <dgm:pt modelId="{168B8617-6B23-471A-A58F-C4B97099C08A}" type="pres">
      <dgm:prSet presAssocID="{0D83EC62-81AD-4ECA-BB7B-F709EFDCC1A6}" presName="compNode" presStyleCnt="0"/>
      <dgm:spPr/>
    </dgm:pt>
    <dgm:pt modelId="{73B23661-B2BA-48F8-8B51-99C79D255819}" type="pres">
      <dgm:prSet presAssocID="{0D83EC62-81AD-4ECA-BB7B-F709EFDCC1A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3FA69A7A-26DB-47C7-9218-CDB7EE72DAA9}" type="pres">
      <dgm:prSet presAssocID="{0D83EC62-81AD-4ECA-BB7B-F709EFDCC1A6}" presName="spaceRect" presStyleCnt="0"/>
      <dgm:spPr/>
    </dgm:pt>
    <dgm:pt modelId="{8FEC4484-5391-40C1-A4AB-07998447606B}" type="pres">
      <dgm:prSet presAssocID="{0D83EC62-81AD-4ECA-BB7B-F709EFDCC1A6}" presName="textRect" presStyleLbl="revTx" presStyleIdx="0" presStyleCnt="4">
        <dgm:presLayoutVars>
          <dgm:chMax val="1"/>
          <dgm:chPref val="1"/>
        </dgm:presLayoutVars>
      </dgm:prSet>
      <dgm:spPr/>
    </dgm:pt>
    <dgm:pt modelId="{ECE288B0-AA47-4FD2-89BC-3A7EE922D324}" type="pres">
      <dgm:prSet presAssocID="{09FD0340-A1FD-4758-B911-787C7A1E40E8}" presName="sibTrans" presStyleCnt="0"/>
      <dgm:spPr/>
    </dgm:pt>
    <dgm:pt modelId="{8FA8BB1C-DDDB-4603-86ED-ADF7B1FAEBDA}" type="pres">
      <dgm:prSet presAssocID="{872BCE28-FC74-4530-BEB2-C96F89815ADF}" presName="compNode" presStyleCnt="0"/>
      <dgm:spPr/>
    </dgm:pt>
    <dgm:pt modelId="{87FF2767-023A-4D0E-8E12-17106A84B096}" type="pres">
      <dgm:prSet presAssocID="{872BCE28-FC74-4530-BEB2-C96F89815ADF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785CA078-3198-46B0-89EA-4BE2F2A65A89}" type="pres">
      <dgm:prSet presAssocID="{872BCE28-FC74-4530-BEB2-C96F89815ADF}" presName="spaceRect" presStyleCnt="0"/>
      <dgm:spPr/>
    </dgm:pt>
    <dgm:pt modelId="{27CAE82D-F72C-4CDA-AAAE-694CB4CB4227}" type="pres">
      <dgm:prSet presAssocID="{872BCE28-FC74-4530-BEB2-C96F89815ADF}" presName="textRect" presStyleLbl="revTx" presStyleIdx="1" presStyleCnt="4">
        <dgm:presLayoutVars>
          <dgm:chMax val="1"/>
          <dgm:chPref val="1"/>
        </dgm:presLayoutVars>
      </dgm:prSet>
      <dgm:spPr/>
    </dgm:pt>
    <dgm:pt modelId="{BEDDBE67-800C-4F13-BFC6-CACD548EAA53}" type="pres">
      <dgm:prSet presAssocID="{8ED52325-90BF-4CA6-9223-7EFF2507C877}" presName="sibTrans" presStyleCnt="0"/>
      <dgm:spPr/>
    </dgm:pt>
    <dgm:pt modelId="{23C5C98F-7837-42F8-A8CF-AED1F53F18C3}" type="pres">
      <dgm:prSet presAssocID="{695985C2-CDEA-4CA0-9910-FCCEBC9355C4}" presName="compNode" presStyleCnt="0"/>
      <dgm:spPr/>
    </dgm:pt>
    <dgm:pt modelId="{B52D919D-808B-42D8-84B0-FF038C64A6F3}" type="pres">
      <dgm:prSet presAssocID="{695985C2-CDEA-4CA0-9910-FCCEBC9355C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53F6944C-C5C7-44C6-B770-DD199C3DFAF7}" type="pres">
      <dgm:prSet presAssocID="{695985C2-CDEA-4CA0-9910-FCCEBC9355C4}" presName="spaceRect" presStyleCnt="0"/>
      <dgm:spPr/>
    </dgm:pt>
    <dgm:pt modelId="{66F639F0-2D69-440E-8B8C-94447A73038A}" type="pres">
      <dgm:prSet presAssocID="{695985C2-CDEA-4CA0-9910-FCCEBC9355C4}" presName="textRect" presStyleLbl="revTx" presStyleIdx="2" presStyleCnt="4">
        <dgm:presLayoutVars>
          <dgm:chMax val="1"/>
          <dgm:chPref val="1"/>
        </dgm:presLayoutVars>
      </dgm:prSet>
      <dgm:spPr/>
    </dgm:pt>
    <dgm:pt modelId="{424728B4-4892-4024-A9B6-3A2A94FEA7C2}" type="pres">
      <dgm:prSet presAssocID="{AA62FAA0-F12C-4713-A176-D904056EEFAB}" presName="sibTrans" presStyleCnt="0"/>
      <dgm:spPr/>
    </dgm:pt>
    <dgm:pt modelId="{7E939B83-9411-4E24-97D8-3928EF673028}" type="pres">
      <dgm:prSet presAssocID="{93A92100-F1FB-426B-ABDB-BFB9561B8A56}" presName="compNode" presStyleCnt="0"/>
      <dgm:spPr/>
    </dgm:pt>
    <dgm:pt modelId="{A860ED34-34F5-4569-95F3-DA64EEAB3655}" type="pres">
      <dgm:prSet presAssocID="{93A92100-F1FB-426B-ABDB-BFB9561B8A5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9F12E81F-A2EA-40FB-90A3-0913D5C606A5}" type="pres">
      <dgm:prSet presAssocID="{93A92100-F1FB-426B-ABDB-BFB9561B8A56}" presName="spaceRect" presStyleCnt="0"/>
      <dgm:spPr/>
    </dgm:pt>
    <dgm:pt modelId="{D8163F28-FF6A-40A3-B98A-5DC3253DE485}" type="pres">
      <dgm:prSet presAssocID="{93A92100-F1FB-426B-ABDB-BFB9561B8A56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0024905-E97E-4960-9165-7B9C00A43012}" type="presOf" srcId="{1814BA5C-2ABB-4C82-904F-5CD7B5E4FCA6}" destId="{1B589FE0-5FB4-4048-92BB-510E161DA245}" srcOrd="0" destOrd="0" presId="urn:microsoft.com/office/officeart/2018/2/layout/IconLabelList"/>
    <dgm:cxn modelId="{6AFFD11D-1238-4E25-A5C9-1DCA5B747FD4}" type="presOf" srcId="{0D83EC62-81AD-4ECA-BB7B-F709EFDCC1A6}" destId="{8FEC4484-5391-40C1-A4AB-07998447606B}" srcOrd="0" destOrd="0" presId="urn:microsoft.com/office/officeart/2018/2/layout/IconLabelList"/>
    <dgm:cxn modelId="{CA66883D-0433-4291-BCAE-B439C0962FA4}" srcId="{1814BA5C-2ABB-4C82-904F-5CD7B5E4FCA6}" destId="{0D83EC62-81AD-4ECA-BB7B-F709EFDCC1A6}" srcOrd="0" destOrd="0" parTransId="{92F56683-127D-43CD-978A-0034E0F7B3FF}" sibTransId="{09FD0340-A1FD-4758-B911-787C7A1E40E8}"/>
    <dgm:cxn modelId="{E34BFB54-04C2-464E-9AE6-47A382052CF6}" srcId="{1814BA5C-2ABB-4C82-904F-5CD7B5E4FCA6}" destId="{93A92100-F1FB-426B-ABDB-BFB9561B8A56}" srcOrd="3" destOrd="0" parTransId="{E8ABC8DA-8B95-4465-A840-C21B3FE255FE}" sibTransId="{5C7A768E-F1B0-41C8-8A86-C49747FD4427}"/>
    <dgm:cxn modelId="{574FBB69-AFF5-4E75-9129-6F78EA44285A}" srcId="{1814BA5C-2ABB-4C82-904F-5CD7B5E4FCA6}" destId="{695985C2-CDEA-4CA0-9910-FCCEBC9355C4}" srcOrd="2" destOrd="0" parTransId="{B49B4944-CF96-4751-84D8-9FEAE3D3E567}" sibTransId="{AA62FAA0-F12C-4713-A176-D904056EEFAB}"/>
    <dgm:cxn modelId="{2FD2A86C-B8E1-4B12-A32D-BA2CBFB4D1AF}" type="presOf" srcId="{872BCE28-FC74-4530-BEB2-C96F89815ADF}" destId="{27CAE82D-F72C-4CDA-AAAE-694CB4CB4227}" srcOrd="0" destOrd="0" presId="urn:microsoft.com/office/officeart/2018/2/layout/IconLabelList"/>
    <dgm:cxn modelId="{BD6B517F-67AF-4A17-9D2C-661B5D5C0FCD}" srcId="{1814BA5C-2ABB-4C82-904F-5CD7B5E4FCA6}" destId="{872BCE28-FC74-4530-BEB2-C96F89815ADF}" srcOrd="1" destOrd="0" parTransId="{65775154-1D8D-4101-A9CB-655C4B0525F0}" sibTransId="{8ED52325-90BF-4CA6-9223-7EFF2507C877}"/>
    <dgm:cxn modelId="{66F110B6-24AA-42E7-B2E8-007F1E1443B0}" type="presOf" srcId="{93A92100-F1FB-426B-ABDB-BFB9561B8A56}" destId="{D8163F28-FF6A-40A3-B98A-5DC3253DE485}" srcOrd="0" destOrd="0" presId="urn:microsoft.com/office/officeart/2018/2/layout/IconLabelList"/>
    <dgm:cxn modelId="{3A667AC2-A341-46BD-A324-BAC955496D93}" type="presOf" srcId="{695985C2-CDEA-4CA0-9910-FCCEBC9355C4}" destId="{66F639F0-2D69-440E-8B8C-94447A73038A}" srcOrd="0" destOrd="0" presId="urn:microsoft.com/office/officeart/2018/2/layout/IconLabelList"/>
    <dgm:cxn modelId="{486D645E-E29E-45BA-B228-8A73C2C15F96}" type="presParOf" srcId="{1B589FE0-5FB4-4048-92BB-510E161DA245}" destId="{168B8617-6B23-471A-A58F-C4B97099C08A}" srcOrd="0" destOrd="0" presId="urn:microsoft.com/office/officeart/2018/2/layout/IconLabelList"/>
    <dgm:cxn modelId="{53CD32F8-3B87-46BB-81E7-267E5DE5BCAB}" type="presParOf" srcId="{168B8617-6B23-471A-A58F-C4B97099C08A}" destId="{73B23661-B2BA-48F8-8B51-99C79D255819}" srcOrd="0" destOrd="0" presId="urn:microsoft.com/office/officeart/2018/2/layout/IconLabelList"/>
    <dgm:cxn modelId="{703BCC8F-7380-4DD5-95EA-874B002F64DB}" type="presParOf" srcId="{168B8617-6B23-471A-A58F-C4B97099C08A}" destId="{3FA69A7A-26DB-47C7-9218-CDB7EE72DAA9}" srcOrd="1" destOrd="0" presId="urn:microsoft.com/office/officeart/2018/2/layout/IconLabelList"/>
    <dgm:cxn modelId="{B64352C9-8B1B-415A-801D-860279D1D89B}" type="presParOf" srcId="{168B8617-6B23-471A-A58F-C4B97099C08A}" destId="{8FEC4484-5391-40C1-A4AB-07998447606B}" srcOrd="2" destOrd="0" presId="urn:microsoft.com/office/officeart/2018/2/layout/IconLabelList"/>
    <dgm:cxn modelId="{1317DF6A-E071-4B1A-99D3-6E98EC77DE45}" type="presParOf" srcId="{1B589FE0-5FB4-4048-92BB-510E161DA245}" destId="{ECE288B0-AA47-4FD2-89BC-3A7EE922D324}" srcOrd="1" destOrd="0" presId="urn:microsoft.com/office/officeart/2018/2/layout/IconLabelList"/>
    <dgm:cxn modelId="{9DE7C60D-BA1E-456B-B447-B44538589C0E}" type="presParOf" srcId="{1B589FE0-5FB4-4048-92BB-510E161DA245}" destId="{8FA8BB1C-DDDB-4603-86ED-ADF7B1FAEBDA}" srcOrd="2" destOrd="0" presId="urn:microsoft.com/office/officeart/2018/2/layout/IconLabelList"/>
    <dgm:cxn modelId="{1C183422-D554-43BD-B495-5533EA6B0EBC}" type="presParOf" srcId="{8FA8BB1C-DDDB-4603-86ED-ADF7B1FAEBDA}" destId="{87FF2767-023A-4D0E-8E12-17106A84B096}" srcOrd="0" destOrd="0" presId="urn:microsoft.com/office/officeart/2018/2/layout/IconLabelList"/>
    <dgm:cxn modelId="{F99750C8-CD21-4338-934B-A0104229DF97}" type="presParOf" srcId="{8FA8BB1C-DDDB-4603-86ED-ADF7B1FAEBDA}" destId="{785CA078-3198-46B0-89EA-4BE2F2A65A89}" srcOrd="1" destOrd="0" presId="urn:microsoft.com/office/officeart/2018/2/layout/IconLabelList"/>
    <dgm:cxn modelId="{757822C7-3ED7-47AA-B3D0-9E2C2383701A}" type="presParOf" srcId="{8FA8BB1C-DDDB-4603-86ED-ADF7B1FAEBDA}" destId="{27CAE82D-F72C-4CDA-AAAE-694CB4CB4227}" srcOrd="2" destOrd="0" presId="urn:microsoft.com/office/officeart/2018/2/layout/IconLabelList"/>
    <dgm:cxn modelId="{4ACCBECC-24D9-402D-8EF1-8E7E63D7CE14}" type="presParOf" srcId="{1B589FE0-5FB4-4048-92BB-510E161DA245}" destId="{BEDDBE67-800C-4F13-BFC6-CACD548EAA53}" srcOrd="3" destOrd="0" presId="urn:microsoft.com/office/officeart/2018/2/layout/IconLabelList"/>
    <dgm:cxn modelId="{C7598269-2BAB-422D-8B81-B72D693BF955}" type="presParOf" srcId="{1B589FE0-5FB4-4048-92BB-510E161DA245}" destId="{23C5C98F-7837-42F8-A8CF-AED1F53F18C3}" srcOrd="4" destOrd="0" presId="urn:microsoft.com/office/officeart/2018/2/layout/IconLabelList"/>
    <dgm:cxn modelId="{C8DDA34B-6E89-4B98-8D1C-FA878D50969B}" type="presParOf" srcId="{23C5C98F-7837-42F8-A8CF-AED1F53F18C3}" destId="{B52D919D-808B-42D8-84B0-FF038C64A6F3}" srcOrd="0" destOrd="0" presId="urn:microsoft.com/office/officeart/2018/2/layout/IconLabelList"/>
    <dgm:cxn modelId="{5C1DB77F-DB1F-4DE9-A193-0517064DD72E}" type="presParOf" srcId="{23C5C98F-7837-42F8-A8CF-AED1F53F18C3}" destId="{53F6944C-C5C7-44C6-B770-DD199C3DFAF7}" srcOrd="1" destOrd="0" presId="urn:microsoft.com/office/officeart/2018/2/layout/IconLabelList"/>
    <dgm:cxn modelId="{A90CA6B0-4C89-4605-93F3-A10B56A206C4}" type="presParOf" srcId="{23C5C98F-7837-42F8-A8CF-AED1F53F18C3}" destId="{66F639F0-2D69-440E-8B8C-94447A73038A}" srcOrd="2" destOrd="0" presId="urn:microsoft.com/office/officeart/2018/2/layout/IconLabelList"/>
    <dgm:cxn modelId="{0E5B5393-8E8F-4186-9127-E46934D83A8A}" type="presParOf" srcId="{1B589FE0-5FB4-4048-92BB-510E161DA245}" destId="{424728B4-4892-4024-A9B6-3A2A94FEA7C2}" srcOrd="5" destOrd="0" presId="urn:microsoft.com/office/officeart/2018/2/layout/IconLabelList"/>
    <dgm:cxn modelId="{421572A9-EFE8-4012-8974-6092A704A57B}" type="presParOf" srcId="{1B589FE0-5FB4-4048-92BB-510E161DA245}" destId="{7E939B83-9411-4E24-97D8-3928EF673028}" srcOrd="6" destOrd="0" presId="urn:microsoft.com/office/officeart/2018/2/layout/IconLabelList"/>
    <dgm:cxn modelId="{EFCD6755-F61F-40BA-834F-834725AB10A1}" type="presParOf" srcId="{7E939B83-9411-4E24-97D8-3928EF673028}" destId="{A860ED34-34F5-4569-95F3-DA64EEAB3655}" srcOrd="0" destOrd="0" presId="urn:microsoft.com/office/officeart/2018/2/layout/IconLabelList"/>
    <dgm:cxn modelId="{617F15EC-09D2-4112-9292-0A102FD9D3F9}" type="presParOf" srcId="{7E939B83-9411-4E24-97D8-3928EF673028}" destId="{9F12E81F-A2EA-40FB-90A3-0913D5C606A5}" srcOrd="1" destOrd="0" presId="urn:microsoft.com/office/officeart/2018/2/layout/IconLabelList"/>
    <dgm:cxn modelId="{9156F506-75BE-4607-8A18-FD1F0075CD65}" type="presParOf" srcId="{7E939B83-9411-4E24-97D8-3928EF673028}" destId="{D8163F28-FF6A-40A3-B98A-5DC3253DE48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29C3D1A-EFE0-46AD-B101-EA1D2BE174B7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C727780-88F7-4677-8542-1AD901F347EC}">
      <dgm:prSet/>
      <dgm:spPr/>
      <dgm:t>
        <a:bodyPr/>
        <a:lstStyle/>
        <a:p>
          <a:r>
            <a:rPr lang="en-US" dirty="0"/>
            <a:t>Cleaned and structured raw CSV/Excel exports automatically</a:t>
          </a:r>
        </a:p>
      </dgm:t>
    </dgm:pt>
    <dgm:pt modelId="{236E2694-EEE2-487D-8161-6FD24D0C763F}" type="parTrans" cxnId="{01AFB8D5-9873-4FCE-A384-033F68300081}">
      <dgm:prSet/>
      <dgm:spPr/>
      <dgm:t>
        <a:bodyPr/>
        <a:lstStyle/>
        <a:p>
          <a:endParaRPr lang="en-US"/>
        </a:p>
      </dgm:t>
    </dgm:pt>
    <dgm:pt modelId="{CA3A256F-AA23-4100-A6E3-E5A7DFF355F9}" type="sibTrans" cxnId="{01AFB8D5-9873-4FCE-A384-033F68300081}">
      <dgm:prSet/>
      <dgm:spPr/>
      <dgm:t>
        <a:bodyPr/>
        <a:lstStyle/>
        <a:p>
          <a:endParaRPr lang="en-US"/>
        </a:p>
      </dgm:t>
    </dgm:pt>
    <dgm:pt modelId="{809D0CE3-F185-4CA9-BF35-765BEFABC5E7}">
      <dgm:prSet/>
      <dgm:spPr/>
      <dgm:t>
        <a:bodyPr/>
        <a:lstStyle/>
        <a:p>
          <a:r>
            <a:rPr lang="en-US" dirty="0"/>
            <a:t>Detected malformed headers, trailing spaces, and hidden characters</a:t>
          </a:r>
        </a:p>
      </dgm:t>
    </dgm:pt>
    <dgm:pt modelId="{FCDC6F6F-F677-4BD2-B33A-B6D91D97B32F}" type="parTrans" cxnId="{F661C8E5-C790-4825-83C9-0213DD2422CC}">
      <dgm:prSet/>
      <dgm:spPr/>
      <dgm:t>
        <a:bodyPr/>
        <a:lstStyle/>
        <a:p>
          <a:endParaRPr lang="en-US"/>
        </a:p>
      </dgm:t>
    </dgm:pt>
    <dgm:pt modelId="{393F37FD-1601-4445-9D40-1DA036F838ED}" type="sibTrans" cxnId="{F661C8E5-C790-4825-83C9-0213DD2422CC}">
      <dgm:prSet/>
      <dgm:spPr/>
      <dgm:t>
        <a:bodyPr/>
        <a:lstStyle/>
        <a:p>
          <a:endParaRPr lang="en-US"/>
        </a:p>
      </dgm:t>
    </dgm:pt>
    <dgm:pt modelId="{3C99E102-5987-490D-88D2-5A6D75D2DD30}">
      <dgm:prSet/>
      <dgm:spPr/>
      <dgm:t>
        <a:bodyPr/>
        <a:lstStyle/>
        <a:p>
          <a:r>
            <a:rPr lang="en-US" dirty="0"/>
            <a:t>Converted percent strings to usable numbers</a:t>
          </a:r>
        </a:p>
      </dgm:t>
    </dgm:pt>
    <dgm:pt modelId="{72AE9DCA-334C-4C77-B125-4E1E8D5AB952}" type="parTrans" cxnId="{A16B35AD-0400-4320-B502-6220BF8F7B81}">
      <dgm:prSet/>
      <dgm:spPr/>
      <dgm:t>
        <a:bodyPr/>
        <a:lstStyle/>
        <a:p>
          <a:endParaRPr lang="en-US"/>
        </a:p>
      </dgm:t>
    </dgm:pt>
    <dgm:pt modelId="{AD775AB4-7DD5-428D-B3F4-2FCDD21067D0}" type="sibTrans" cxnId="{A16B35AD-0400-4320-B502-6220BF8F7B81}">
      <dgm:prSet/>
      <dgm:spPr/>
      <dgm:t>
        <a:bodyPr/>
        <a:lstStyle/>
        <a:p>
          <a:endParaRPr lang="en-US"/>
        </a:p>
      </dgm:t>
    </dgm:pt>
    <dgm:pt modelId="{E08587FF-74CB-4E2D-AC09-80835244035E}">
      <dgm:prSet/>
      <dgm:spPr/>
      <dgm:t>
        <a:bodyPr/>
        <a:lstStyle/>
        <a:p>
          <a:r>
            <a:rPr lang="en-US" dirty="0"/>
            <a:t>Generated interactive heatmaps and choropleths with toggled metrics</a:t>
          </a:r>
        </a:p>
      </dgm:t>
    </dgm:pt>
    <dgm:pt modelId="{D23B974D-69A4-45C2-8A5A-96DE53789B7E}" type="parTrans" cxnId="{649AB005-4965-414F-9DBD-B3EC61252249}">
      <dgm:prSet/>
      <dgm:spPr/>
      <dgm:t>
        <a:bodyPr/>
        <a:lstStyle/>
        <a:p>
          <a:endParaRPr lang="en-US"/>
        </a:p>
      </dgm:t>
    </dgm:pt>
    <dgm:pt modelId="{ACCCC47C-8A3E-42E8-87D3-E07339313C56}" type="sibTrans" cxnId="{649AB005-4965-414F-9DBD-B3EC61252249}">
      <dgm:prSet/>
      <dgm:spPr/>
      <dgm:t>
        <a:bodyPr/>
        <a:lstStyle/>
        <a:p>
          <a:endParaRPr lang="en-US"/>
        </a:p>
      </dgm:t>
    </dgm:pt>
    <dgm:pt modelId="{10DA3C8E-F95C-4C85-ACD4-80FEE8330FC8}">
      <dgm:prSet/>
      <dgm:spPr/>
      <dgm:t>
        <a:bodyPr/>
        <a:lstStyle/>
        <a:p>
          <a:r>
            <a:rPr lang="en-US" dirty="0"/>
            <a:t>Optimized visuals for zoom levels, performance, and interpretation</a:t>
          </a:r>
        </a:p>
      </dgm:t>
    </dgm:pt>
    <dgm:pt modelId="{AB665CA1-A2DE-4BCF-8A82-945429289F61}" type="parTrans" cxnId="{AA0F9124-EBC2-4758-95F3-DD74D87E3402}">
      <dgm:prSet/>
      <dgm:spPr/>
      <dgm:t>
        <a:bodyPr/>
        <a:lstStyle/>
        <a:p>
          <a:endParaRPr lang="en-US"/>
        </a:p>
      </dgm:t>
    </dgm:pt>
    <dgm:pt modelId="{FC37A524-7FCF-45ED-AD8C-AC0BB85CCA58}" type="sibTrans" cxnId="{AA0F9124-EBC2-4758-95F3-DD74D87E3402}">
      <dgm:prSet/>
      <dgm:spPr/>
      <dgm:t>
        <a:bodyPr/>
        <a:lstStyle/>
        <a:p>
          <a:endParaRPr lang="en-US"/>
        </a:p>
      </dgm:t>
    </dgm:pt>
    <dgm:pt modelId="{AC54324F-744A-7C42-AEED-A2229630E650}" type="pres">
      <dgm:prSet presAssocID="{429C3D1A-EFE0-46AD-B101-EA1D2BE174B7}" presName="diagram" presStyleCnt="0">
        <dgm:presLayoutVars>
          <dgm:dir/>
          <dgm:resizeHandles val="exact"/>
        </dgm:presLayoutVars>
      </dgm:prSet>
      <dgm:spPr/>
    </dgm:pt>
    <dgm:pt modelId="{9C310B7C-8AAE-2343-BF7E-4043369CBA61}" type="pres">
      <dgm:prSet presAssocID="{9C727780-88F7-4677-8542-1AD901F347EC}" presName="node" presStyleLbl="node1" presStyleIdx="0" presStyleCnt="5">
        <dgm:presLayoutVars>
          <dgm:bulletEnabled val="1"/>
        </dgm:presLayoutVars>
      </dgm:prSet>
      <dgm:spPr/>
    </dgm:pt>
    <dgm:pt modelId="{9C53D6CC-7509-C548-9BFB-271B20443CBB}" type="pres">
      <dgm:prSet presAssocID="{CA3A256F-AA23-4100-A6E3-E5A7DFF355F9}" presName="sibTrans" presStyleCnt="0"/>
      <dgm:spPr/>
    </dgm:pt>
    <dgm:pt modelId="{89A9D10E-561F-FD44-8CB7-A93B5167ED06}" type="pres">
      <dgm:prSet presAssocID="{809D0CE3-F185-4CA9-BF35-765BEFABC5E7}" presName="node" presStyleLbl="node1" presStyleIdx="1" presStyleCnt="5">
        <dgm:presLayoutVars>
          <dgm:bulletEnabled val="1"/>
        </dgm:presLayoutVars>
      </dgm:prSet>
      <dgm:spPr/>
    </dgm:pt>
    <dgm:pt modelId="{BA84C46B-1CE9-5649-BE2F-CB0DBBBAFDFC}" type="pres">
      <dgm:prSet presAssocID="{393F37FD-1601-4445-9D40-1DA036F838ED}" presName="sibTrans" presStyleCnt="0"/>
      <dgm:spPr/>
    </dgm:pt>
    <dgm:pt modelId="{8B544996-D2AB-314F-94F7-C7D2AF4F3504}" type="pres">
      <dgm:prSet presAssocID="{3C99E102-5987-490D-88D2-5A6D75D2DD30}" presName="node" presStyleLbl="node1" presStyleIdx="2" presStyleCnt="5">
        <dgm:presLayoutVars>
          <dgm:bulletEnabled val="1"/>
        </dgm:presLayoutVars>
      </dgm:prSet>
      <dgm:spPr/>
    </dgm:pt>
    <dgm:pt modelId="{EC11967C-9906-B34B-A034-346EDB80CAA0}" type="pres">
      <dgm:prSet presAssocID="{AD775AB4-7DD5-428D-B3F4-2FCDD21067D0}" presName="sibTrans" presStyleCnt="0"/>
      <dgm:spPr/>
    </dgm:pt>
    <dgm:pt modelId="{6488B8D8-A5E0-B54D-B9F9-966CECB1320E}" type="pres">
      <dgm:prSet presAssocID="{E08587FF-74CB-4E2D-AC09-80835244035E}" presName="node" presStyleLbl="node1" presStyleIdx="3" presStyleCnt="5">
        <dgm:presLayoutVars>
          <dgm:bulletEnabled val="1"/>
        </dgm:presLayoutVars>
      </dgm:prSet>
      <dgm:spPr/>
    </dgm:pt>
    <dgm:pt modelId="{ECE1DE79-5E12-0743-9F1D-5AF1DDE47C7D}" type="pres">
      <dgm:prSet presAssocID="{ACCCC47C-8A3E-42E8-87D3-E07339313C56}" presName="sibTrans" presStyleCnt="0"/>
      <dgm:spPr/>
    </dgm:pt>
    <dgm:pt modelId="{B181BAF1-5E04-6649-A73B-9DC406B89A61}" type="pres">
      <dgm:prSet presAssocID="{10DA3C8E-F95C-4C85-ACD4-80FEE8330FC8}" presName="node" presStyleLbl="node1" presStyleIdx="4" presStyleCnt="5">
        <dgm:presLayoutVars>
          <dgm:bulletEnabled val="1"/>
        </dgm:presLayoutVars>
      </dgm:prSet>
      <dgm:spPr/>
    </dgm:pt>
  </dgm:ptLst>
  <dgm:cxnLst>
    <dgm:cxn modelId="{649AB005-4965-414F-9DBD-B3EC61252249}" srcId="{429C3D1A-EFE0-46AD-B101-EA1D2BE174B7}" destId="{E08587FF-74CB-4E2D-AC09-80835244035E}" srcOrd="3" destOrd="0" parTransId="{D23B974D-69A4-45C2-8A5A-96DE53789B7E}" sibTransId="{ACCCC47C-8A3E-42E8-87D3-E07339313C56}"/>
    <dgm:cxn modelId="{4FAC1D06-275F-4F4B-A0C7-5E41F0355A0E}" type="presOf" srcId="{E08587FF-74CB-4E2D-AC09-80835244035E}" destId="{6488B8D8-A5E0-B54D-B9F9-966CECB1320E}" srcOrd="0" destOrd="0" presId="urn:microsoft.com/office/officeart/2005/8/layout/default"/>
    <dgm:cxn modelId="{AA0F9124-EBC2-4758-95F3-DD74D87E3402}" srcId="{429C3D1A-EFE0-46AD-B101-EA1D2BE174B7}" destId="{10DA3C8E-F95C-4C85-ACD4-80FEE8330FC8}" srcOrd="4" destOrd="0" parTransId="{AB665CA1-A2DE-4BCF-8A82-945429289F61}" sibTransId="{FC37A524-7FCF-45ED-AD8C-AC0BB85CCA58}"/>
    <dgm:cxn modelId="{1A103957-DAA9-B440-9EF8-293A345A5C99}" type="presOf" srcId="{809D0CE3-F185-4CA9-BF35-765BEFABC5E7}" destId="{89A9D10E-561F-FD44-8CB7-A93B5167ED06}" srcOrd="0" destOrd="0" presId="urn:microsoft.com/office/officeart/2005/8/layout/default"/>
    <dgm:cxn modelId="{EBA2116F-3FB7-664E-85AF-F488CC45CD67}" type="presOf" srcId="{429C3D1A-EFE0-46AD-B101-EA1D2BE174B7}" destId="{AC54324F-744A-7C42-AEED-A2229630E650}" srcOrd="0" destOrd="0" presId="urn:microsoft.com/office/officeart/2005/8/layout/default"/>
    <dgm:cxn modelId="{A16B35AD-0400-4320-B502-6220BF8F7B81}" srcId="{429C3D1A-EFE0-46AD-B101-EA1D2BE174B7}" destId="{3C99E102-5987-490D-88D2-5A6D75D2DD30}" srcOrd="2" destOrd="0" parTransId="{72AE9DCA-334C-4C77-B125-4E1E8D5AB952}" sibTransId="{AD775AB4-7DD5-428D-B3F4-2FCDD21067D0}"/>
    <dgm:cxn modelId="{01AFB8D5-9873-4FCE-A384-033F68300081}" srcId="{429C3D1A-EFE0-46AD-B101-EA1D2BE174B7}" destId="{9C727780-88F7-4677-8542-1AD901F347EC}" srcOrd="0" destOrd="0" parTransId="{236E2694-EEE2-487D-8161-6FD24D0C763F}" sibTransId="{CA3A256F-AA23-4100-A6E3-E5A7DFF355F9}"/>
    <dgm:cxn modelId="{191D82E5-4B1C-084C-9C9C-7FDFDCEA82B4}" type="presOf" srcId="{3C99E102-5987-490D-88D2-5A6D75D2DD30}" destId="{8B544996-D2AB-314F-94F7-C7D2AF4F3504}" srcOrd="0" destOrd="0" presId="urn:microsoft.com/office/officeart/2005/8/layout/default"/>
    <dgm:cxn modelId="{F661C8E5-C790-4825-83C9-0213DD2422CC}" srcId="{429C3D1A-EFE0-46AD-B101-EA1D2BE174B7}" destId="{809D0CE3-F185-4CA9-BF35-765BEFABC5E7}" srcOrd="1" destOrd="0" parTransId="{FCDC6F6F-F677-4BD2-B33A-B6D91D97B32F}" sibTransId="{393F37FD-1601-4445-9D40-1DA036F838ED}"/>
    <dgm:cxn modelId="{614F48EB-7CA6-ED4D-BF88-9D89D2B24926}" type="presOf" srcId="{9C727780-88F7-4677-8542-1AD901F347EC}" destId="{9C310B7C-8AAE-2343-BF7E-4043369CBA61}" srcOrd="0" destOrd="0" presId="urn:microsoft.com/office/officeart/2005/8/layout/default"/>
    <dgm:cxn modelId="{AFE5BEF8-B899-1040-B8A3-97730B706B04}" type="presOf" srcId="{10DA3C8E-F95C-4C85-ACD4-80FEE8330FC8}" destId="{B181BAF1-5E04-6649-A73B-9DC406B89A61}" srcOrd="0" destOrd="0" presId="urn:microsoft.com/office/officeart/2005/8/layout/default"/>
    <dgm:cxn modelId="{E2B47C5C-34DF-7241-943F-967C17E42A0C}" type="presParOf" srcId="{AC54324F-744A-7C42-AEED-A2229630E650}" destId="{9C310B7C-8AAE-2343-BF7E-4043369CBA61}" srcOrd="0" destOrd="0" presId="urn:microsoft.com/office/officeart/2005/8/layout/default"/>
    <dgm:cxn modelId="{2978313C-A7C1-F242-8D0C-9C5567F8E610}" type="presParOf" srcId="{AC54324F-744A-7C42-AEED-A2229630E650}" destId="{9C53D6CC-7509-C548-9BFB-271B20443CBB}" srcOrd="1" destOrd="0" presId="urn:microsoft.com/office/officeart/2005/8/layout/default"/>
    <dgm:cxn modelId="{E663AF66-05CE-4646-A061-3D7EEC3E2197}" type="presParOf" srcId="{AC54324F-744A-7C42-AEED-A2229630E650}" destId="{89A9D10E-561F-FD44-8CB7-A93B5167ED06}" srcOrd="2" destOrd="0" presId="urn:microsoft.com/office/officeart/2005/8/layout/default"/>
    <dgm:cxn modelId="{AC010D70-BC01-9940-BD8A-0A54ECA75B46}" type="presParOf" srcId="{AC54324F-744A-7C42-AEED-A2229630E650}" destId="{BA84C46B-1CE9-5649-BE2F-CB0DBBBAFDFC}" srcOrd="3" destOrd="0" presId="urn:microsoft.com/office/officeart/2005/8/layout/default"/>
    <dgm:cxn modelId="{01E309B7-4132-AD41-972F-1315A55D2CE6}" type="presParOf" srcId="{AC54324F-744A-7C42-AEED-A2229630E650}" destId="{8B544996-D2AB-314F-94F7-C7D2AF4F3504}" srcOrd="4" destOrd="0" presId="urn:microsoft.com/office/officeart/2005/8/layout/default"/>
    <dgm:cxn modelId="{5D114AB5-B67B-004E-B14C-826CC4B2E1F6}" type="presParOf" srcId="{AC54324F-744A-7C42-AEED-A2229630E650}" destId="{EC11967C-9906-B34B-A034-346EDB80CAA0}" srcOrd="5" destOrd="0" presId="urn:microsoft.com/office/officeart/2005/8/layout/default"/>
    <dgm:cxn modelId="{403F29C9-6C8A-3D48-972B-AE511AFA5373}" type="presParOf" srcId="{AC54324F-744A-7C42-AEED-A2229630E650}" destId="{6488B8D8-A5E0-B54D-B9F9-966CECB1320E}" srcOrd="6" destOrd="0" presId="urn:microsoft.com/office/officeart/2005/8/layout/default"/>
    <dgm:cxn modelId="{CCA1F887-2C8F-CE4E-9122-9873D9030B0A}" type="presParOf" srcId="{AC54324F-744A-7C42-AEED-A2229630E650}" destId="{ECE1DE79-5E12-0743-9F1D-5AF1DDE47C7D}" srcOrd="7" destOrd="0" presId="urn:microsoft.com/office/officeart/2005/8/layout/default"/>
    <dgm:cxn modelId="{5A4F9480-D77C-1343-9471-BDF07B5D7CCE}" type="presParOf" srcId="{AC54324F-744A-7C42-AEED-A2229630E650}" destId="{B181BAF1-5E04-6649-A73B-9DC406B89A6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A568C8A-19A4-4F0A-9FD9-6C7A8504BE56}" type="doc">
      <dgm:prSet loTypeId="urn:microsoft.com/office/officeart/2008/layout/LinedLis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D3B7652-B717-4609-B67E-2E7486C71E3E}">
      <dgm:prSet/>
      <dgm:spPr/>
      <dgm:t>
        <a:bodyPr/>
        <a:lstStyle/>
        <a:p>
          <a:r>
            <a:rPr lang="en-US"/>
            <a:t>- Toggle between 1Y, 3Y, and 5Y rent growth layers</a:t>
          </a:r>
        </a:p>
      </dgm:t>
    </dgm:pt>
    <dgm:pt modelId="{EBC10A07-2272-40BB-AE00-063CD1602833}" type="parTrans" cxnId="{8D5002CE-6DD5-41EA-86A4-992AC92011B9}">
      <dgm:prSet/>
      <dgm:spPr/>
      <dgm:t>
        <a:bodyPr/>
        <a:lstStyle/>
        <a:p>
          <a:endParaRPr lang="en-US"/>
        </a:p>
      </dgm:t>
    </dgm:pt>
    <dgm:pt modelId="{BE8C080A-0DC0-432A-9421-941A74315DE7}" type="sibTrans" cxnId="{8D5002CE-6DD5-41EA-86A4-992AC92011B9}">
      <dgm:prSet/>
      <dgm:spPr/>
      <dgm:t>
        <a:bodyPr/>
        <a:lstStyle/>
        <a:p>
          <a:endParaRPr lang="en-US"/>
        </a:p>
      </dgm:t>
    </dgm:pt>
    <dgm:pt modelId="{C4F4B924-1298-4A99-881D-5EF04CD2BDA5}">
      <dgm:prSet/>
      <dgm:spPr/>
      <dgm:t>
        <a:bodyPr/>
        <a:lstStyle/>
        <a:p>
          <a:r>
            <a:rPr lang="en-US"/>
            <a:t>- Smoothly blended heatmaps for zoomed-out clarity</a:t>
          </a:r>
        </a:p>
      </dgm:t>
    </dgm:pt>
    <dgm:pt modelId="{8A9150A4-2672-4FF2-8125-FB63BDEDFB40}" type="parTrans" cxnId="{B2B44C66-A7E1-4C2F-9117-2B806B76EB69}">
      <dgm:prSet/>
      <dgm:spPr/>
      <dgm:t>
        <a:bodyPr/>
        <a:lstStyle/>
        <a:p>
          <a:endParaRPr lang="en-US"/>
        </a:p>
      </dgm:t>
    </dgm:pt>
    <dgm:pt modelId="{DD18BD15-F86F-4946-A0D9-A5ADDE0EBBF3}" type="sibTrans" cxnId="{B2B44C66-A7E1-4C2F-9117-2B806B76EB69}">
      <dgm:prSet/>
      <dgm:spPr/>
      <dgm:t>
        <a:bodyPr/>
        <a:lstStyle/>
        <a:p>
          <a:endParaRPr lang="en-US"/>
        </a:p>
      </dgm:t>
    </dgm:pt>
    <dgm:pt modelId="{84B4B8FE-3A3F-412B-9BAE-5C8610757F42}">
      <dgm:prSet/>
      <dgm:spPr/>
      <dgm:t>
        <a:bodyPr/>
        <a:lstStyle/>
        <a:p>
          <a:r>
            <a:rPr lang="en-US"/>
            <a:t>- Property-level interactivity for granular insights</a:t>
          </a:r>
        </a:p>
      </dgm:t>
    </dgm:pt>
    <dgm:pt modelId="{688B1501-47C5-448D-A1B6-CFBDFE369C62}" type="parTrans" cxnId="{D2E2DF58-33DB-4DC3-A861-AD9868115FBB}">
      <dgm:prSet/>
      <dgm:spPr/>
      <dgm:t>
        <a:bodyPr/>
        <a:lstStyle/>
        <a:p>
          <a:endParaRPr lang="en-US"/>
        </a:p>
      </dgm:t>
    </dgm:pt>
    <dgm:pt modelId="{2B3C0628-ABF6-4F5F-BC96-CF89BDDA11BE}" type="sibTrans" cxnId="{D2E2DF58-33DB-4DC3-A861-AD9868115FBB}">
      <dgm:prSet/>
      <dgm:spPr/>
      <dgm:t>
        <a:bodyPr/>
        <a:lstStyle/>
        <a:p>
          <a:endParaRPr lang="en-US"/>
        </a:p>
      </dgm:t>
    </dgm:pt>
    <dgm:pt modelId="{EB622068-7F01-4F41-9633-43E064F2E938}">
      <dgm:prSet/>
      <dgm:spPr/>
      <dgm:t>
        <a:bodyPr/>
        <a:lstStyle/>
        <a:p>
          <a:r>
            <a:rPr lang="en-US"/>
            <a:t>- No need to write or debug code manually</a:t>
          </a:r>
        </a:p>
      </dgm:t>
    </dgm:pt>
    <dgm:pt modelId="{EFE493C1-6BFE-4C7D-BD5E-55CE8C11FC42}" type="parTrans" cxnId="{05876515-B705-4C3F-92F2-FC396C873D7D}">
      <dgm:prSet/>
      <dgm:spPr/>
      <dgm:t>
        <a:bodyPr/>
        <a:lstStyle/>
        <a:p>
          <a:endParaRPr lang="en-US"/>
        </a:p>
      </dgm:t>
    </dgm:pt>
    <dgm:pt modelId="{7A5F5F91-8EE7-4FA9-9C28-9897B298F10A}" type="sibTrans" cxnId="{05876515-B705-4C3F-92F2-FC396C873D7D}">
      <dgm:prSet/>
      <dgm:spPr/>
      <dgm:t>
        <a:bodyPr/>
        <a:lstStyle/>
        <a:p>
          <a:endParaRPr lang="en-US"/>
        </a:p>
      </dgm:t>
    </dgm:pt>
    <dgm:pt modelId="{0E8DFD5A-DCB0-0C4F-A7A1-8D86C131B502}" type="pres">
      <dgm:prSet presAssocID="{BA568C8A-19A4-4F0A-9FD9-6C7A8504BE56}" presName="vert0" presStyleCnt="0">
        <dgm:presLayoutVars>
          <dgm:dir/>
          <dgm:animOne val="branch"/>
          <dgm:animLvl val="lvl"/>
        </dgm:presLayoutVars>
      </dgm:prSet>
      <dgm:spPr/>
    </dgm:pt>
    <dgm:pt modelId="{C5F457E9-F95C-9940-A083-F0F22C7D8244}" type="pres">
      <dgm:prSet presAssocID="{5D3B7652-B717-4609-B67E-2E7486C71E3E}" presName="thickLine" presStyleLbl="alignNode1" presStyleIdx="0" presStyleCnt="4"/>
      <dgm:spPr/>
    </dgm:pt>
    <dgm:pt modelId="{B8BC955D-6AD8-AE49-AC3B-7227CA60750B}" type="pres">
      <dgm:prSet presAssocID="{5D3B7652-B717-4609-B67E-2E7486C71E3E}" presName="horz1" presStyleCnt="0"/>
      <dgm:spPr/>
    </dgm:pt>
    <dgm:pt modelId="{F2428A18-9FCB-3344-9999-7CA748A9F625}" type="pres">
      <dgm:prSet presAssocID="{5D3B7652-B717-4609-B67E-2E7486C71E3E}" presName="tx1" presStyleLbl="revTx" presStyleIdx="0" presStyleCnt="4"/>
      <dgm:spPr/>
    </dgm:pt>
    <dgm:pt modelId="{5CA27F41-0BD5-9646-BE0F-124A8540B7B3}" type="pres">
      <dgm:prSet presAssocID="{5D3B7652-B717-4609-B67E-2E7486C71E3E}" presName="vert1" presStyleCnt="0"/>
      <dgm:spPr/>
    </dgm:pt>
    <dgm:pt modelId="{1884ADA6-A694-A742-907B-764B3F72A65E}" type="pres">
      <dgm:prSet presAssocID="{C4F4B924-1298-4A99-881D-5EF04CD2BDA5}" presName="thickLine" presStyleLbl="alignNode1" presStyleIdx="1" presStyleCnt="4"/>
      <dgm:spPr/>
    </dgm:pt>
    <dgm:pt modelId="{F8218BB5-8B63-424F-9938-0F04C466CA92}" type="pres">
      <dgm:prSet presAssocID="{C4F4B924-1298-4A99-881D-5EF04CD2BDA5}" presName="horz1" presStyleCnt="0"/>
      <dgm:spPr/>
    </dgm:pt>
    <dgm:pt modelId="{92FF2EB6-E642-8348-A78E-42DBF4DF85DB}" type="pres">
      <dgm:prSet presAssocID="{C4F4B924-1298-4A99-881D-5EF04CD2BDA5}" presName="tx1" presStyleLbl="revTx" presStyleIdx="1" presStyleCnt="4"/>
      <dgm:spPr/>
    </dgm:pt>
    <dgm:pt modelId="{5CD92E41-1CF0-A146-AA8C-8148107D7124}" type="pres">
      <dgm:prSet presAssocID="{C4F4B924-1298-4A99-881D-5EF04CD2BDA5}" presName="vert1" presStyleCnt="0"/>
      <dgm:spPr/>
    </dgm:pt>
    <dgm:pt modelId="{C8543D27-F6DF-E346-B466-CD60C9E581E7}" type="pres">
      <dgm:prSet presAssocID="{84B4B8FE-3A3F-412B-9BAE-5C8610757F42}" presName="thickLine" presStyleLbl="alignNode1" presStyleIdx="2" presStyleCnt="4"/>
      <dgm:spPr/>
    </dgm:pt>
    <dgm:pt modelId="{00EA8328-2780-3E4C-BA21-F3F15BBBCA0D}" type="pres">
      <dgm:prSet presAssocID="{84B4B8FE-3A3F-412B-9BAE-5C8610757F42}" presName="horz1" presStyleCnt="0"/>
      <dgm:spPr/>
    </dgm:pt>
    <dgm:pt modelId="{CA5E03B7-2419-E043-A41E-811D76C070CD}" type="pres">
      <dgm:prSet presAssocID="{84B4B8FE-3A3F-412B-9BAE-5C8610757F42}" presName="tx1" presStyleLbl="revTx" presStyleIdx="2" presStyleCnt="4"/>
      <dgm:spPr/>
    </dgm:pt>
    <dgm:pt modelId="{8FBD8C19-C5BB-E241-BF69-91C8ACB9F50C}" type="pres">
      <dgm:prSet presAssocID="{84B4B8FE-3A3F-412B-9BAE-5C8610757F42}" presName="vert1" presStyleCnt="0"/>
      <dgm:spPr/>
    </dgm:pt>
    <dgm:pt modelId="{80AB65DE-EC85-BF41-B56C-7832C379A9BC}" type="pres">
      <dgm:prSet presAssocID="{EB622068-7F01-4F41-9633-43E064F2E938}" presName="thickLine" presStyleLbl="alignNode1" presStyleIdx="3" presStyleCnt="4"/>
      <dgm:spPr/>
    </dgm:pt>
    <dgm:pt modelId="{1C2D358F-A371-1948-B8A3-598E2FAE15EA}" type="pres">
      <dgm:prSet presAssocID="{EB622068-7F01-4F41-9633-43E064F2E938}" presName="horz1" presStyleCnt="0"/>
      <dgm:spPr/>
    </dgm:pt>
    <dgm:pt modelId="{6A52C4CA-396D-FE44-9806-F386DCC93B8C}" type="pres">
      <dgm:prSet presAssocID="{EB622068-7F01-4F41-9633-43E064F2E938}" presName="tx1" presStyleLbl="revTx" presStyleIdx="3" presStyleCnt="4"/>
      <dgm:spPr/>
    </dgm:pt>
    <dgm:pt modelId="{A3AD2470-FEAC-1740-B399-D78C02C0613A}" type="pres">
      <dgm:prSet presAssocID="{EB622068-7F01-4F41-9633-43E064F2E938}" presName="vert1" presStyleCnt="0"/>
      <dgm:spPr/>
    </dgm:pt>
  </dgm:ptLst>
  <dgm:cxnLst>
    <dgm:cxn modelId="{05876515-B705-4C3F-92F2-FC396C873D7D}" srcId="{BA568C8A-19A4-4F0A-9FD9-6C7A8504BE56}" destId="{EB622068-7F01-4F41-9633-43E064F2E938}" srcOrd="3" destOrd="0" parTransId="{EFE493C1-6BFE-4C7D-BD5E-55CE8C11FC42}" sibTransId="{7A5F5F91-8EE7-4FA9-9C28-9897B298F10A}"/>
    <dgm:cxn modelId="{995A7735-5186-5643-863B-A8923E617909}" type="presOf" srcId="{BA568C8A-19A4-4F0A-9FD9-6C7A8504BE56}" destId="{0E8DFD5A-DCB0-0C4F-A7A1-8D86C131B502}" srcOrd="0" destOrd="0" presId="urn:microsoft.com/office/officeart/2008/layout/LinedList"/>
    <dgm:cxn modelId="{D2E2DF58-33DB-4DC3-A861-AD9868115FBB}" srcId="{BA568C8A-19A4-4F0A-9FD9-6C7A8504BE56}" destId="{84B4B8FE-3A3F-412B-9BAE-5C8610757F42}" srcOrd="2" destOrd="0" parTransId="{688B1501-47C5-448D-A1B6-CFBDFE369C62}" sibTransId="{2B3C0628-ABF6-4F5F-BC96-CF89BDDA11BE}"/>
    <dgm:cxn modelId="{B2B44C66-A7E1-4C2F-9117-2B806B76EB69}" srcId="{BA568C8A-19A4-4F0A-9FD9-6C7A8504BE56}" destId="{C4F4B924-1298-4A99-881D-5EF04CD2BDA5}" srcOrd="1" destOrd="0" parTransId="{8A9150A4-2672-4FF2-8125-FB63BDEDFB40}" sibTransId="{DD18BD15-F86F-4946-A0D9-A5ADDE0EBBF3}"/>
    <dgm:cxn modelId="{D46CBB72-497D-A84A-B4C4-5BD3ED3571D7}" type="presOf" srcId="{EB622068-7F01-4F41-9633-43E064F2E938}" destId="{6A52C4CA-396D-FE44-9806-F386DCC93B8C}" srcOrd="0" destOrd="0" presId="urn:microsoft.com/office/officeart/2008/layout/LinedList"/>
    <dgm:cxn modelId="{1867A0A5-B733-FF48-9947-DA7755840B96}" type="presOf" srcId="{C4F4B924-1298-4A99-881D-5EF04CD2BDA5}" destId="{92FF2EB6-E642-8348-A78E-42DBF4DF85DB}" srcOrd="0" destOrd="0" presId="urn:microsoft.com/office/officeart/2008/layout/LinedList"/>
    <dgm:cxn modelId="{ECDC89A6-56B7-D543-9333-AD530EA651A2}" type="presOf" srcId="{84B4B8FE-3A3F-412B-9BAE-5C8610757F42}" destId="{CA5E03B7-2419-E043-A41E-811D76C070CD}" srcOrd="0" destOrd="0" presId="urn:microsoft.com/office/officeart/2008/layout/LinedList"/>
    <dgm:cxn modelId="{8D5002CE-6DD5-41EA-86A4-992AC92011B9}" srcId="{BA568C8A-19A4-4F0A-9FD9-6C7A8504BE56}" destId="{5D3B7652-B717-4609-B67E-2E7486C71E3E}" srcOrd="0" destOrd="0" parTransId="{EBC10A07-2272-40BB-AE00-063CD1602833}" sibTransId="{BE8C080A-0DC0-432A-9421-941A74315DE7}"/>
    <dgm:cxn modelId="{77CB97E1-70EA-3747-9CA8-4A0B24536594}" type="presOf" srcId="{5D3B7652-B717-4609-B67E-2E7486C71E3E}" destId="{F2428A18-9FCB-3344-9999-7CA748A9F625}" srcOrd="0" destOrd="0" presId="urn:microsoft.com/office/officeart/2008/layout/LinedList"/>
    <dgm:cxn modelId="{32D08C90-2612-314C-8808-DE08392CAB28}" type="presParOf" srcId="{0E8DFD5A-DCB0-0C4F-A7A1-8D86C131B502}" destId="{C5F457E9-F95C-9940-A083-F0F22C7D8244}" srcOrd="0" destOrd="0" presId="urn:microsoft.com/office/officeart/2008/layout/LinedList"/>
    <dgm:cxn modelId="{D17009AD-8566-E14B-BE94-0EB410F1E381}" type="presParOf" srcId="{0E8DFD5A-DCB0-0C4F-A7A1-8D86C131B502}" destId="{B8BC955D-6AD8-AE49-AC3B-7227CA60750B}" srcOrd="1" destOrd="0" presId="urn:microsoft.com/office/officeart/2008/layout/LinedList"/>
    <dgm:cxn modelId="{B41999D9-6AF5-2F4A-832B-CF3F2ED20FE0}" type="presParOf" srcId="{B8BC955D-6AD8-AE49-AC3B-7227CA60750B}" destId="{F2428A18-9FCB-3344-9999-7CA748A9F625}" srcOrd="0" destOrd="0" presId="urn:microsoft.com/office/officeart/2008/layout/LinedList"/>
    <dgm:cxn modelId="{06C1A879-4788-BB49-9E73-E628453B2E33}" type="presParOf" srcId="{B8BC955D-6AD8-AE49-AC3B-7227CA60750B}" destId="{5CA27F41-0BD5-9646-BE0F-124A8540B7B3}" srcOrd="1" destOrd="0" presId="urn:microsoft.com/office/officeart/2008/layout/LinedList"/>
    <dgm:cxn modelId="{53CF4C97-D92A-5D42-AFBF-7A78EE1EF343}" type="presParOf" srcId="{0E8DFD5A-DCB0-0C4F-A7A1-8D86C131B502}" destId="{1884ADA6-A694-A742-907B-764B3F72A65E}" srcOrd="2" destOrd="0" presId="urn:microsoft.com/office/officeart/2008/layout/LinedList"/>
    <dgm:cxn modelId="{1BA633ED-3C32-404B-A584-41EE85B0D47D}" type="presParOf" srcId="{0E8DFD5A-DCB0-0C4F-A7A1-8D86C131B502}" destId="{F8218BB5-8B63-424F-9938-0F04C466CA92}" srcOrd="3" destOrd="0" presId="urn:microsoft.com/office/officeart/2008/layout/LinedList"/>
    <dgm:cxn modelId="{AB8FE44A-1DA3-2F48-BDBB-0B20B1BCE918}" type="presParOf" srcId="{F8218BB5-8B63-424F-9938-0F04C466CA92}" destId="{92FF2EB6-E642-8348-A78E-42DBF4DF85DB}" srcOrd="0" destOrd="0" presId="urn:microsoft.com/office/officeart/2008/layout/LinedList"/>
    <dgm:cxn modelId="{794E50EF-EAB7-D440-B049-BFCC17420349}" type="presParOf" srcId="{F8218BB5-8B63-424F-9938-0F04C466CA92}" destId="{5CD92E41-1CF0-A146-AA8C-8148107D7124}" srcOrd="1" destOrd="0" presId="urn:microsoft.com/office/officeart/2008/layout/LinedList"/>
    <dgm:cxn modelId="{4BE91BF0-9E89-204B-A457-B14F591EEAE2}" type="presParOf" srcId="{0E8DFD5A-DCB0-0C4F-A7A1-8D86C131B502}" destId="{C8543D27-F6DF-E346-B466-CD60C9E581E7}" srcOrd="4" destOrd="0" presId="urn:microsoft.com/office/officeart/2008/layout/LinedList"/>
    <dgm:cxn modelId="{FE9FD642-F5BF-884D-8743-B31BA29F8659}" type="presParOf" srcId="{0E8DFD5A-DCB0-0C4F-A7A1-8D86C131B502}" destId="{00EA8328-2780-3E4C-BA21-F3F15BBBCA0D}" srcOrd="5" destOrd="0" presId="urn:microsoft.com/office/officeart/2008/layout/LinedList"/>
    <dgm:cxn modelId="{86CCB4CB-A7CB-4349-B85D-0DF60187C3D8}" type="presParOf" srcId="{00EA8328-2780-3E4C-BA21-F3F15BBBCA0D}" destId="{CA5E03B7-2419-E043-A41E-811D76C070CD}" srcOrd="0" destOrd="0" presId="urn:microsoft.com/office/officeart/2008/layout/LinedList"/>
    <dgm:cxn modelId="{0760AC91-896F-9342-B556-036FB2597A7E}" type="presParOf" srcId="{00EA8328-2780-3E4C-BA21-F3F15BBBCA0D}" destId="{8FBD8C19-C5BB-E241-BF69-91C8ACB9F50C}" srcOrd="1" destOrd="0" presId="urn:microsoft.com/office/officeart/2008/layout/LinedList"/>
    <dgm:cxn modelId="{7230BA08-A1A8-124D-8996-BFA76222D19E}" type="presParOf" srcId="{0E8DFD5A-DCB0-0C4F-A7A1-8D86C131B502}" destId="{80AB65DE-EC85-BF41-B56C-7832C379A9BC}" srcOrd="6" destOrd="0" presId="urn:microsoft.com/office/officeart/2008/layout/LinedList"/>
    <dgm:cxn modelId="{6748F313-AFF6-F44A-880C-F928A2DF3BF2}" type="presParOf" srcId="{0E8DFD5A-DCB0-0C4F-A7A1-8D86C131B502}" destId="{1C2D358F-A371-1948-B8A3-598E2FAE15EA}" srcOrd="7" destOrd="0" presId="urn:microsoft.com/office/officeart/2008/layout/LinedList"/>
    <dgm:cxn modelId="{47A2C13F-BAA3-0D47-85B2-45145F6A8FF9}" type="presParOf" srcId="{1C2D358F-A371-1948-B8A3-598E2FAE15EA}" destId="{6A52C4CA-396D-FE44-9806-F386DCC93B8C}" srcOrd="0" destOrd="0" presId="urn:microsoft.com/office/officeart/2008/layout/LinedList"/>
    <dgm:cxn modelId="{13A8E196-B3A3-5146-8110-5C2EF79F7D5F}" type="presParOf" srcId="{1C2D358F-A371-1948-B8A3-598E2FAE15EA}" destId="{A3AD2470-FEAC-1740-B399-D78C02C0613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9AAED220-AF7C-4ED9-8269-5655E6D94E47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EF49E7B-4CAF-40D5-A9CA-FBF61519A999}">
      <dgm:prSet/>
      <dgm:spPr/>
      <dgm:t>
        <a:bodyPr/>
        <a:lstStyle/>
        <a:p>
          <a:r>
            <a:rPr lang="en-US" dirty="0"/>
            <a:t>- Manual geocoding, formatting, and layer control would take ~6–8 hours</a:t>
          </a:r>
        </a:p>
      </dgm:t>
    </dgm:pt>
    <dgm:pt modelId="{1DAD4046-35DC-405E-8A1C-4A94E9B77902}" type="parTrans" cxnId="{BAA65D01-52B7-42AF-BDB6-F56813C67FC9}">
      <dgm:prSet/>
      <dgm:spPr/>
      <dgm:t>
        <a:bodyPr/>
        <a:lstStyle/>
        <a:p>
          <a:endParaRPr lang="en-US"/>
        </a:p>
      </dgm:t>
    </dgm:pt>
    <dgm:pt modelId="{75CFC563-9B00-42E0-A48A-047E27B0EC0A}" type="sibTrans" cxnId="{BAA65D01-52B7-42AF-BDB6-F56813C67FC9}">
      <dgm:prSet/>
      <dgm:spPr/>
      <dgm:t>
        <a:bodyPr/>
        <a:lstStyle/>
        <a:p>
          <a:endParaRPr lang="en-US"/>
        </a:p>
      </dgm:t>
    </dgm:pt>
    <dgm:pt modelId="{E72AA626-1463-4A7F-B6C6-AF8BAF386BCB}">
      <dgm:prSet/>
      <dgm:spPr/>
      <dgm:t>
        <a:bodyPr/>
        <a:lstStyle/>
        <a:p>
          <a:r>
            <a:rPr lang="en-US"/>
            <a:t>- AI completed it in real-time (minutes), error-free</a:t>
          </a:r>
        </a:p>
      </dgm:t>
    </dgm:pt>
    <dgm:pt modelId="{13A3A2FC-784A-4439-916A-39A308D6ADDD}" type="parTrans" cxnId="{6BD8EAE6-ED19-4169-91BD-0CC6A4133DC0}">
      <dgm:prSet/>
      <dgm:spPr/>
      <dgm:t>
        <a:bodyPr/>
        <a:lstStyle/>
        <a:p>
          <a:endParaRPr lang="en-US"/>
        </a:p>
      </dgm:t>
    </dgm:pt>
    <dgm:pt modelId="{61A381C7-A016-4450-B208-A17BC4DCE8D2}" type="sibTrans" cxnId="{6BD8EAE6-ED19-4169-91BD-0CC6A4133DC0}">
      <dgm:prSet/>
      <dgm:spPr/>
      <dgm:t>
        <a:bodyPr/>
        <a:lstStyle/>
        <a:p>
          <a:endParaRPr lang="en-US"/>
        </a:p>
      </dgm:t>
    </dgm:pt>
    <dgm:pt modelId="{0E64CA3E-5604-464C-9404-73A52BA73F0E}">
      <dgm:prSet/>
      <dgm:spPr/>
      <dgm:t>
        <a:bodyPr/>
        <a:lstStyle/>
        <a:p>
          <a:r>
            <a:rPr lang="en-US"/>
            <a:t>- Fully reusable and reproducible workflow for future datasets</a:t>
          </a:r>
        </a:p>
      </dgm:t>
    </dgm:pt>
    <dgm:pt modelId="{85435A2C-BD9B-47B9-BF31-3E282B581A13}" type="parTrans" cxnId="{F09816ED-4CDC-406B-AB3E-9F8350D29DED}">
      <dgm:prSet/>
      <dgm:spPr/>
      <dgm:t>
        <a:bodyPr/>
        <a:lstStyle/>
        <a:p>
          <a:endParaRPr lang="en-US"/>
        </a:p>
      </dgm:t>
    </dgm:pt>
    <dgm:pt modelId="{F297A089-9753-43D5-9F1C-29C2FC740469}" type="sibTrans" cxnId="{F09816ED-4CDC-406B-AB3E-9F8350D29DED}">
      <dgm:prSet/>
      <dgm:spPr/>
      <dgm:t>
        <a:bodyPr/>
        <a:lstStyle/>
        <a:p>
          <a:endParaRPr lang="en-US"/>
        </a:p>
      </dgm:t>
    </dgm:pt>
    <dgm:pt modelId="{786FF756-CB07-42C6-8D84-B484B013EE18}">
      <dgm:prSet/>
      <dgm:spPr/>
      <dgm:t>
        <a:bodyPr/>
        <a:lstStyle/>
        <a:p>
          <a:r>
            <a:rPr lang="en-US"/>
            <a:t>- Lets analysts focus on interpretation and strategy—not repetitive coding</a:t>
          </a:r>
        </a:p>
      </dgm:t>
    </dgm:pt>
    <dgm:pt modelId="{917BFBD7-016A-4F8A-B695-B77B1A919A33}" type="parTrans" cxnId="{B05CEE0A-15F1-44B4-A3ED-A2C889206746}">
      <dgm:prSet/>
      <dgm:spPr/>
      <dgm:t>
        <a:bodyPr/>
        <a:lstStyle/>
        <a:p>
          <a:endParaRPr lang="en-US"/>
        </a:p>
      </dgm:t>
    </dgm:pt>
    <dgm:pt modelId="{434F0BE0-E285-4D1D-9D11-32CD98D8AF9C}" type="sibTrans" cxnId="{B05CEE0A-15F1-44B4-A3ED-A2C889206746}">
      <dgm:prSet/>
      <dgm:spPr/>
      <dgm:t>
        <a:bodyPr/>
        <a:lstStyle/>
        <a:p>
          <a:endParaRPr lang="en-US"/>
        </a:p>
      </dgm:t>
    </dgm:pt>
    <dgm:pt modelId="{1F0CF4DC-86F1-2A42-8BE4-91817E2CDCB3}" type="pres">
      <dgm:prSet presAssocID="{9AAED220-AF7C-4ED9-8269-5655E6D94E47}" presName="vert0" presStyleCnt="0">
        <dgm:presLayoutVars>
          <dgm:dir/>
          <dgm:animOne val="branch"/>
          <dgm:animLvl val="lvl"/>
        </dgm:presLayoutVars>
      </dgm:prSet>
      <dgm:spPr/>
    </dgm:pt>
    <dgm:pt modelId="{8A9F61DC-E11A-D04E-A383-319120375C56}" type="pres">
      <dgm:prSet presAssocID="{4EF49E7B-4CAF-40D5-A9CA-FBF61519A999}" presName="thickLine" presStyleLbl="alignNode1" presStyleIdx="0" presStyleCnt="4"/>
      <dgm:spPr/>
    </dgm:pt>
    <dgm:pt modelId="{C0585D87-B2AF-804E-B990-A7DCCC54E540}" type="pres">
      <dgm:prSet presAssocID="{4EF49E7B-4CAF-40D5-A9CA-FBF61519A999}" presName="horz1" presStyleCnt="0"/>
      <dgm:spPr/>
    </dgm:pt>
    <dgm:pt modelId="{090C8D75-3476-564F-923E-FF8C663AB40B}" type="pres">
      <dgm:prSet presAssocID="{4EF49E7B-4CAF-40D5-A9CA-FBF61519A999}" presName="tx1" presStyleLbl="revTx" presStyleIdx="0" presStyleCnt="4"/>
      <dgm:spPr/>
    </dgm:pt>
    <dgm:pt modelId="{E683DA21-0D98-A148-BB59-CBE92DD80410}" type="pres">
      <dgm:prSet presAssocID="{4EF49E7B-4CAF-40D5-A9CA-FBF61519A999}" presName="vert1" presStyleCnt="0"/>
      <dgm:spPr/>
    </dgm:pt>
    <dgm:pt modelId="{7C7A5D33-A85D-8842-BE09-236406D2130C}" type="pres">
      <dgm:prSet presAssocID="{E72AA626-1463-4A7F-B6C6-AF8BAF386BCB}" presName="thickLine" presStyleLbl="alignNode1" presStyleIdx="1" presStyleCnt="4"/>
      <dgm:spPr/>
    </dgm:pt>
    <dgm:pt modelId="{B40A6CA1-3F39-9046-BACC-97B99E5298D6}" type="pres">
      <dgm:prSet presAssocID="{E72AA626-1463-4A7F-B6C6-AF8BAF386BCB}" presName="horz1" presStyleCnt="0"/>
      <dgm:spPr/>
    </dgm:pt>
    <dgm:pt modelId="{7CD90426-16F0-A24F-A9C9-D2313FF0C22E}" type="pres">
      <dgm:prSet presAssocID="{E72AA626-1463-4A7F-B6C6-AF8BAF386BCB}" presName="tx1" presStyleLbl="revTx" presStyleIdx="1" presStyleCnt="4"/>
      <dgm:spPr/>
    </dgm:pt>
    <dgm:pt modelId="{94CA5121-D10E-C74E-8DA8-7FBCA9C17CA8}" type="pres">
      <dgm:prSet presAssocID="{E72AA626-1463-4A7F-B6C6-AF8BAF386BCB}" presName="vert1" presStyleCnt="0"/>
      <dgm:spPr/>
    </dgm:pt>
    <dgm:pt modelId="{ED1FCF87-99B6-694C-9320-1F3FA48D4642}" type="pres">
      <dgm:prSet presAssocID="{0E64CA3E-5604-464C-9404-73A52BA73F0E}" presName="thickLine" presStyleLbl="alignNode1" presStyleIdx="2" presStyleCnt="4"/>
      <dgm:spPr/>
    </dgm:pt>
    <dgm:pt modelId="{6269636F-61ED-7C4F-9025-2CF93C73CC88}" type="pres">
      <dgm:prSet presAssocID="{0E64CA3E-5604-464C-9404-73A52BA73F0E}" presName="horz1" presStyleCnt="0"/>
      <dgm:spPr/>
    </dgm:pt>
    <dgm:pt modelId="{8793F7F6-4CC5-4243-8904-2DE82DEDB976}" type="pres">
      <dgm:prSet presAssocID="{0E64CA3E-5604-464C-9404-73A52BA73F0E}" presName="tx1" presStyleLbl="revTx" presStyleIdx="2" presStyleCnt="4"/>
      <dgm:spPr/>
    </dgm:pt>
    <dgm:pt modelId="{A9040A4A-DBB6-F542-A187-873760D3E515}" type="pres">
      <dgm:prSet presAssocID="{0E64CA3E-5604-464C-9404-73A52BA73F0E}" presName="vert1" presStyleCnt="0"/>
      <dgm:spPr/>
    </dgm:pt>
    <dgm:pt modelId="{E83D424D-88C5-1C4F-B235-585B0E12A5D0}" type="pres">
      <dgm:prSet presAssocID="{786FF756-CB07-42C6-8D84-B484B013EE18}" presName="thickLine" presStyleLbl="alignNode1" presStyleIdx="3" presStyleCnt="4"/>
      <dgm:spPr/>
    </dgm:pt>
    <dgm:pt modelId="{E29524FB-3AE5-9440-9398-17914F020617}" type="pres">
      <dgm:prSet presAssocID="{786FF756-CB07-42C6-8D84-B484B013EE18}" presName="horz1" presStyleCnt="0"/>
      <dgm:spPr/>
    </dgm:pt>
    <dgm:pt modelId="{990366C9-3039-7D49-AEA2-E6EECF9A3F29}" type="pres">
      <dgm:prSet presAssocID="{786FF756-CB07-42C6-8D84-B484B013EE18}" presName="tx1" presStyleLbl="revTx" presStyleIdx="3" presStyleCnt="4"/>
      <dgm:spPr/>
    </dgm:pt>
    <dgm:pt modelId="{B4839396-8AAD-3645-B7FF-5CFF5C18B56A}" type="pres">
      <dgm:prSet presAssocID="{786FF756-CB07-42C6-8D84-B484B013EE18}" presName="vert1" presStyleCnt="0"/>
      <dgm:spPr/>
    </dgm:pt>
  </dgm:ptLst>
  <dgm:cxnLst>
    <dgm:cxn modelId="{BAA65D01-52B7-42AF-BDB6-F56813C67FC9}" srcId="{9AAED220-AF7C-4ED9-8269-5655E6D94E47}" destId="{4EF49E7B-4CAF-40D5-A9CA-FBF61519A999}" srcOrd="0" destOrd="0" parTransId="{1DAD4046-35DC-405E-8A1C-4A94E9B77902}" sibTransId="{75CFC563-9B00-42E0-A48A-047E27B0EC0A}"/>
    <dgm:cxn modelId="{B05CEE0A-15F1-44B4-A3ED-A2C889206746}" srcId="{9AAED220-AF7C-4ED9-8269-5655E6D94E47}" destId="{786FF756-CB07-42C6-8D84-B484B013EE18}" srcOrd="3" destOrd="0" parTransId="{917BFBD7-016A-4F8A-B695-B77B1A919A33}" sibTransId="{434F0BE0-E285-4D1D-9D11-32CD98D8AF9C}"/>
    <dgm:cxn modelId="{03DFB53C-D34C-6F4C-A744-34E305BFCDCF}" type="presOf" srcId="{4EF49E7B-4CAF-40D5-A9CA-FBF61519A999}" destId="{090C8D75-3476-564F-923E-FF8C663AB40B}" srcOrd="0" destOrd="0" presId="urn:microsoft.com/office/officeart/2008/layout/LinedList"/>
    <dgm:cxn modelId="{EEFF8893-4BF0-0949-B48C-2CE99DA68706}" type="presOf" srcId="{786FF756-CB07-42C6-8D84-B484B013EE18}" destId="{990366C9-3039-7D49-AEA2-E6EECF9A3F29}" srcOrd="0" destOrd="0" presId="urn:microsoft.com/office/officeart/2008/layout/LinedList"/>
    <dgm:cxn modelId="{886A4A9F-F307-9543-8501-F158AC4CEA06}" type="presOf" srcId="{0E64CA3E-5604-464C-9404-73A52BA73F0E}" destId="{8793F7F6-4CC5-4243-8904-2DE82DEDB976}" srcOrd="0" destOrd="0" presId="urn:microsoft.com/office/officeart/2008/layout/LinedList"/>
    <dgm:cxn modelId="{D75A62C3-D3EC-1441-A5CA-06A9DD8CBD31}" type="presOf" srcId="{E72AA626-1463-4A7F-B6C6-AF8BAF386BCB}" destId="{7CD90426-16F0-A24F-A9C9-D2313FF0C22E}" srcOrd="0" destOrd="0" presId="urn:microsoft.com/office/officeart/2008/layout/LinedList"/>
    <dgm:cxn modelId="{E0F10BE3-A63F-2A46-8B72-5249E18BB3F3}" type="presOf" srcId="{9AAED220-AF7C-4ED9-8269-5655E6D94E47}" destId="{1F0CF4DC-86F1-2A42-8BE4-91817E2CDCB3}" srcOrd="0" destOrd="0" presId="urn:microsoft.com/office/officeart/2008/layout/LinedList"/>
    <dgm:cxn modelId="{6BD8EAE6-ED19-4169-91BD-0CC6A4133DC0}" srcId="{9AAED220-AF7C-4ED9-8269-5655E6D94E47}" destId="{E72AA626-1463-4A7F-B6C6-AF8BAF386BCB}" srcOrd="1" destOrd="0" parTransId="{13A3A2FC-784A-4439-916A-39A308D6ADDD}" sibTransId="{61A381C7-A016-4450-B208-A17BC4DCE8D2}"/>
    <dgm:cxn modelId="{F09816ED-4CDC-406B-AB3E-9F8350D29DED}" srcId="{9AAED220-AF7C-4ED9-8269-5655E6D94E47}" destId="{0E64CA3E-5604-464C-9404-73A52BA73F0E}" srcOrd="2" destOrd="0" parTransId="{85435A2C-BD9B-47B9-BF31-3E282B581A13}" sibTransId="{F297A089-9753-43D5-9F1C-29C2FC740469}"/>
    <dgm:cxn modelId="{6F88DB08-8DCE-A64B-8FE8-B824D9F964DF}" type="presParOf" srcId="{1F0CF4DC-86F1-2A42-8BE4-91817E2CDCB3}" destId="{8A9F61DC-E11A-D04E-A383-319120375C56}" srcOrd="0" destOrd="0" presId="urn:microsoft.com/office/officeart/2008/layout/LinedList"/>
    <dgm:cxn modelId="{736CEE18-AE41-7843-9D1D-E31950BD3023}" type="presParOf" srcId="{1F0CF4DC-86F1-2A42-8BE4-91817E2CDCB3}" destId="{C0585D87-B2AF-804E-B990-A7DCCC54E540}" srcOrd="1" destOrd="0" presId="urn:microsoft.com/office/officeart/2008/layout/LinedList"/>
    <dgm:cxn modelId="{72BBD823-38EA-314C-86DC-0A7C31252395}" type="presParOf" srcId="{C0585D87-B2AF-804E-B990-A7DCCC54E540}" destId="{090C8D75-3476-564F-923E-FF8C663AB40B}" srcOrd="0" destOrd="0" presId="urn:microsoft.com/office/officeart/2008/layout/LinedList"/>
    <dgm:cxn modelId="{2B3952DD-96A1-8140-8469-5024925E7FD8}" type="presParOf" srcId="{C0585D87-B2AF-804E-B990-A7DCCC54E540}" destId="{E683DA21-0D98-A148-BB59-CBE92DD80410}" srcOrd="1" destOrd="0" presId="urn:microsoft.com/office/officeart/2008/layout/LinedList"/>
    <dgm:cxn modelId="{60999518-B7E1-4A48-825F-26C21DF66D2C}" type="presParOf" srcId="{1F0CF4DC-86F1-2A42-8BE4-91817E2CDCB3}" destId="{7C7A5D33-A85D-8842-BE09-236406D2130C}" srcOrd="2" destOrd="0" presId="urn:microsoft.com/office/officeart/2008/layout/LinedList"/>
    <dgm:cxn modelId="{553FB24B-50A8-2643-A516-D05A530BDCB1}" type="presParOf" srcId="{1F0CF4DC-86F1-2A42-8BE4-91817E2CDCB3}" destId="{B40A6CA1-3F39-9046-BACC-97B99E5298D6}" srcOrd="3" destOrd="0" presId="urn:microsoft.com/office/officeart/2008/layout/LinedList"/>
    <dgm:cxn modelId="{A142207D-C546-9945-B4D1-08ED20F87C6F}" type="presParOf" srcId="{B40A6CA1-3F39-9046-BACC-97B99E5298D6}" destId="{7CD90426-16F0-A24F-A9C9-D2313FF0C22E}" srcOrd="0" destOrd="0" presId="urn:microsoft.com/office/officeart/2008/layout/LinedList"/>
    <dgm:cxn modelId="{DB87E9B5-635F-9042-AD4C-F1B61775917D}" type="presParOf" srcId="{B40A6CA1-3F39-9046-BACC-97B99E5298D6}" destId="{94CA5121-D10E-C74E-8DA8-7FBCA9C17CA8}" srcOrd="1" destOrd="0" presId="urn:microsoft.com/office/officeart/2008/layout/LinedList"/>
    <dgm:cxn modelId="{3EAD97F9-119E-5A43-99C3-9E77DD117E9F}" type="presParOf" srcId="{1F0CF4DC-86F1-2A42-8BE4-91817E2CDCB3}" destId="{ED1FCF87-99B6-694C-9320-1F3FA48D4642}" srcOrd="4" destOrd="0" presId="urn:microsoft.com/office/officeart/2008/layout/LinedList"/>
    <dgm:cxn modelId="{215EAF17-525E-4744-B268-1303B742F341}" type="presParOf" srcId="{1F0CF4DC-86F1-2A42-8BE4-91817E2CDCB3}" destId="{6269636F-61ED-7C4F-9025-2CF93C73CC88}" srcOrd="5" destOrd="0" presId="urn:microsoft.com/office/officeart/2008/layout/LinedList"/>
    <dgm:cxn modelId="{92D2B919-7E75-7342-B904-F84777875950}" type="presParOf" srcId="{6269636F-61ED-7C4F-9025-2CF93C73CC88}" destId="{8793F7F6-4CC5-4243-8904-2DE82DEDB976}" srcOrd="0" destOrd="0" presId="urn:microsoft.com/office/officeart/2008/layout/LinedList"/>
    <dgm:cxn modelId="{B19BBD9E-AB25-954B-82F3-32F44C391193}" type="presParOf" srcId="{6269636F-61ED-7C4F-9025-2CF93C73CC88}" destId="{A9040A4A-DBB6-F542-A187-873760D3E515}" srcOrd="1" destOrd="0" presId="urn:microsoft.com/office/officeart/2008/layout/LinedList"/>
    <dgm:cxn modelId="{1EE067C8-F63C-0947-BBC2-3561FCA571E8}" type="presParOf" srcId="{1F0CF4DC-86F1-2A42-8BE4-91817E2CDCB3}" destId="{E83D424D-88C5-1C4F-B235-585B0E12A5D0}" srcOrd="6" destOrd="0" presId="urn:microsoft.com/office/officeart/2008/layout/LinedList"/>
    <dgm:cxn modelId="{EF2909D9-0182-134D-B948-AEE3E3EDD08C}" type="presParOf" srcId="{1F0CF4DC-86F1-2A42-8BE4-91817E2CDCB3}" destId="{E29524FB-3AE5-9440-9398-17914F020617}" srcOrd="7" destOrd="0" presId="urn:microsoft.com/office/officeart/2008/layout/LinedList"/>
    <dgm:cxn modelId="{6440A5F9-D8BA-4547-BB0E-07790093CE85}" type="presParOf" srcId="{E29524FB-3AE5-9440-9398-17914F020617}" destId="{990366C9-3039-7D49-AEA2-E6EECF9A3F29}" srcOrd="0" destOrd="0" presId="urn:microsoft.com/office/officeart/2008/layout/LinedList"/>
    <dgm:cxn modelId="{A5F8A3D3-0D16-FD4F-9177-BE145CE742EF}" type="presParOf" srcId="{E29524FB-3AE5-9440-9398-17914F020617}" destId="{B4839396-8AAD-3645-B7FF-5CFF5C18B56A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D144D3F-A4CE-4239-BE44-190113B1BFA7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22CFC-5A40-4901-BA71-E355A1CFC45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Rapid, intelligent support for analysts and decision-makers</a:t>
          </a:r>
        </a:p>
      </dgm:t>
    </dgm:pt>
    <dgm:pt modelId="{48344BB0-DBE4-426F-B3CD-8D358EA69F85}" type="parTrans" cxnId="{393275A3-8601-4E9F-94FD-9BE3CA684791}">
      <dgm:prSet/>
      <dgm:spPr/>
      <dgm:t>
        <a:bodyPr/>
        <a:lstStyle/>
        <a:p>
          <a:endParaRPr lang="en-US"/>
        </a:p>
      </dgm:t>
    </dgm:pt>
    <dgm:pt modelId="{60FB86A0-B986-470C-81CA-99D56D389353}" type="sibTrans" cxnId="{393275A3-8601-4E9F-94FD-9BE3CA684791}">
      <dgm:prSet/>
      <dgm:spPr/>
      <dgm:t>
        <a:bodyPr/>
        <a:lstStyle/>
        <a:p>
          <a:endParaRPr lang="en-US"/>
        </a:p>
      </dgm:t>
    </dgm:pt>
    <dgm:pt modelId="{21158B64-9386-493B-BA7B-47A57A31C37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No need to learn complex libraries or tools</a:t>
          </a:r>
        </a:p>
      </dgm:t>
    </dgm:pt>
    <dgm:pt modelId="{BDD28CF2-8AA0-43B2-9E8F-24BD2363389E}" type="parTrans" cxnId="{095BC53C-15D9-4CF6-B1A8-816D7E23949C}">
      <dgm:prSet/>
      <dgm:spPr/>
      <dgm:t>
        <a:bodyPr/>
        <a:lstStyle/>
        <a:p>
          <a:endParaRPr lang="en-US"/>
        </a:p>
      </dgm:t>
    </dgm:pt>
    <dgm:pt modelId="{A7C05771-A136-4C82-91B9-A11652C1C48D}" type="sibTrans" cxnId="{095BC53C-15D9-4CF6-B1A8-816D7E23949C}">
      <dgm:prSet/>
      <dgm:spPr/>
      <dgm:t>
        <a:bodyPr/>
        <a:lstStyle/>
        <a:p>
          <a:endParaRPr lang="en-US"/>
        </a:p>
      </dgm:t>
    </dgm:pt>
    <dgm:pt modelId="{C0F11299-FA9A-4702-A379-C1A0BE7571D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Real-time visualization of complex data</a:t>
          </a:r>
        </a:p>
      </dgm:t>
    </dgm:pt>
    <dgm:pt modelId="{DA9706AB-0AD7-48DF-923E-15F942C64C00}" type="parTrans" cxnId="{D053DBA7-679D-45D5-A6D8-D24AC24F2E2D}">
      <dgm:prSet/>
      <dgm:spPr/>
      <dgm:t>
        <a:bodyPr/>
        <a:lstStyle/>
        <a:p>
          <a:endParaRPr lang="en-US"/>
        </a:p>
      </dgm:t>
    </dgm:pt>
    <dgm:pt modelId="{0F3D05D6-5540-413A-812F-28CADBE182AD}" type="sibTrans" cxnId="{D053DBA7-679D-45D5-A6D8-D24AC24F2E2D}">
      <dgm:prSet/>
      <dgm:spPr/>
      <dgm:t>
        <a:bodyPr/>
        <a:lstStyle/>
        <a:p>
          <a:endParaRPr lang="en-US"/>
        </a:p>
      </dgm:t>
    </dgm:pt>
    <dgm:pt modelId="{AB826C46-1420-43D1-B9FA-6D5BEC90F71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→ Immediate impact on planning, leasing, and investment decisions</a:t>
          </a:r>
        </a:p>
      </dgm:t>
    </dgm:pt>
    <dgm:pt modelId="{EF380205-3C58-4CA2-B73A-504D641FF4B4}" type="parTrans" cxnId="{D6179BD8-F4FB-4108-8632-CEC8A0AB12CD}">
      <dgm:prSet/>
      <dgm:spPr/>
      <dgm:t>
        <a:bodyPr/>
        <a:lstStyle/>
        <a:p>
          <a:endParaRPr lang="en-US"/>
        </a:p>
      </dgm:t>
    </dgm:pt>
    <dgm:pt modelId="{1CA950F4-25A0-4208-8D4B-F1264F5174F8}" type="sibTrans" cxnId="{D6179BD8-F4FB-4108-8632-CEC8A0AB12CD}">
      <dgm:prSet/>
      <dgm:spPr/>
      <dgm:t>
        <a:bodyPr/>
        <a:lstStyle/>
        <a:p>
          <a:endParaRPr lang="en-US"/>
        </a:p>
      </dgm:t>
    </dgm:pt>
    <dgm:pt modelId="{C4508E5B-1A72-4874-A144-E7B288B7DBFC}" type="pres">
      <dgm:prSet presAssocID="{6D144D3F-A4CE-4239-BE44-190113B1BFA7}" presName="root" presStyleCnt="0">
        <dgm:presLayoutVars>
          <dgm:dir/>
          <dgm:resizeHandles val="exact"/>
        </dgm:presLayoutVars>
      </dgm:prSet>
      <dgm:spPr/>
    </dgm:pt>
    <dgm:pt modelId="{B15E34FE-D0FC-4902-A3D1-D19986F18323}" type="pres">
      <dgm:prSet presAssocID="{90F22CFC-5A40-4901-BA71-E355A1CFC454}" presName="compNode" presStyleCnt="0"/>
      <dgm:spPr/>
    </dgm:pt>
    <dgm:pt modelId="{B0770B86-1508-426C-8CFB-66BA3555C86C}" type="pres">
      <dgm:prSet presAssocID="{90F22CFC-5A40-4901-BA71-E355A1CFC454}" presName="bgRect" presStyleLbl="bgShp" presStyleIdx="0" presStyleCnt="4"/>
      <dgm:spPr/>
    </dgm:pt>
    <dgm:pt modelId="{E3738028-E9AA-4DA1-A837-D2767763C238}" type="pres">
      <dgm:prSet presAssocID="{90F22CFC-5A40-4901-BA71-E355A1CFC45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C843DBA-4FBC-49BF-B863-D44B5D1B20BC}" type="pres">
      <dgm:prSet presAssocID="{90F22CFC-5A40-4901-BA71-E355A1CFC454}" presName="spaceRect" presStyleCnt="0"/>
      <dgm:spPr/>
    </dgm:pt>
    <dgm:pt modelId="{1C2C906F-4C19-46E7-BACE-D8C0E62E4340}" type="pres">
      <dgm:prSet presAssocID="{90F22CFC-5A40-4901-BA71-E355A1CFC454}" presName="parTx" presStyleLbl="revTx" presStyleIdx="0" presStyleCnt="4">
        <dgm:presLayoutVars>
          <dgm:chMax val="0"/>
          <dgm:chPref val="0"/>
        </dgm:presLayoutVars>
      </dgm:prSet>
      <dgm:spPr/>
    </dgm:pt>
    <dgm:pt modelId="{D386FABE-53EC-4EDA-AE3C-B236796E7921}" type="pres">
      <dgm:prSet presAssocID="{60FB86A0-B986-470C-81CA-99D56D389353}" presName="sibTrans" presStyleCnt="0"/>
      <dgm:spPr/>
    </dgm:pt>
    <dgm:pt modelId="{8210E359-F622-4AEF-B2EF-B6430351B98F}" type="pres">
      <dgm:prSet presAssocID="{21158B64-9386-493B-BA7B-47A57A31C37C}" presName="compNode" presStyleCnt="0"/>
      <dgm:spPr/>
    </dgm:pt>
    <dgm:pt modelId="{918A38A7-B626-4C35-B5AF-1F2ED197D76D}" type="pres">
      <dgm:prSet presAssocID="{21158B64-9386-493B-BA7B-47A57A31C37C}" presName="bgRect" presStyleLbl="bgShp" presStyleIdx="1" presStyleCnt="4"/>
      <dgm:spPr/>
    </dgm:pt>
    <dgm:pt modelId="{B9A3D276-4D45-428E-92ED-5A51D8D4E415}" type="pres">
      <dgm:prSet presAssocID="{21158B64-9386-493B-BA7B-47A57A31C37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6557591-CD1F-42E5-9119-9CBD389750F4}" type="pres">
      <dgm:prSet presAssocID="{21158B64-9386-493B-BA7B-47A57A31C37C}" presName="spaceRect" presStyleCnt="0"/>
      <dgm:spPr/>
    </dgm:pt>
    <dgm:pt modelId="{E4CBD8AF-7BD0-40DC-A3ED-BA4140B7437F}" type="pres">
      <dgm:prSet presAssocID="{21158B64-9386-493B-BA7B-47A57A31C37C}" presName="parTx" presStyleLbl="revTx" presStyleIdx="1" presStyleCnt="4">
        <dgm:presLayoutVars>
          <dgm:chMax val="0"/>
          <dgm:chPref val="0"/>
        </dgm:presLayoutVars>
      </dgm:prSet>
      <dgm:spPr/>
    </dgm:pt>
    <dgm:pt modelId="{18F35DFC-C962-4A63-9DFE-761E02B5E62F}" type="pres">
      <dgm:prSet presAssocID="{A7C05771-A136-4C82-91B9-A11652C1C48D}" presName="sibTrans" presStyleCnt="0"/>
      <dgm:spPr/>
    </dgm:pt>
    <dgm:pt modelId="{CDB03497-47C9-45EE-BF91-B217260E40A3}" type="pres">
      <dgm:prSet presAssocID="{C0F11299-FA9A-4702-A379-C1A0BE7571D4}" presName="compNode" presStyleCnt="0"/>
      <dgm:spPr/>
    </dgm:pt>
    <dgm:pt modelId="{14340F27-0DC0-48C0-85C5-5028D24F36CC}" type="pres">
      <dgm:prSet presAssocID="{C0F11299-FA9A-4702-A379-C1A0BE7571D4}" presName="bgRect" presStyleLbl="bgShp" presStyleIdx="2" presStyleCnt="4"/>
      <dgm:spPr/>
    </dgm:pt>
    <dgm:pt modelId="{12CF9BE1-7482-4EB1-92D1-41E6DFCC03F5}" type="pres">
      <dgm:prSet presAssocID="{C0F11299-FA9A-4702-A379-C1A0BE7571D4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ze"/>
        </a:ext>
      </dgm:extLst>
    </dgm:pt>
    <dgm:pt modelId="{BABB79CF-753F-47B3-AA02-C3F3CE81CCC6}" type="pres">
      <dgm:prSet presAssocID="{C0F11299-FA9A-4702-A379-C1A0BE7571D4}" presName="spaceRect" presStyleCnt="0"/>
      <dgm:spPr/>
    </dgm:pt>
    <dgm:pt modelId="{10BEC34A-3EA2-4B31-946F-4C4F57DC96C5}" type="pres">
      <dgm:prSet presAssocID="{C0F11299-FA9A-4702-A379-C1A0BE7571D4}" presName="parTx" presStyleLbl="revTx" presStyleIdx="2" presStyleCnt="4">
        <dgm:presLayoutVars>
          <dgm:chMax val="0"/>
          <dgm:chPref val="0"/>
        </dgm:presLayoutVars>
      </dgm:prSet>
      <dgm:spPr/>
    </dgm:pt>
    <dgm:pt modelId="{1AFDF92F-C7F4-4222-A6EE-4B6CDE55CF68}" type="pres">
      <dgm:prSet presAssocID="{0F3D05D6-5540-413A-812F-28CADBE182AD}" presName="sibTrans" presStyleCnt="0"/>
      <dgm:spPr/>
    </dgm:pt>
    <dgm:pt modelId="{ED603C83-514F-44D7-83D1-B1DE9F52DC47}" type="pres">
      <dgm:prSet presAssocID="{AB826C46-1420-43D1-B9FA-6D5BEC90F716}" presName="compNode" presStyleCnt="0"/>
      <dgm:spPr/>
    </dgm:pt>
    <dgm:pt modelId="{8C5FFE38-980D-4B2C-8A92-AFBCFF8A8A98}" type="pres">
      <dgm:prSet presAssocID="{AB826C46-1420-43D1-B9FA-6D5BEC90F716}" presName="bgRect" presStyleLbl="bgShp" presStyleIdx="3" presStyleCnt="4"/>
      <dgm:spPr/>
    </dgm:pt>
    <dgm:pt modelId="{1B321B5C-3D37-4B3A-BECC-BA7CC676D6CA}" type="pres">
      <dgm:prSet presAssocID="{AB826C46-1420-43D1-B9FA-6D5BEC90F71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orkflow"/>
        </a:ext>
      </dgm:extLst>
    </dgm:pt>
    <dgm:pt modelId="{B61D4313-90CB-4363-BDC0-C5B6EA4F268F}" type="pres">
      <dgm:prSet presAssocID="{AB826C46-1420-43D1-B9FA-6D5BEC90F716}" presName="spaceRect" presStyleCnt="0"/>
      <dgm:spPr/>
    </dgm:pt>
    <dgm:pt modelId="{3E1349B4-CE2D-44F1-A42E-2746B6DA3B0E}" type="pres">
      <dgm:prSet presAssocID="{AB826C46-1420-43D1-B9FA-6D5BEC90F71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95BC53C-15D9-4CF6-B1A8-816D7E23949C}" srcId="{6D144D3F-A4CE-4239-BE44-190113B1BFA7}" destId="{21158B64-9386-493B-BA7B-47A57A31C37C}" srcOrd="1" destOrd="0" parTransId="{BDD28CF2-8AA0-43B2-9E8F-24BD2363389E}" sibTransId="{A7C05771-A136-4C82-91B9-A11652C1C48D}"/>
    <dgm:cxn modelId="{B9C12C51-D226-43E8-9CC9-23AD7C23A29D}" type="presOf" srcId="{AB826C46-1420-43D1-B9FA-6D5BEC90F716}" destId="{3E1349B4-CE2D-44F1-A42E-2746B6DA3B0E}" srcOrd="0" destOrd="0" presId="urn:microsoft.com/office/officeart/2018/2/layout/IconVerticalSolidList"/>
    <dgm:cxn modelId="{393275A3-8601-4E9F-94FD-9BE3CA684791}" srcId="{6D144D3F-A4CE-4239-BE44-190113B1BFA7}" destId="{90F22CFC-5A40-4901-BA71-E355A1CFC454}" srcOrd="0" destOrd="0" parTransId="{48344BB0-DBE4-426F-B3CD-8D358EA69F85}" sibTransId="{60FB86A0-B986-470C-81CA-99D56D389353}"/>
    <dgm:cxn modelId="{D053DBA7-679D-45D5-A6D8-D24AC24F2E2D}" srcId="{6D144D3F-A4CE-4239-BE44-190113B1BFA7}" destId="{C0F11299-FA9A-4702-A379-C1A0BE7571D4}" srcOrd="2" destOrd="0" parTransId="{DA9706AB-0AD7-48DF-923E-15F942C64C00}" sibTransId="{0F3D05D6-5540-413A-812F-28CADBE182AD}"/>
    <dgm:cxn modelId="{87EEFFB2-2B6C-48F8-B76D-54AF567B8053}" type="presOf" srcId="{C0F11299-FA9A-4702-A379-C1A0BE7571D4}" destId="{10BEC34A-3EA2-4B31-946F-4C4F57DC96C5}" srcOrd="0" destOrd="0" presId="urn:microsoft.com/office/officeart/2018/2/layout/IconVerticalSolidList"/>
    <dgm:cxn modelId="{36C5D0BD-50B7-4DCC-BB29-2DA7FD902DE3}" type="presOf" srcId="{90F22CFC-5A40-4901-BA71-E355A1CFC454}" destId="{1C2C906F-4C19-46E7-BACE-D8C0E62E4340}" srcOrd="0" destOrd="0" presId="urn:microsoft.com/office/officeart/2018/2/layout/IconVerticalSolidList"/>
    <dgm:cxn modelId="{A394C4C5-3984-427C-95CB-481D3EA25981}" type="presOf" srcId="{21158B64-9386-493B-BA7B-47A57A31C37C}" destId="{E4CBD8AF-7BD0-40DC-A3ED-BA4140B7437F}" srcOrd="0" destOrd="0" presId="urn:microsoft.com/office/officeart/2018/2/layout/IconVerticalSolidList"/>
    <dgm:cxn modelId="{D6179BD8-F4FB-4108-8632-CEC8A0AB12CD}" srcId="{6D144D3F-A4CE-4239-BE44-190113B1BFA7}" destId="{AB826C46-1420-43D1-B9FA-6D5BEC90F716}" srcOrd="3" destOrd="0" parTransId="{EF380205-3C58-4CA2-B73A-504D641FF4B4}" sibTransId="{1CA950F4-25A0-4208-8D4B-F1264F5174F8}"/>
    <dgm:cxn modelId="{6B7B10F3-CCFB-45A2-84F6-5762CD3C0A24}" type="presOf" srcId="{6D144D3F-A4CE-4239-BE44-190113B1BFA7}" destId="{C4508E5B-1A72-4874-A144-E7B288B7DBFC}" srcOrd="0" destOrd="0" presId="urn:microsoft.com/office/officeart/2018/2/layout/IconVerticalSolidList"/>
    <dgm:cxn modelId="{AFE42F5E-658D-4CF2-B6D8-5B2B1D6A0A5F}" type="presParOf" srcId="{C4508E5B-1A72-4874-A144-E7B288B7DBFC}" destId="{B15E34FE-D0FC-4902-A3D1-D19986F18323}" srcOrd="0" destOrd="0" presId="urn:microsoft.com/office/officeart/2018/2/layout/IconVerticalSolidList"/>
    <dgm:cxn modelId="{3E03B96B-40D8-40C0-A0DB-B21BFFA7AC14}" type="presParOf" srcId="{B15E34FE-D0FC-4902-A3D1-D19986F18323}" destId="{B0770B86-1508-426C-8CFB-66BA3555C86C}" srcOrd="0" destOrd="0" presId="urn:microsoft.com/office/officeart/2018/2/layout/IconVerticalSolidList"/>
    <dgm:cxn modelId="{A0262981-109E-4909-A864-D92F4F5F2626}" type="presParOf" srcId="{B15E34FE-D0FC-4902-A3D1-D19986F18323}" destId="{E3738028-E9AA-4DA1-A837-D2767763C238}" srcOrd="1" destOrd="0" presId="urn:microsoft.com/office/officeart/2018/2/layout/IconVerticalSolidList"/>
    <dgm:cxn modelId="{E06662DB-4672-4570-BAF5-C37D731F2E67}" type="presParOf" srcId="{B15E34FE-D0FC-4902-A3D1-D19986F18323}" destId="{CC843DBA-4FBC-49BF-B863-D44B5D1B20BC}" srcOrd="2" destOrd="0" presId="urn:microsoft.com/office/officeart/2018/2/layout/IconVerticalSolidList"/>
    <dgm:cxn modelId="{A07922BE-2D3E-4569-956E-E1B61A06429E}" type="presParOf" srcId="{B15E34FE-D0FC-4902-A3D1-D19986F18323}" destId="{1C2C906F-4C19-46E7-BACE-D8C0E62E4340}" srcOrd="3" destOrd="0" presId="urn:microsoft.com/office/officeart/2018/2/layout/IconVerticalSolidList"/>
    <dgm:cxn modelId="{6C77386D-CE61-4C54-B1C3-687D49F0C4A5}" type="presParOf" srcId="{C4508E5B-1A72-4874-A144-E7B288B7DBFC}" destId="{D386FABE-53EC-4EDA-AE3C-B236796E7921}" srcOrd="1" destOrd="0" presId="urn:microsoft.com/office/officeart/2018/2/layout/IconVerticalSolidList"/>
    <dgm:cxn modelId="{A781B2ED-47E5-42E0-BEB5-A08F1B368A4E}" type="presParOf" srcId="{C4508E5B-1A72-4874-A144-E7B288B7DBFC}" destId="{8210E359-F622-4AEF-B2EF-B6430351B98F}" srcOrd="2" destOrd="0" presId="urn:microsoft.com/office/officeart/2018/2/layout/IconVerticalSolidList"/>
    <dgm:cxn modelId="{4764BA7E-8311-4454-977A-A5AE6CD042BC}" type="presParOf" srcId="{8210E359-F622-4AEF-B2EF-B6430351B98F}" destId="{918A38A7-B626-4C35-B5AF-1F2ED197D76D}" srcOrd="0" destOrd="0" presId="urn:microsoft.com/office/officeart/2018/2/layout/IconVerticalSolidList"/>
    <dgm:cxn modelId="{CC31085B-0273-4CFD-BDA6-8DF2D878B8C3}" type="presParOf" srcId="{8210E359-F622-4AEF-B2EF-B6430351B98F}" destId="{B9A3D276-4D45-428E-92ED-5A51D8D4E415}" srcOrd="1" destOrd="0" presId="urn:microsoft.com/office/officeart/2018/2/layout/IconVerticalSolidList"/>
    <dgm:cxn modelId="{42428296-E5B2-4F4F-A9B8-D3FBD11D16A7}" type="presParOf" srcId="{8210E359-F622-4AEF-B2EF-B6430351B98F}" destId="{86557591-CD1F-42E5-9119-9CBD389750F4}" srcOrd="2" destOrd="0" presId="urn:microsoft.com/office/officeart/2018/2/layout/IconVerticalSolidList"/>
    <dgm:cxn modelId="{43054FA7-4B65-4182-AF9F-81A50E616516}" type="presParOf" srcId="{8210E359-F622-4AEF-B2EF-B6430351B98F}" destId="{E4CBD8AF-7BD0-40DC-A3ED-BA4140B7437F}" srcOrd="3" destOrd="0" presId="urn:microsoft.com/office/officeart/2018/2/layout/IconVerticalSolidList"/>
    <dgm:cxn modelId="{5A9031A3-5622-4C83-972D-5821C931F0BE}" type="presParOf" srcId="{C4508E5B-1A72-4874-A144-E7B288B7DBFC}" destId="{18F35DFC-C962-4A63-9DFE-761E02B5E62F}" srcOrd="3" destOrd="0" presId="urn:microsoft.com/office/officeart/2018/2/layout/IconVerticalSolidList"/>
    <dgm:cxn modelId="{D5079024-8C2B-4121-B1C8-6635CF078879}" type="presParOf" srcId="{C4508E5B-1A72-4874-A144-E7B288B7DBFC}" destId="{CDB03497-47C9-45EE-BF91-B217260E40A3}" srcOrd="4" destOrd="0" presId="urn:microsoft.com/office/officeart/2018/2/layout/IconVerticalSolidList"/>
    <dgm:cxn modelId="{3E70FFD2-A823-4631-91C7-C657955EE47E}" type="presParOf" srcId="{CDB03497-47C9-45EE-BF91-B217260E40A3}" destId="{14340F27-0DC0-48C0-85C5-5028D24F36CC}" srcOrd="0" destOrd="0" presId="urn:microsoft.com/office/officeart/2018/2/layout/IconVerticalSolidList"/>
    <dgm:cxn modelId="{4080CE95-0589-4113-9652-D4CCC7133434}" type="presParOf" srcId="{CDB03497-47C9-45EE-BF91-B217260E40A3}" destId="{12CF9BE1-7482-4EB1-92D1-41E6DFCC03F5}" srcOrd="1" destOrd="0" presId="urn:microsoft.com/office/officeart/2018/2/layout/IconVerticalSolidList"/>
    <dgm:cxn modelId="{054D3415-12FC-4A28-890B-46A9D552804A}" type="presParOf" srcId="{CDB03497-47C9-45EE-BF91-B217260E40A3}" destId="{BABB79CF-753F-47B3-AA02-C3F3CE81CCC6}" srcOrd="2" destOrd="0" presId="urn:microsoft.com/office/officeart/2018/2/layout/IconVerticalSolidList"/>
    <dgm:cxn modelId="{396E0043-0B6C-416F-BE43-5A1DBEE2A1F1}" type="presParOf" srcId="{CDB03497-47C9-45EE-BF91-B217260E40A3}" destId="{10BEC34A-3EA2-4B31-946F-4C4F57DC96C5}" srcOrd="3" destOrd="0" presId="urn:microsoft.com/office/officeart/2018/2/layout/IconVerticalSolidList"/>
    <dgm:cxn modelId="{086BF1C1-A81C-4C7A-B21A-66ADF044510C}" type="presParOf" srcId="{C4508E5B-1A72-4874-A144-E7B288B7DBFC}" destId="{1AFDF92F-C7F4-4222-A6EE-4B6CDE55CF68}" srcOrd="5" destOrd="0" presId="urn:microsoft.com/office/officeart/2018/2/layout/IconVerticalSolidList"/>
    <dgm:cxn modelId="{7E86C09E-4136-4698-A0E0-A9C6CE4E602F}" type="presParOf" srcId="{C4508E5B-1A72-4874-A144-E7B288B7DBFC}" destId="{ED603C83-514F-44D7-83D1-B1DE9F52DC47}" srcOrd="6" destOrd="0" presId="urn:microsoft.com/office/officeart/2018/2/layout/IconVerticalSolidList"/>
    <dgm:cxn modelId="{FC2EA5F7-425F-47CE-A990-592B0C6B3F9B}" type="presParOf" srcId="{ED603C83-514F-44D7-83D1-B1DE9F52DC47}" destId="{8C5FFE38-980D-4B2C-8A92-AFBCFF8A8A98}" srcOrd="0" destOrd="0" presId="urn:microsoft.com/office/officeart/2018/2/layout/IconVerticalSolidList"/>
    <dgm:cxn modelId="{036C310A-C0F8-4BD4-A9EF-6F9DABB8697E}" type="presParOf" srcId="{ED603C83-514F-44D7-83D1-B1DE9F52DC47}" destId="{1B321B5C-3D37-4B3A-BECC-BA7CC676D6CA}" srcOrd="1" destOrd="0" presId="urn:microsoft.com/office/officeart/2018/2/layout/IconVerticalSolidList"/>
    <dgm:cxn modelId="{B60F25DF-F987-4690-B2BE-41ECEAB60696}" type="presParOf" srcId="{ED603C83-514F-44D7-83D1-B1DE9F52DC47}" destId="{B61D4313-90CB-4363-BDC0-C5B6EA4F268F}" srcOrd="2" destOrd="0" presId="urn:microsoft.com/office/officeart/2018/2/layout/IconVerticalSolidList"/>
    <dgm:cxn modelId="{191E7EAF-74D6-4342-8760-AB7FAED1D3B7}" type="presParOf" srcId="{ED603C83-514F-44D7-83D1-B1DE9F52DC47}" destId="{3E1349B4-CE2D-44F1-A42E-2746B6DA3B0E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B23661-B2BA-48F8-8B51-99C79D255819}">
      <dsp:nvSpPr>
        <dsp:cNvPr id="0" name=""/>
        <dsp:cNvSpPr/>
      </dsp:nvSpPr>
      <dsp:spPr>
        <a:xfrm>
          <a:off x="481140" y="1305221"/>
          <a:ext cx="783896" cy="78389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EC4484-5391-40C1-A4AB-07998447606B}">
      <dsp:nvSpPr>
        <dsp:cNvPr id="0" name=""/>
        <dsp:cNvSpPr/>
      </dsp:nvSpPr>
      <dsp:spPr>
        <a:xfrm>
          <a:off x="2092" y="2350525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Hundreds of properties across the Nashville metro</a:t>
          </a:r>
        </a:p>
      </dsp:txBody>
      <dsp:txXfrm>
        <a:off x="2092" y="2350525"/>
        <a:ext cx="1741992" cy="696796"/>
      </dsp:txXfrm>
    </dsp:sp>
    <dsp:sp modelId="{87FF2767-023A-4D0E-8E12-17106A84B096}">
      <dsp:nvSpPr>
        <dsp:cNvPr id="0" name=""/>
        <dsp:cNvSpPr/>
      </dsp:nvSpPr>
      <dsp:spPr>
        <a:xfrm>
          <a:off x="2527981" y="1305221"/>
          <a:ext cx="783896" cy="78389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CAE82D-F72C-4CDA-AAAE-694CB4CB4227}">
      <dsp:nvSpPr>
        <dsp:cNvPr id="0" name=""/>
        <dsp:cNvSpPr/>
      </dsp:nvSpPr>
      <dsp:spPr>
        <a:xfrm>
          <a:off x="2048933" y="2350525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Multiple time-series rent growth metrics (1Y, 3Y, 5Y)</a:t>
          </a:r>
        </a:p>
      </dsp:txBody>
      <dsp:txXfrm>
        <a:off x="2048933" y="2350525"/>
        <a:ext cx="1741992" cy="696796"/>
      </dsp:txXfrm>
    </dsp:sp>
    <dsp:sp modelId="{B52D919D-808B-42D8-84B0-FF038C64A6F3}">
      <dsp:nvSpPr>
        <dsp:cNvPr id="0" name=""/>
        <dsp:cNvSpPr/>
      </dsp:nvSpPr>
      <dsp:spPr>
        <a:xfrm>
          <a:off x="4574822" y="1305221"/>
          <a:ext cx="783896" cy="78389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F639F0-2D69-440E-8B8C-94447A73038A}">
      <dsp:nvSpPr>
        <dsp:cNvPr id="0" name=""/>
        <dsp:cNvSpPr/>
      </dsp:nvSpPr>
      <dsp:spPr>
        <a:xfrm>
          <a:off x="4095774" y="2350525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Need for fast, flexible visualizations for strategic decisions</a:t>
          </a:r>
        </a:p>
      </dsp:txBody>
      <dsp:txXfrm>
        <a:off x="4095774" y="2350525"/>
        <a:ext cx="1741992" cy="696796"/>
      </dsp:txXfrm>
    </dsp:sp>
    <dsp:sp modelId="{A860ED34-34F5-4569-95F3-DA64EEAB3655}">
      <dsp:nvSpPr>
        <dsp:cNvPr id="0" name=""/>
        <dsp:cNvSpPr/>
      </dsp:nvSpPr>
      <dsp:spPr>
        <a:xfrm>
          <a:off x="6621662" y="1305221"/>
          <a:ext cx="783896" cy="78389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163F28-FF6A-40A3-B98A-5DC3253DE485}">
      <dsp:nvSpPr>
        <dsp:cNvPr id="0" name=""/>
        <dsp:cNvSpPr/>
      </dsp:nvSpPr>
      <dsp:spPr>
        <a:xfrm>
          <a:off x="6142615" y="2350525"/>
          <a:ext cx="1741992" cy="696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- Manual scripting, mapping, and formatting would take hours to build and debug</a:t>
          </a:r>
        </a:p>
      </dsp:txBody>
      <dsp:txXfrm>
        <a:off x="6142615" y="2350525"/>
        <a:ext cx="1741992" cy="69679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310B7C-8AAE-2343-BF7E-4043369CBA61}">
      <dsp:nvSpPr>
        <dsp:cNvPr id="0" name=""/>
        <dsp:cNvSpPr/>
      </dsp:nvSpPr>
      <dsp:spPr>
        <a:xfrm>
          <a:off x="0" y="573683"/>
          <a:ext cx="2464593" cy="1478756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Cleaned and structured raw CSV/Excel exports automatically</a:t>
          </a:r>
        </a:p>
      </dsp:txBody>
      <dsp:txXfrm>
        <a:off x="0" y="573683"/>
        <a:ext cx="2464593" cy="1478756"/>
      </dsp:txXfrm>
    </dsp:sp>
    <dsp:sp modelId="{89A9D10E-561F-FD44-8CB7-A93B5167ED06}">
      <dsp:nvSpPr>
        <dsp:cNvPr id="0" name=""/>
        <dsp:cNvSpPr/>
      </dsp:nvSpPr>
      <dsp:spPr>
        <a:xfrm>
          <a:off x="2711053" y="573683"/>
          <a:ext cx="2464593" cy="1478756"/>
        </a:xfrm>
        <a:prstGeom prst="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Detected malformed headers, trailing spaces, and hidden characters</a:t>
          </a:r>
        </a:p>
      </dsp:txBody>
      <dsp:txXfrm>
        <a:off x="2711053" y="573683"/>
        <a:ext cx="2464593" cy="1478756"/>
      </dsp:txXfrm>
    </dsp:sp>
    <dsp:sp modelId="{8B544996-D2AB-314F-94F7-C7D2AF4F3504}">
      <dsp:nvSpPr>
        <dsp:cNvPr id="0" name=""/>
        <dsp:cNvSpPr/>
      </dsp:nvSpPr>
      <dsp:spPr>
        <a:xfrm>
          <a:off x="5422106" y="573683"/>
          <a:ext cx="2464593" cy="1478756"/>
        </a:xfrm>
        <a:prstGeom prst="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Converted percent strings to usable numbers</a:t>
          </a:r>
        </a:p>
      </dsp:txBody>
      <dsp:txXfrm>
        <a:off x="5422106" y="573683"/>
        <a:ext cx="2464593" cy="1478756"/>
      </dsp:txXfrm>
    </dsp:sp>
    <dsp:sp modelId="{6488B8D8-A5E0-B54D-B9F9-966CECB1320E}">
      <dsp:nvSpPr>
        <dsp:cNvPr id="0" name=""/>
        <dsp:cNvSpPr/>
      </dsp:nvSpPr>
      <dsp:spPr>
        <a:xfrm>
          <a:off x="1355526" y="2298898"/>
          <a:ext cx="2464593" cy="1478756"/>
        </a:xfrm>
        <a:prstGeom prst="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Generated interactive heatmaps and choropleths with toggled metrics</a:t>
          </a:r>
        </a:p>
      </dsp:txBody>
      <dsp:txXfrm>
        <a:off x="1355526" y="2298898"/>
        <a:ext cx="2464593" cy="1478756"/>
      </dsp:txXfrm>
    </dsp:sp>
    <dsp:sp modelId="{B181BAF1-5E04-6649-A73B-9DC406B89A61}">
      <dsp:nvSpPr>
        <dsp:cNvPr id="0" name=""/>
        <dsp:cNvSpPr/>
      </dsp:nvSpPr>
      <dsp:spPr>
        <a:xfrm>
          <a:off x="4066579" y="2298898"/>
          <a:ext cx="2464593" cy="1478756"/>
        </a:xfrm>
        <a:prstGeom prst="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 dirty="0"/>
            <a:t>Optimized visuals for zoom levels, performance, and interpretation</a:t>
          </a:r>
        </a:p>
      </dsp:txBody>
      <dsp:txXfrm>
        <a:off x="4066579" y="2298898"/>
        <a:ext cx="2464593" cy="147875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5F457E9-F95C-9940-A083-F0F22C7D8244}">
      <dsp:nvSpPr>
        <dsp:cNvPr id="0" name=""/>
        <dsp:cNvSpPr/>
      </dsp:nvSpPr>
      <dsp:spPr>
        <a:xfrm>
          <a:off x="0" y="0"/>
          <a:ext cx="7886700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428A18-9FCB-3344-9999-7CA748A9F625}">
      <dsp:nvSpPr>
        <dsp:cNvPr id="0" name=""/>
        <dsp:cNvSpPr/>
      </dsp:nvSpPr>
      <dsp:spPr>
        <a:xfrm>
          <a:off x="0" y="0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Toggle between 1Y, 3Y, and 5Y rent growth layers</a:t>
          </a:r>
        </a:p>
      </dsp:txBody>
      <dsp:txXfrm>
        <a:off x="0" y="0"/>
        <a:ext cx="7886700" cy="1087834"/>
      </dsp:txXfrm>
    </dsp:sp>
    <dsp:sp modelId="{1884ADA6-A694-A742-907B-764B3F72A65E}">
      <dsp:nvSpPr>
        <dsp:cNvPr id="0" name=""/>
        <dsp:cNvSpPr/>
      </dsp:nvSpPr>
      <dsp:spPr>
        <a:xfrm>
          <a:off x="0" y="1087834"/>
          <a:ext cx="7886700" cy="0"/>
        </a:xfrm>
        <a:prstGeom prst="line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accent5">
              <a:hueOff val="-3311292"/>
              <a:satOff val="13270"/>
              <a:lumOff val="287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2FF2EB6-E642-8348-A78E-42DBF4DF85DB}">
      <dsp:nvSpPr>
        <dsp:cNvPr id="0" name=""/>
        <dsp:cNvSpPr/>
      </dsp:nvSpPr>
      <dsp:spPr>
        <a:xfrm>
          <a:off x="0" y="1087834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Smoothly blended heatmaps for zoomed-out clarity</a:t>
          </a:r>
        </a:p>
      </dsp:txBody>
      <dsp:txXfrm>
        <a:off x="0" y="1087834"/>
        <a:ext cx="7886700" cy="1087834"/>
      </dsp:txXfrm>
    </dsp:sp>
    <dsp:sp modelId="{C8543D27-F6DF-E346-B466-CD60C9E581E7}">
      <dsp:nvSpPr>
        <dsp:cNvPr id="0" name=""/>
        <dsp:cNvSpPr/>
      </dsp:nvSpPr>
      <dsp:spPr>
        <a:xfrm>
          <a:off x="0" y="2175669"/>
          <a:ext cx="7886700" cy="0"/>
        </a:xfrm>
        <a:prstGeom prst="line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accent5">
              <a:hueOff val="-6622584"/>
              <a:satOff val="26541"/>
              <a:lumOff val="575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5E03B7-2419-E043-A41E-811D76C070CD}">
      <dsp:nvSpPr>
        <dsp:cNvPr id="0" name=""/>
        <dsp:cNvSpPr/>
      </dsp:nvSpPr>
      <dsp:spPr>
        <a:xfrm>
          <a:off x="0" y="2175669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Property-level interactivity for granular insights</a:t>
          </a:r>
        </a:p>
      </dsp:txBody>
      <dsp:txXfrm>
        <a:off x="0" y="2175669"/>
        <a:ext cx="7886700" cy="1087834"/>
      </dsp:txXfrm>
    </dsp:sp>
    <dsp:sp modelId="{80AB65DE-EC85-BF41-B56C-7832C379A9BC}">
      <dsp:nvSpPr>
        <dsp:cNvPr id="0" name=""/>
        <dsp:cNvSpPr/>
      </dsp:nvSpPr>
      <dsp:spPr>
        <a:xfrm>
          <a:off x="0" y="3263503"/>
          <a:ext cx="7886700" cy="0"/>
        </a:xfrm>
        <a:prstGeom prst="line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52C4CA-396D-FE44-9806-F386DCC93B8C}">
      <dsp:nvSpPr>
        <dsp:cNvPr id="0" name=""/>
        <dsp:cNvSpPr/>
      </dsp:nvSpPr>
      <dsp:spPr>
        <a:xfrm>
          <a:off x="0" y="3263503"/>
          <a:ext cx="78867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t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- No need to write or debug code manually</a:t>
          </a:r>
        </a:p>
      </dsp:txBody>
      <dsp:txXfrm>
        <a:off x="0" y="3263503"/>
        <a:ext cx="7886700" cy="10878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A9F61DC-E11A-D04E-A383-319120375C56}">
      <dsp:nvSpPr>
        <dsp:cNvPr id="0" name=""/>
        <dsp:cNvSpPr/>
      </dsp:nvSpPr>
      <dsp:spPr>
        <a:xfrm>
          <a:off x="0" y="0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0C8D75-3476-564F-923E-FF8C663AB40B}">
      <dsp:nvSpPr>
        <dsp:cNvPr id="0" name=""/>
        <dsp:cNvSpPr/>
      </dsp:nvSpPr>
      <dsp:spPr>
        <a:xfrm>
          <a:off x="0" y="0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- Manual geocoding, formatting, and layer control would take ~6–8 hours</a:t>
          </a:r>
        </a:p>
      </dsp:txBody>
      <dsp:txXfrm>
        <a:off x="0" y="0"/>
        <a:ext cx="4697730" cy="1376171"/>
      </dsp:txXfrm>
    </dsp:sp>
    <dsp:sp modelId="{7C7A5D33-A85D-8842-BE09-236406D2130C}">
      <dsp:nvSpPr>
        <dsp:cNvPr id="0" name=""/>
        <dsp:cNvSpPr/>
      </dsp:nvSpPr>
      <dsp:spPr>
        <a:xfrm>
          <a:off x="0" y="1376171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CD90426-16F0-A24F-A9C9-D2313FF0C22E}">
      <dsp:nvSpPr>
        <dsp:cNvPr id="0" name=""/>
        <dsp:cNvSpPr/>
      </dsp:nvSpPr>
      <dsp:spPr>
        <a:xfrm>
          <a:off x="0" y="1376171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AI completed it in real-time (minutes), error-free</a:t>
          </a:r>
        </a:p>
      </dsp:txBody>
      <dsp:txXfrm>
        <a:off x="0" y="1376171"/>
        <a:ext cx="4697730" cy="1376171"/>
      </dsp:txXfrm>
    </dsp:sp>
    <dsp:sp modelId="{ED1FCF87-99B6-694C-9320-1F3FA48D4642}">
      <dsp:nvSpPr>
        <dsp:cNvPr id="0" name=""/>
        <dsp:cNvSpPr/>
      </dsp:nvSpPr>
      <dsp:spPr>
        <a:xfrm>
          <a:off x="0" y="2752343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93F7F6-4CC5-4243-8904-2DE82DEDB976}">
      <dsp:nvSpPr>
        <dsp:cNvPr id="0" name=""/>
        <dsp:cNvSpPr/>
      </dsp:nvSpPr>
      <dsp:spPr>
        <a:xfrm>
          <a:off x="0" y="2752343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Fully reusable and reproducible workflow for future datasets</a:t>
          </a:r>
        </a:p>
      </dsp:txBody>
      <dsp:txXfrm>
        <a:off x="0" y="2752343"/>
        <a:ext cx="4697730" cy="1376171"/>
      </dsp:txXfrm>
    </dsp:sp>
    <dsp:sp modelId="{E83D424D-88C5-1C4F-B235-585B0E12A5D0}">
      <dsp:nvSpPr>
        <dsp:cNvPr id="0" name=""/>
        <dsp:cNvSpPr/>
      </dsp:nvSpPr>
      <dsp:spPr>
        <a:xfrm>
          <a:off x="0" y="4128515"/>
          <a:ext cx="4697730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0366C9-3039-7D49-AEA2-E6EECF9A3F29}">
      <dsp:nvSpPr>
        <dsp:cNvPr id="0" name=""/>
        <dsp:cNvSpPr/>
      </dsp:nvSpPr>
      <dsp:spPr>
        <a:xfrm>
          <a:off x="0" y="4128515"/>
          <a:ext cx="4697730" cy="137617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- Lets analysts focus on interpretation and strategy—not repetitive coding</a:t>
          </a:r>
        </a:p>
      </dsp:txBody>
      <dsp:txXfrm>
        <a:off x="0" y="4128515"/>
        <a:ext cx="4697730" cy="1376171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770B86-1508-426C-8CFB-66BA3555C86C}">
      <dsp:nvSpPr>
        <dsp:cNvPr id="0" name=""/>
        <dsp:cNvSpPr/>
      </dsp:nvSpPr>
      <dsp:spPr>
        <a:xfrm>
          <a:off x="0" y="1878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3738028-E9AA-4DA1-A837-D2767763C238}">
      <dsp:nvSpPr>
        <dsp:cNvPr id="0" name=""/>
        <dsp:cNvSpPr/>
      </dsp:nvSpPr>
      <dsp:spPr>
        <a:xfrm>
          <a:off x="287993" y="216088"/>
          <a:ext cx="523623" cy="5236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C2C906F-4C19-46E7-BACE-D8C0E62E4340}">
      <dsp:nvSpPr>
        <dsp:cNvPr id="0" name=""/>
        <dsp:cNvSpPr/>
      </dsp:nvSpPr>
      <dsp:spPr>
        <a:xfrm>
          <a:off x="1099610" y="1878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→ Rapid, intelligent support for analysts and decision-makers</a:t>
          </a:r>
        </a:p>
      </dsp:txBody>
      <dsp:txXfrm>
        <a:off x="1099610" y="1878"/>
        <a:ext cx="7129989" cy="952043"/>
      </dsp:txXfrm>
    </dsp:sp>
    <dsp:sp modelId="{918A38A7-B626-4C35-B5AF-1F2ED197D76D}">
      <dsp:nvSpPr>
        <dsp:cNvPr id="0" name=""/>
        <dsp:cNvSpPr/>
      </dsp:nvSpPr>
      <dsp:spPr>
        <a:xfrm>
          <a:off x="0" y="1191932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A3D276-4D45-428E-92ED-5A51D8D4E415}">
      <dsp:nvSpPr>
        <dsp:cNvPr id="0" name=""/>
        <dsp:cNvSpPr/>
      </dsp:nvSpPr>
      <dsp:spPr>
        <a:xfrm>
          <a:off x="287993" y="1406142"/>
          <a:ext cx="523623" cy="5236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CBD8AF-7BD0-40DC-A3ED-BA4140B7437F}">
      <dsp:nvSpPr>
        <dsp:cNvPr id="0" name=""/>
        <dsp:cNvSpPr/>
      </dsp:nvSpPr>
      <dsp:spPr>
        <a:xfrm>
          <a:off x="1099610" y="1191932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→ No need to learn complex libraries or tools</a:t>
          </a:r>
        </a:p>
      </dsp:txBody>
      <dsp:txXfrm>
        <a:off x="1099610" y="1191932"/>
        <a:ext cx="7129989" cy="952043"/>
      </dsp:txXfrm>
    </dsp:sp>
    <dsp:sp modelId="{14340F27-0DC0-48C0-85C5-5028D24F36CC}">
      <dsp:nvSpPr>
        <dsp:cNvPr id="0" name=""/>
        <dsp:cNvSpPr/>
      </dsp:nvSpPr>
      <dsp:spPr>
        <a:xfrm>
          <a:off x="0" y="2381986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CF9BE1-7482-4EB1-92D1-41E6DFCC03F5}">
      <dsp:nvSpPr>
        <dsp:cNvPr id="0" name=""/>
        <dsp:cNvSpPr/>
      </dsp:nvSpPr>
      <dsp:spPr>
        <a:xfrm>
          <a:off x="287993" y="2596196"/>
          <a:ext cx="523623" cy="5236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BEC34A-3EA2-4B31-946F-4C4F57DC96C5}">
      <dsp:nvSpPr>
        <dsp:cNvPr id="0" name=""/>
        <dsp:cNvSpPr/>
      </dsp:nvSpPr>
      <dsp:spPr>
        <a:xfrm>
          <a:off x="1099610" y="2381986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→ Real-time visualization of complex data</a:t>
          </a:r>
        </a:p>
      </dsp:txBody>
      <dsp:txXfrm>
        <a:off x="1099610" y="2381986"/>
        <a:ext cx="7129989" cy="952043"/>
      </dsp:txXfrm>
    </dsp:sp>
    <dsp:sp modelId="{8C5FFE38-980D-4B2C-8A92-AFBCFF8A8A98}">
      <dsp:nvSpPr>
        <dsp:cNvPr id="0" name=""/>
        <dsp:cNvSpPr/>
      </dsp:nvSpPr>
      <dsp:spPr>
        <a:xfrm>
          <a:off x="0" y="3572041"/>
          <a:ext cx="8229600" cy="95204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B321B5C-3D37-4B3A-BECC-BA7CC676D6CA}">
      <dsp:nvSpPr>
        <dsp:cNvPr id="0" name=""/>
        <dsp:cNvSpPr/>
      </dsp:nvSpPr>
      <dsp:spPr>
        <a:xfrm>
          <a:off x="287993" y="3786250"/>
          <a:ext cx="523623" cy="5236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1349B4-CE2D-44F1-A42E-2746B6DA3B0E}">
      <dsp:nvSpPr>
        <dsp:cNvPr id="0" name=""/>
        <dsp:cNvSpPr/>
      </dsp:nvSpPr>
      <dsp:spPr>
        <a:xfrm>
          <a:off x="1099610" y="3572041"/>
          <a:ext cx="7129989" cy="9520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0758" tIns="100758" rIns="100758" bIns="100758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→ Immediate impact on planning, leasing, and investment decisions</a:t>
          </a:r>
        </a:p>
      </dsp:txBody>
      <dsp:txXfrm>
        <a:off x="1099610" y="3572041"/>
        <a:ext cx="7129989" cy="9520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Freeform: Shape 9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5800"/>
              <a:t>Using AI to Automate Data Mapping &amp;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5645150"/>
            <a:ext cx="6193632" cy="631825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/>
              <a:t>A real-time case study using property-level rent data across Nashville Metro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8"/>
            <a:ext cx="7886700" cy="1133499"/>
          </a:xfrm>
        </p:spPr>
        <p:txBody>
          <a:bodyPr>
            <a:normAutofit/>
          </a:bodyPr>
          <a:lstStyle/>
          <a:p>
            <a:r>
              <a:rPr lang="en-US" sz="4500"/>
              <a:t>The Problem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7170945-2C4F-4153-6DF6-18CB053187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943439"/>
              </p:ext>
            </p:extLst>
          </p:nvPr>
        </p:nvGraphicFramePr>
        <p:xfrm>
          <a:off x="628650" y="1828800"/>
          <a:ext cx="78867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r>
              <a:rPr lang="en-US" sz="4500"/>
              <a:t>What We Did with AI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0D5D44B-81F3-4A7C-8EAB-8BE673F6E6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84598769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6995"/>
            <a:ext cx="7886700" cy="113369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800"/>
              <a:t>Final Product: Rent Growth Heat Maps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8BD0290-E5DF-FBAC-4549-F7361FD1143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228433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CC231C8-C761-4B31-9B1C-C6D19248C6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557189"/>
            <a:ext cx="2530602" cy="5567891"/>
          </a:xfrm>
        </p:spPr>
        <p:txBody>
          <a:bodyPr>
            <a:normAutofit/>
          </a:bodyPr>
          <a:lstStyle/>
          <a:p>
            <a:r>
              <a:rPr lang="en-US" sz="4500"/>
              <a:t>Time Saved with AI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336CB88-94FD-8830-7508-5C8B496423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6631705"/>
              </p:ext>
            </p:extLst>
          </p:nvPr>
        </p:nvGraphicFramePr>
        <p:xfrm>
          <a:off x="3819906" y="620392"/>
          <a:ext cx="4697730" cy="5504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9D7A6-9626-CC8D-12CA-907B958C2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699" y="687480"/>
            <a:ext cx="5605629" cy="994172"/>
          </a:xfrm>
        </p:spPr>
        <p:txBody>
          <a:bodyPr>
            <a:normAutofit/>
          </a:bodyPr>
          <a:lstStyle/>
          <a:p>
            <a:r>
              <a:rPr lang="en-US" sz="3600"/>
              <a:t>Weaknesses and Drawbacks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7A360D-F8BD-AD15-401E-ECA72CD7CE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2321" y="2227943"/>
            <a:ext cx="5033221" cy="3788227"/>
          </a:xfrm>
        </p:spPr>
        <p:txBody>
          <a:bodyPr anchor="ctr">
            <a:normAutofit/>
          </a:bodyPr>
          <a:lstStyle/>
          <a:p>
            <a:r>
              <a:rPr lang="en-US" sz="2400" dirty="0"/>
              <a:t>Uploading sensitive data</a:t>
            </a:r>
          </a:p>
          <a:p>
            <a:r>
              <a:rPr lang="en-US" sz="2400" dirty="0"/>
              <a:t>Requires some technical expertise </a:t>
            </a:r>
          </a:p>
          <a:p>
            <a:pPr lvl="1"/>
            <a:r>
              <a:rPr lang="en-US" sz="2400" dirty="0"/>
              <a:t>Needs to be fact checked </a:t>
            </a:r>
          </a:p>
          <a:p>
            <a:r>
              <a:rPr lang="en-US" sz="2400" dirty="0"/>
              <a:t>Limited access (computers &amp; AI platforms)</a:t>
            </a:r>
          </a:p>
          <a:p>
            <a:r>
              <a:rPr lang="en-US" sz="2400" dirty="0"/>
              <a:t>Large scale projects could require more computing power</a:t>
            </a:r>
          </a:p>
          <a:p>
            <a:endParaRPr lang="en-US" sz="2400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E057D66A-9BD5-A1BF-03D7-A82A604AD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01427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Conclusion: AI as a Strategic Asset</a:t>
            </a:r>
          </a:p>
        </p:txBody>
      </p:sp>
      <p:graphicFrame>
        <p:nvGraphicFramePr>
          <p:cNvPr id="13" name="Content Placeholder 2">
            <a:extLst>
              <a:ext uri="{FF2B5EF4-FFF2-40B4-BE49-F238E27FC236}">
                <a16:creationId xmlns:a16="http://schemas.microsoft.com/office/drawing/2014/main" id="{7E32BEE5-63C2-C0DB-47DA-62923C487ED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218</TotalTime>
  <Words>278</Words>
  <Application>Microsoft Macintosh PowerPoint</Application>
  <PresentationFormat>On-screen Show (4:3)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Using AI to Automate Data Mapping &amp; Visualization</vt:lpstr>
      <vt:lpstr>The Problem</vt:lpstr>
      <vt:lpstr>What We Did with AI</vt:lpstr>
      <vt:lpstr>Final Product: Rent Growth Heat Maps</vt:lpstr>
      <vt:lpstr>Time Saved with AI</vt:lpstr>
      <vt:lpstr>Weaknesses and Drawbacks </vt:lpstr>
      <vt:lpstr>Conclusion: AI as a Strategic Asset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Dean, Dylan M.</cp:lastModifiedBy>
  <cp:revision>3</cp:revision>
  <dcterms:created xsi:type="dcterms:W3CDTF">2013-01-27T09:14:16Z</dcterms:created>
  <dcterms:modified xsi:type="dcterms:W3CDTF">2025-08-07T18:23:16Z</dcterms:modified>
  <cp:category/>
</cp:coreProperties>
</file>