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2" r:id="rId1"/>
    <p:sldMasterId id="2147483656" r:id="rId2"/>
  </p:sldMasterIdLst>
  <p:notesMasterIdLst>
    <p:notesMasterId r:id="rId23"/>
  </p:notesMasterIdLst>
  <p:handoutMasterIdLst>
    <p:handoutMasterId r:id="rId24"/>
  </p:handoutMasterIdLst>
  <p:sldIdLst>
    <p:sldId id="262" r:id="rId3"/>
    <p:sldId id="267" r:id="rId4"/>
    <p:sldId id="269" r:id="rId5"/>
    <p:sldId id="291" r:id="rId6"/>
    <p:sldId id="270" r:id="rId7"/>
    <p:sldId id="272" r:id="rId8"/>
    <p:sldId id="277" r:id="rId9"/>
    <p:sldId id="284" r:id="rId10"/>
    <p:sldId id="274" r:id="rId11"/>
    <p:sldId id="278" r:id="rId12"/>
    <p:sldId id="288" r:id="rId13"/>
    <p:sldId id="282" r:id="rId14"/>
    <p:sldId id="279" r:id="rId15"/>
    <p:sldId id="283" r:id="rId16"/>
    <p:sldId id="287" r:id="rId17"/>
    <p:sldId id="276" r:id="rId18"/>
    <p:sldId id="281" r:id="rId19"/>
    <p:sldId id="289" r:id="rId20"/>
    <p:sldId id="268" r:id="rId21"/>
    <p:sldId id="264" r:id="rId22"/>
  </p:sldIdLst>
  <p:sldSz cx="9144000" cy="5143500" type="screen16x9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5F5F5F"/>
    <a:srgbClr val="969696"/>
    <a:srgbClr val="C0C0C0"/>
    <a:srgbClr val="B2B2B2"/>
    <a:srgbClr val="003399"/>
    <a:srgbClr val="800026"/>
    <a:srgbClr val="326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6433" autoAdjust="0"/>
  </p:normalViewPr>
  <p:slideViewPr>
    <p:cSldViewPr>
      <p:cViewPr varScale="1">
        <p:scale>
          <a:sx n="98" d="100"/>
          <a:sy n="98" d="100"/>
        </p:scale>
        <p:origin x="749" y="67"/>
      </p:cViewPr>
      <p:guideLst>
        <p:guide orient="horz" pos="162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15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1D5E0-09B3-4FAA-9814-262C0CF739C7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1F51B06-0BB0-41B2-ACF8-2284024FE9BE}">
      <dgm:prSet phldrT="[文本]"/>
      <dgm:spPr/>
      <dgm:t>
        <a:bodyPr/>
        <a:lstStyle/>
        <a:p>
          <a:r>
            <a:rPr lang="zh-CN" altLang="en-US" dirty="0"/>
            <a:t>日本流会社</a:t>
          </a:r>
        </a:p>
      </dgm:t>
    </dgm:pt>
    <dgm:pt modelId="{E76CD061-9A30-49FA-8BBD-8D40809CC218}" type="parTrans" cxnId="{6980FF0B-6A67-4D77-9FA4-FA4B12CA9FAD}">
      <dgm:prSet/>
      <dgm:spPr/>
      <dgm:t>
        <a:bodyPr/>
        <a:lstStyle/>
        <a:p>
          <a:endParaRPr lang="zh-CN" altLang="en-US"/>
        </a:p>
      </dgm:t>
    </dgm:pt>
    <dgm:pt modelId="{B1563E16-8179-47E0-A546-4785012AE695}" type="sibTrans" cxnId="{6980FF0B-6A67-4D77-9FA4-FA4B12CA9FAD}">
      <dgm:prSet/>
      <dgm:spPr/>
      <dgm:t>
        <a:bodyPr/>
        <a:lstStyle/>
        <a:p>
          <a:endParaRPr lang="zh-CN" altLang="en-US"/>
        </a:p>
      </dgm:t>
    </dgm:pt>
    <dgm:pt modelId="{8F1AB2AB-5C52-471D-8F0C-DC032AE79663}">
      <dgm:prSet phldrT="[文本]"/>
      <dgm:spPr/>
      <dgm:t>
        <a:bodyPr/>
        <a:lstStyle/>
        <a:p>
          <a:r>
            <a:rPr lang="zh-CN" altLang="en-US" dirty="0"/>
            <a:t>商务礼仪</a:t>
          </a:r>
        </a:p>
      </dgm:t>
    </dgm:pt>
    <dgm:pt modelId="{5318F42D-1372-49ED-8EA4-DA44A6E79B53}" type="parTrans" cxnId="{E13F21B1-6F56-4420-A9A7-89790E4595A9}">
      <dgm:prSet/>
      <dgm:spPr/>
      <dgm:t>
        <a:bodyPr/>
        <a:lstStyle/>
        <a:p>
          <a:endParaRPr lang="zh-CN" altLang="en-US"/>
        </a:p>
      </dgm:t>
    </dgm:pt>
    <dgm:pt modelId="{49C40729-8564-4962-9EA3-F7D58A851041}" type="sibTrans" cxnId="{E13F21B1-6F56-4420-A9A7-89790E4595A9}">
      <dgm:prSet/>
      <dgm:spPr/>
      <dgm:t>
        <a:bodyPr/>
        <a:lstStyle/>
        <a:p>
          <a:endParaRPr lang="zh-CN" altLang="en-US"/>
        </a:p>
      </dgm:t>
    </dgm:pt>
    <dgm:pt modelId="{83E8892F-2234-4438-8B7F-7E77755F60B3}">
      <dgm:prSet phldrT="[文本]"/>
      <dgm:spPr/>
      <dgm:t>
        <a:bodyPr/>
        <a:lstStyle/>
        <a:p>
          <a:r>
            <a:rPr lang="zh-CN" altLang="en-US" dirty="0"/>
            <a:t>服务意识</a:t>
          </a:r>
        </a:p>
      </dgm:t>
    </dgm:pt>
    <dgm:pt modelId="{AEC8CBC0-9A2E-4DE6-97BD-4AAD542681FD}" type="parTrans" cxnId="{E7954C22-1EDF-4EA1-979F-8E9A5B41D9CB}">
      <dgm:prSet/>
      <dgm:spPr/>
      <dgm:t>
        <a:bodyPr/>
        <a:lstStyle/>
        <a:p>
          <a:endParaRPr lang="zh-CN" altLang="en-US"/>
        </a:p>
      </dgm:t>
    </dgm:pt>
    <dgm:pt modelId="{7125FCB1-B54B-4A68-B2DB-E94E451E2D8B}" type="sibTrans" cxnId="{E7954C22-1EDF-4EA1-979F-8E9A5B41D9CB}">
      <dgm:prSet/>
      <dgm:spPr/>
      <dgm:t>
        <a:bodyPr/>
        <a:lstStyle/>
        <a:p>
          <a:endParaRPr lang="zh-CN" altLang="en-US"/>
        </a:p>
      </dgm:t>
    </dgm:pt>
    <dgm:pt modelId="{C3889D2B-1085-4D46-B41D-C5549C2DFA99}">
      <dgm:prSet phldrT="[文本]"/>
      <dgm:spPr/>
      <dgm:t>
        <a:bodyPr/>
        <a:lstStyle/>
        <a:p>
          <a:r>
            <a:rPr lang="zh-CN" altLang="en-US"/>
            <a:t>沟通效率</a:t>
          </a:r>
          <a:endParaRPr lang="zh-CN" altLang="en-US" dirty="0"/>
        </a:p>
      </dgm:t>
    </dgm:pt>
    <dgm:pt modelId="{E95ABA7F-DCAA-4E4A-8EC8-E868D1160202}" type="parTrans" cxnId="{C18AAE2B-D02D-4871-86E6-E81188F7D655}">
      <dgm:prSet/>
      <dgm:spPr/>
      <dgm:t>
        <a:bodyPr/>
        <a:lstStyle/>
        <a:p>
          <a:endParaRPr lang="zh-CN" altLang="en-US"/>
        </a:p>
      </dgm:t>
    </dgm:pt>
    <dgm:pt modelId="{9CE0E630-5F6D-4B3D-9FFF-923CAB93F6FB}" type="sibTrans" cxnId="{C18AAE2B-D02D-4871-86E6-E81188F7D655}">
      <dgm:prSet/>
      <dgm:spPr/>
      <dgm:t>
        <a:bodyPr/>
        <a:lstStyle/>
        <a:p>
          <a:endParaRPr lang="zh-CN" altLang="en-US"/>
        </a:p>
      </dgm:t>
    </dgm:pt>
    <dgm:pt modelId="{A8C8DD57-3BBD-4966-86B4-8D2BD0B907CF}" type="pres">
      <dgm:prSet presAssocID="{7B41D5E0-09B3-4FAA-9814-262C0CF739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545DB2-206A-4848-A711-9D1911C4BD00}" type="pres">
      <dgm:prSet presAssocID="{61F51B06-0BB0-41B2-ACF8-2284024FE9BE}" presName="hierRoot1" presStyleCnt="0">
        <dgm:presLayoutVars>
          <dgm:hierBranch val="init"/>
        </dgm:presLayoutVars>
      </dgm:prSet>
      <dgm:spPr/>
    </dgm:pt>
    <dgm:pt modelId="{050B9041-21CE-4D16-A57E-86EC04ED24AF}" type="pres">
      <dgm:prSet presAssocID="{61F51B06-0BB0-41B2-ACF8-2284024FE9BE}" presName="rootComposite1" presStyleCnt="0"/>
      <dgm:spPr/>
    </dgm:pt>
    <dgm:pt modelId="{51FC24F1-4258-4B9C-8BEE-77802B4DE2BF}" type="pres">
      <dgm:prSet presAssocID="{61F51B06-0BB0-41B2-ACF8-2284024FE9BE}" presName="rootText1" presStyleLbl="node0" presStyleIdx="0" presStyleCnt="1" custScaleX="137372">
        <dgm:presLayoutVars>
          <dgm:chPref val="3"/>
        </dgm:presLayoutVars>
      </dgm:prSet>
      <dgm:spPr/>
    </dgm:pt>
    <dgm:pt modelId="{785CC9A8-290E-4B5F-A15B-10D6E7FCC11F}" type="pres">
      <dgm:prSet presAssocID="{61F51B06-0BB0-41B2-ACF8-2284024FE9BE}" presName="rootConnector1" presStyleLbl="node1" presStyleIdx="0" presStyleCnt="0"/>
      <dgm:spPr/>
    </dgm:pt>
    <dgm:pt modelId="{F48F087A-9751-4B38-B7AD-1A696C0E5EDD}" type="pres">
      <dgm:prSet presAssocID="{61F51B06-0BB0-41B2-ACF8-2284024FE9BE}" presName="hierChild2" presStyleCnt="0"/>
      <dgm:spPr/>
    </dgm:pt>
    <dgm:pt modelId="{C26634E5-4019-4E0A-93FD-BCE3DC6BF4CF}" type="pres">
      <dgm:prSet presAssocID="{5318F42D-1372-49ED-8EA4-DA44A6E79B53}" presName="Name37" presStyleLbl="parChTrans1D2" presStyleIdx="0" presStyleCnt="3"/>
      <dgm:spPr/>
    </dgm:pt>
    <dgm:pt modelId="{506C0AC3-1283-4322-ABBD-9F6971E80E7A}" type="pres">
      <dgm:prSet presAssocID="{8F1AB2AB-5C52-471D-8F0C-DC032AE79663}" presName="hierRoot2" presStyleCnt="0">
        <dgm:presLayoutVars>
          <dgm:hierBranch val="init"/>
        </dgm:presLayoutVars>
      </dgm:prSet>
      <dgm:spPr/>
    </dgm:pt>
    <dgm:pt modelId="{FB17AC18-8440-4567-9EF1-2EF53BFAD2DB}" type="pres">
      <dgm:prSet presAssocID="{8F1AB2AB-5C52-471D-8F0C-DC032AE79663}" presName="rootComposite" presStyleCnt="0"/>
      <dgm:spPr/>
    </dgm:pt>
    <dgm:pt modelId="{42F9DAA5-A42A-4BE8-8C6F-3A6EE574583A}" type="pres">
      <dgm:prSet presAssocID="{8F1AB2AB-5C52-471D-8F0C-DC032AE79663}" presName="rootText" presStyleLbl="node2" presStyleIdx="0" presStyleCnt="3">
        <dgm:presLayoutVars>
          <dgm:chPref val="3"/>
        </dgm:presLayoutVars>
      </dgm:prSet>
      <dgm:spPr/>
    </dgm:pt>
    <dgm:pt modelId="{E33228CE-BE61-46FC-86C8-7AFE00CE1830}" type="pres">
      <dgm:prSet presAssocID="{8F1AB2AB-5C52-471D-8F0C-DC032AE79663}" presName="rootConnector" presStyleLbl="node2" presStyleIdx="0" presStyleCnt="3"/>
      <dgm:spPr/>
    </dgm:pt>
    <dgm:pt modelId="{0CA75AA0-249B-476A-85CE-3329F6CCA625}" type="pres">
      <dgm:prSet presAssocID="{8F1AB2AB-5C52-471D-8F0C-DC032AE79663}" presName="hierChild4" presStyleCnt="0"/>
      <dgm:spPr/>
    </dgm:pt>
    <dgm:pt modelId="{5A6FE26B-DCA8-4831-A022-F806F54037F0}" type="pres">
      <dgm:prSet presAssocID="{8F1AB2AB-5C52-471D-8F0C-DC032AE79663}" presName="hierChild5" presStyleCnt="0"/>
      <dgm:spPr/>
    </dgm:pt>
    <dgm:pt modelId="{5D72E577-37DD-4C64-9DC4-7049C231E350}" type="pres">
      <dgm:prSet presAssocID="{AEC8CBC0-9A2E-4DE6-97BD-4AAD542681FD}" presName="Name37" presStyleLbl="parChTrans1D2" presStyleIdx="1" presStyleCnt="3"/>
      <dgm:spPr/>
    </dgm:pt>
    <dgm:pt modelId="{0E816231-3792-45C2-88FC-645EE37742B6}" type="pres">
      <dgm:prSet presAssocID="{83E8892F-2234-4438-8B7F-7E77755F60B3}" presName="hierRoot2" presStyleCnt="0">
        <dgm:presLayoutVars>
          <dgm:hierBranch val="init"/>
        </dgm:presLayoutVars>
      </dgm:prSet>
      <dgm:spPr/>
    </dgm:pt>
    <dgm:pt modelId="{5416B015-5141-4E9A-B0DC-47D9DD057E78}" type="pres">
      <dgm:prSet presAssocID="{83E8892F-2234-4438-8B7F-7E77755F60B3}" presName="rootComposite" presStyleCnt="0"/>
      <dgm:spPr/>
    </dgm:pt>
    <dgm:pt modelId="{0D2F9E68-FC6D-4122-8441-A9EF3623ABBF}" type="pres">
      <dgm:prSet presAssocID="{83E8892F-2234-4438-8B7F-7E77755F60B3}" presName="rootText" presStyleLbl="node2" presStyleIdx="1" presStyleCnt="3">
        <dgm:presLayoutVars>
          <dgm:chPref val="3"/>
        </dgm:presLayoutVars>
      </dgm:prSet>
      <dgm:spPr/>
    </dgm:pt>
    <dgm:pt modelId="{FE9BD47E-F8BA-43A2-833D-906F9EF6A595}" type="pres">
      <dgm:prSet presAssocID="{83E8892F-2234-4438-8B7F-7E77755F60B3}" presName="rootConnector" presStyleLbl="node2" presStyleIdx="1" presStyleCnt="3"/>
      <dgm:spPr/>
    </dgm:pt>
    <dgm:pt modelId="{C3FC5338-95F1-4B59-BD2C-09CE08A1C890}" type="pres">
      <dgm:prSet presAssocID="{83E8892F-2234-4438-8B7F-7E77755F60B3}" presName="hierChild4" presStyleCnt="0"/>
      <dgm:spPr/>
    </dgm:pt>
    <dgm:pt modelId="{8EA1125F-EDCA-49AB-A40A-4F4DD96B01C3}" type="pres">
      <dgm:prSet presAssocID="{83E8892F-2234-4438-8B7F-7E77755F60B3}" presName="hierChild5" presStyleCnt="0"/>
      <dgm:spPr/>
    </dgm:pt>
    <dgm:pt modelId="{8CA8CA49-B0F4-4CE9-91B8-DEF78D282CC6}" type="pres">
      <dgm:prSet presAssocID="{E95ABA7F-DCAA-4E4A-8EC8-E868D1160202}" presName="Name37" presStyleLbl="parChTrans1D2" presStyleIdx="2" presStyleCnt="3"/>
      <dgm:spPr/>
    </dgm:pt>
    <dgm:pt modelId="{3D2DD470-680E-4C47-B74B-6739522C732A}" type="pres">
      <dgm:prSet presAssocID="{C3889D2B-1085-4D46-B41D-C5549C2DFA99}" presName="hierRoot2" presStyleCnt="0">
        <dgm:presLayoutVars>
          <dgm:hierBranch val="init"/>
        </dgm:presLayoutVars>
      </dgm:prSet>
      <dgm:spPr/>
    </dgm:pt>
    <dgm:pt modelId="{93B90850-49E4-4604-8AE3-DE5EC0A39C55}" type="pres">
      <dgm:prSet presAssocID="{C3889D2B-1085-4D46-B41D-C5549C2DFA99}" presName="rootComposite" presStyleCnt="0"/>
      <dgm:spPr/>
    </dgm:pt>
    <dgm:pt modelId="{A4E32495-C243-48F4-8D25-F7DF33226B38}" type="pres">
      <dgm:prSet presAssocID="{C3889D2B-1085-4D46-B41D-C5549C2DFA99}" presName="rootText" presStyleLbl="node2" presStyleIdx="2" presStyleCnt="3">
        <dgm:presLayoutVars>
          <dgm:chPref val="3"/>
        </dgm:presLayoutVars>
      </dgm:prSet>
      <dgm:spPr/>
    </dgm:pt>
    <dgm:pt modelId="{AFD72F51-F04C-4168-A9F2-0B52067EEEAD}" type="pres">
      <dgm:prSet presAssocID="{C3889D2B-1085-4D46-B41D-C5549C2DFA99}" presName="rootConnector" presStyleLbl="node2" presStyleIdx="2" presStyleCnt="3"/>
      <dgm:spPr/>
    </dgm:pt>
    <dgm:pt modelId="{6BFDCD49-2475-4E8D-9FB9-57DFB0AB7B4D}" type="pres">
      <dgm:prSet presAssocID="{C3889D2B-1085-4D46-B41D-C5549C2DFA99}" presName="hierChild4" presStyleCnt="0"/>
      <dgm:spPr/>
    </dgm:pt>
    <dgm:pt modelId="{B0272797-04B5-4B43-95D1-57CD862D8A1A}" type="pres">
      <dgm:prSet presAssocID="{C3889D2B-1085-4D46-B41D-C5549C2DFA99}" presName="hierChild5" presStyleCnt="0"/>
      <dgm:spPr/>
    </dgm:pt>
    <dgm:pt modelId="{62FF3263-FCC6-416A-A304-0735A0D86EE5}" type="pres">
      <dgm:prSet presAssocID="{61F51B06-0BB0-41B2-ACF8-2284024FE9BE}" presName="hierChild3" presStyleCnt="0"/>
      <dgm:spPr/>
    </dgm:pt>
  </dgm:ptLst>
  <dgm:cxnLst>
    <dgm:cxn modelId="{6980FF0B-6A67-4D77-9FA4-FA4B12CA9FAD}" srcId="{7B41D5E0-09B3-4FAA-9814-262C0CF739C7}" destId="{61F51B06-0BB0-41B2-ACF8-2284024FE9BE}" srcOrd="0" destOrd="0" parTransId="{E76CD061-9A30-49FA-8BBD-8D40809CC218}" sibTransId="{B1563E16-8179-47E0-A546-4785012AE695}"/>
    <dgm:cxn modelId="{E7954C22-1EDF-4EA1-979F-8E9A5B41D9CB}" srcId="{61F51B06-0BB0-41B2-ACF8-2284024FE9BE}" destId="{83E8892F-2234-4438-8B7F-7E77755F60B3}" srcOrd="1" destOrd="0" parTransId="{AEC8CBC0-9A2E-4DE6-97BD-4AAD542681FD}" sibTransId="{7125FCB1-B54B-4A68-B2DB-E94E451E2D8B}"/>
    <dgm:cxn modelId="{AF8C3128-78D0-48AE-8DB4-D0A4DCFFA7FE}" type="presOf" srcId="{61F51B06-0BB0-41B2-ACF8-2284024FE9BE}" destId="{51FC24F1-4258-4B9C-8BEE-77802B4DE2BF}" srcOrd="0" destOrd="0" presId="urn:microsoft.com/office/officeart/2005/8/layout/orgChart1"/>
    <dgm:cxn modelId="{F2062729-1DAE-4844-9A7F-F2ADD917EABA}" type="presOf" srcId="{5318F42D-1372-49ED-8EA4-DA44A6E79B53}" destId="{C26634E5-4019-4E0A-93FD-BCE3DC6BF4CF}" srcOrd="0" destOrd="0" presId="urn:microsoft.com/office/officeart/2005/8/layout/orgChart1"/>
    <dgm:cxn modelId="{76B6AE2A-65D5-4189-B5A8-7736EEAF01A4}" type="presOf" srcId="{8F1AB2AB-5C52-471D-8F0C-DC032AE79663}" destId="{42F9DAA5-A42A-4BE8-8C6F-3A6EE574583A}" srcOrd="0" destOrd="0" presId="urn:microsoft.com/office/officeart/2005/8/layout/orgChart1"/>
    <dgm:cxn modelId="{C18AAE2B-D02D-4871-86E6-E81188F7D655}" srcId="{61F51B06-0BB0-41B2-ACF8-2284024FE9BE}" destId="{C3889D2B-1085-4D46-B41D-C5549C2DFA99}" srcOrd="2" destOrd="0" parTransId="{E95ABA7F-DCAA-4E4A-8EC8-E868D1160202}" sibTransId="{9CE0E630-5F6D-4B3D-9FFF-923CAB93F6FB}"/>
    <dgm:cxn modelId="{6C3D0A62-AF92-4D7A-810B-91B0EA10ADDC}" type="presOf" srcId="{61F51B06-0BB0-41B2-ACF8-2284024FE9BE}" destId="{785CC9A8-290E-4B5F-A15B-10D6E7FCC11F}" srcOrd="1" destOrd="0" presId="urn:microsoft.com/office/officeart/2005/8/layout/orgChart1"/>
    <dgm:cxn modelId="{CE58E649-7CEB-4C57-9C07-058EEB9F6B62}" type="presOf" srcId="{C3889D2B-1085-4D46-B41D-C5549C2DFA99}" destId="{AFD72F51-F04C-4168-A9F2-0B52067EEEAD}" srcOrd="1" destOrd="0" presId="urn:microsoft.com/office/officeart/2005/8/layout/orgChart1"/>
    <dgm:cxn modelId="{60933256-12FE-4BFF-98A3-4359D6064559}" type="presOf" srcId="{83E8892F-2234-4438-8B7F-7E77755F60B3}" destId="{0D2F9E68-FC6D-4122-8441-A9EF3623ABBF}" srcOrd="0" destOrd="0" presId="urn:microsoft.com/office/officeart/2005/8/layout/orgChart1"/>
    <dgm:cxn modelId="{7C2FB47F-69AE-4280-9500-48D78CABBD5A}" type="presOf" srcId="{AEC8CBC0-9A2E-4DE6-97BD-4AAD542681FD}" destId="{5D72E577-37DD-4C64-9DC4-7049C231E350}" srcOrd="0" destOrd="0" presId="urn:microsoft.com/office/officeart/2005/8/layout/orgChart1"/>
    <dgm:cxn modelId="{00E86DA8-D7DE-436A-BA83-533DD8F17F60}" type="presOf" srcId="{C3889D2B-1085-4D46-B41D-C5549C2DFA99}" destId="{A4E32495-C243-48F4-8D25-F7DF33226B38}" srcOrd="0" destOrd="0" presId="urn:microsoft.com/office/officeart/2005/8/layout/orgChart1"/>
    <dgm:cxn modelId="{DC9891A8-D3C9-494D-B747-A4A85DCC2BEA}" type="presOf" srcId="{8F1AB2AB-5C52-471D-8F0C-DC032AE79663}" destId="{E33228CE-BE61-46FC-86C8-7AFE00CE1830}" srcOrd="1" destOrd="0" presId="urn:microsoft.com/office/officeart/2005/8/layout/orgChart1"/>
    <dgm:cxn modelId="{17CB4DAF-ADE6-4C49-A679-F38489D52489}" type="presOf" srcId="{E95ABA7F-DCAA-4E4A-8EC8-E868D1160202}" destId="{8CA8CA49-B0F4-4CE9-91B8-DEF78D282CC6}" srcOrd="0" destOrd="0" presId="urn:microsoft.com/office/officeart/2005/8/layout/orgChart1"/>
    <dgm:cxn modelId="{E13F21B1-6F56-4420-A9A7-89790E4595A9}" srcId="{61F51B06-0BB0-41B2-ACF8-2284024FE9BE}" destId="{8F1AB2AB-5C52-471D-8F0C-DC032AE79663}" srcOrd="0" destOrd="0" parTransId="{5318F42D-1372-49ED-8EA4-DA44A6E79B53}" sibTransId="{49C40729-8564-4962-9EA3-F7D58A851041}"/>
    <dgm:cxn modelId="{824729B6-4C74-4D9D-A4EF-FAF4780023E1}" type="presOf" srcId="{7B41D5E0-09B3-4FAA-9814-262C0CF739C7}" destId="{A8C8DD57-3BBD-4966-86B4-8D2BD0B907CF}" srcOrd="0" destOrd="0" presId="urn:microsoft.com/office/officeart/2005/8/layout/orgChart1"/>
    <dgm:cxn modelId="{6498A7D2-CA0F-452B-B32B-4DD8CB829F09}" type="presOf" srcId="{83E8892F-2234-4438-8B7F-7E77755F60B3}" destId="{FE9BD47E-F8BA-43A2-833D-906F9EF6A595}" srcOrd="1" destOrd="0" presId="urn:microsoft.com/office/officeart/2005/8/layout/orgChart1"/>
    <dgm:cxn modelId="{809DCB77-513E-4952-A7E8-2BE962964282}" type="presParOf" srcId="{A8C8DD57-3BBD-4966-86B4-8D2BD0B907CF}" destId="{38545DB2-206A-4848-A711-9D1911C4BD00}" srcOrd="0" destOrd="0" presId="urn:microsoft.com/office/officeart/2005/8/layout/orgChart1"/>
    <dgm:cxn modelId="{658B13A8-9FF9-410C-9970-BFAC83DE9FA4}" type="presParOf" srcId="{38545DB2-206A-4848-A711-9D1911C4BD00}" destId="{050B9041-21CE-4D16-A57E-86EC04ED24AF}" srcOrd="0" destOrd="0" presId="urn:microsoft.com/office/officeart/2005/8/layout/orgChart1"/>
    <dgm:cxn modelId="{890839FC-1514-47D0-9101-338A94C52AEF}" type="presParOf" srcId="{050B9041-21CE-4D16-A57E-86EC04ED24AF}" destId="{51FC24F1-4258-4B9C-8BEE-77802B4DE2BF}" srcOrd="0" destOrd="0" presId="urn:microsoft.com/office/officeart/2005/8/layout/orgChart1"/>
    <dgm:cxn modelId="{A1F67EC8-501E-4736-93C5-119A724FCD1D}" type="presParOf" srcId="{050B9041-21CE-4D16-A57E-86EC04ED24AF}" destId="{785CC9A8-290E-4B5F-A15B-10D6E7FCC11F}" srcOrd="1" destOrd="0" presId="urn:microsoft.com/office/officeart/2005/8/layout/orgChart1"/>
    <dgm:cxn modelId="{6ED4CE0C-050B-4710-9DC2-AF65FD923AFA}" type="presParOf" srcId="{38545DB2-206A-4848-A711-9D1911C4BD00}" destId="{F48F087A-9751-4B38-B7AD-1A696C0E5EDD}" srcOrd="1" destOrd="0" presId="urn:microsoft.com/office/officeart/2005/8/layout/orgChart1"/>
    <dgm:cxn modelId="{019D6F9E-C5DB-4FDB-84BE-ED801A447254}" type="presParOf" srcId="{F48F087A-9751-4B38-B7AD-1A696C0E5EDD}" destId="{C26634E5-4019-4E0A-93FD-BCE3DC6BF4CF}" srcOrd="0" destOrd="0" presId="urn:microsoft.com/office/officeart/2005/8/layout/orgChart1"/>
    <dgm:cxn modelId="{CA19B7BA-E2F5-4AC8-9366-5755695CECB4}" type="presParOf" srcId="{F48F087A-9751-4B38-B7AD-1A696C0E5EDD}" destId="{506C0AC3-1283-4322-ABBD-9F6971E80E7A}" srcOrd="1" destOrd="0" presId="urn:microsoft.com/office/officeart/2005/8/layout/orgChart1"/>
    <dgm:cxn modelId="{DBD39A41-F3A9-43B7-8495-640F4DA48138}" type="presParOf" srcId="{506C0AC3-1283-4322-ABBD-9F6971E80E7A}" destId="{FB17AC18-8440-4567-9EF1-2EF53BFAD2DB}" srcOrd="0" destOrd="0" presId="urn:microsoft.com/office/officeart/2005/8/layout/orgChart1"/>
    <dgm:cxn modelId="{4BC1CE7D-AEB1-4C94-8D07-B5F7967A08CC}" type="presParOf" srcId="{FB17AC18-8440-4567-9EF1-2EF53BFAD2DB}" destId="{42F9DAA5-A42A-4BE8-8C6F-3A6EE574583A}" srcOrd="0" destOrd="0" presId="urn:microsoft.com/office/officeart/2005/8/layout/orgChart1"/>
    <dgm:cxn modelId="{381502D9-DE90-4860-8121-E8DE20E0C914}" type="presParOf" srcId="{FB17AC18-8440-4567-9EF1-2EF53BFAD2DB}" destId="{E33228CE-BE61-46FC-86C8-7AFE00CE1830}" srcOrd="1" destOrd="0" presId="urn:microsoft.com/office/officeart/2005/8/layout/orgChart1"/>
    <dgm:cxn modelId="{E1BC52BF-A5C6-4406-AA04-F6A2653DAA23}" type="presParOf" srcId="{506C0AC3-1283-4322-ABBD-9F6971E80E7A}" destId="{0CA75AA0-249B-476A-85CE-3329F6CCA625}" srcOrd="1" destOrd="0" presId="urn:microsoft.com/office/officeart/2005/8/layout/orgChart1"/>
    <dgm:cxn modelId="{E08D18D1-E340-47BF-A264-E1E6C76725EB}" type="presParOf" srcId="{506C0AC3-1283-4322-ABBD-9F6971E80E7A}" destId="{5A6FE26B-DCA8-4831-A022-F806F54037F0}" srcOrd="2" destOrd="0" presId="urn:microsoft.com/office/officeart/2005/8/layout/orgChart1"/>
    <dgm:cxn modelId="{95088B87-48EE-4158-B0B6-E9E6DCC7A7BC}" type="presParOf" srcId="{F48F087A-9751-4B38-B7AD-1A696C0E5EDD}" destId="{5D72E577-37DD-4C64-9DC4-7049C231E350}" srcOrd="2" destOrd="0" presId="urn:microsoft.com/office/officeart/2005/8/layout/orgChart1"/>
    <dgm:cxn modelId="{5FA55F6A-36ED-4A7A-90F6-523700FFA505}" type="presParOf" srcId="{F48F087A-9751-4B38-B7AD-1A696C0E5EDD}" destId="{0E816231-3792-45C2-88FC-645EE37742B6}" srcOrd="3" destOrd="0" presId="urn:microsoft.com/office/officeart/2005/8/layout/orgChart1"/>
    <dgm:cxn modelId="{C67CEA21-D4FD-4974-9224-77AA7E26D72F}" type="presParOf" srcId="{0E816231-3792-45C2-88FC-645EE37742B6}" destId="{5416B015-5141-4E9A-B0DC-47D9DD057E78}" srcOrd="0" destOrd="0" presId="urn:microsoft.com/office/officeart/2005/8/layout/orgChart1"/>
    <dgm:cxn modelId="{9149AC54-ECDE-4430-BED9-B4FD837D8D49}" type="presParOf" srcId="{5416B015-5141-4E9A-B0DC-47D9DD057E78}" destId="{0D2F9E68-FC6D-4122-8441-A9EF3623ABBF}" srcOrd="0" destOrd="0" presId="urn:microsoft.com/office/officeart/2005/8/layout/orgChart1"/>
    <dgm:cxn modelId="{68D32D0D-3A68-438D-BF63-2086147CB1DF}" type="presParOf" srcId="{5416B015-5141-4E9A-B0DC-47D9DD057E78}" destId="{FE9BD47E-F8BA-43A2-833D-906F9EF6A595}" srcOrd="1" destOrd="0" presId="urn:microsoft.com/office/officeart/2005/8/layout/orgChart1"/>
    <dgm:cxn modelId="{A2A35C20-5D50-496D-9FCC-ADAC6525EABA}" type="presParOf" srcId="{0E816231-3792-45C2-88FC-645EE37742B6}" destId="{C3FC5338-95F1-4B59-BD2C-09CE08A1C890}" srcOrd="1" destOrd="0" presId="urn:microsoft.com/office/officeart/2005/8/layout/orgChart1"/>
    <dgm:cxn modelId="{BD33C38B-1B48-4F7C-9FB9-2562A4CCA1C6}" type="presParOf" srcId="{0E816231-3792-45C2-88FC-645EE37742B6}" destId="{8EA1125F-EDCA-49AB-A40A-4F4DD96B01C3}" srcOrd="2" destOrd="0" presId="urn:microsoft.com/office/officeart/2005/8/layout/orgChart1"/>
    <dgm:cxn modelId="{CAAD0D96-571F-480E-B983-C4504474DDAF}" type="presParOf" srcId="{F48F087A-9751-4B38-B7AD-1A696C0E5EDD}" destId="{8CA8CA49-B0F4-4CE9-91B8-DEF78D282CC6}" srcOrd="4" destOrd="0" presId="urn:microsoft.com/office/officeart/2005/8/layout/orgChart1"/>
    <dgm:cxn modelId="{639E17AC-9248-4062-BAB7-5AFD961185E9}" type="presParOf" srcId="{F48F087A-9751-4B38-B7AD-1A696C0E5EDD}" destId="{3D2DD470-680E-4C47-B74B-6739522C732A}" srcOrd="5" destOrd="0" presId="urn:microsoft.com/office/officeart/2005/8/layout/orgChart1"/>
    <dgm:cxn modelId="{592F42E6-BCFD-4D63-ADCD-C9B7A7908981}" type="presParOf" srcId="{3D2DD470-680E-4C47-B74B-6739522C732A}" destId="{93B90850-49E4-4604-8AE3-DE5EC0A39C55}" srcOrd="0" destOrd="0" presId="urn:microsoft.com/office/officeart/2005/8/layout/orgChart1"/>
    <dgm:cxn modelId="{BEEBBE41-01F6-402B-B40D-B30D6C8B8A9B}" type="presParOf" srcId="{93B90850-49E4-4604-8AE3-DE5EC0A39C55}" destId="{A4E32495-C243-48F4-8D25-F7DF33226B38}" srcOrd="0" destOrd="0" presId="urn:microsoft.com/office/officeart/2005/8/layout/orgChart1"/>
    <dgm:cxn modelId="{B7B22DDD-EEAC-4417-BAF8-F3AC3793DB90}" type="presParOf" srcId="{93B90850-49E4-4604-8AE3-DE5EC0A39C55}" destId="{AFD72F51-F04C-4168-A9F2-0B52067EEEAD}" srcOrd="1" destOrd="0" presId="urn:microsoft.com/office/officeart/2005/8/layout/orgChart1"/>
    <dgm:cxn modelId="{C2F22D2A-C49B-4EE8-8385-3139A3D7BE3C}" type="presParOf" srcId="{3D2DD470-680E-4C47-B74B-6739522C732A}" destId="{6BFDCD49-2475-4E8D-9FB9-57DFB0AB7B4D}" srcOrd="1" destOrd="0" presId="urn:microsoft.com/office/officeart/2005/8/layout/orgChart1"/>
    <dgm:cxn modelId="{341F7F16-810D-48D1-8144-7AC9F03B49E6}" type="presParOf" srcId="{3D2DD470-680E-4C47-B74B-6739522C732A}" destId="{B0272797-04B5-4B43-95D1-57CD862D8A1A}" srcOrd="2" destOrd="0" presId="urn:microsoft.com/office/officeart/2005/8/layout/orgChart1"/>
    <dgm:cxn modelId="{1D3C1215-8FC4-48E6-BAFE-C895618A854D}" type="presParOf" srcId="{38545DB2-206A-4848-A711-9D1911C4BD00}" destId="{62FF3263-FCC6-416A-A304-0735A0D86E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3AE4B-301A-4B11-8073-759E861403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B11334-CE98-49AE-92CA-0470F77749E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dirty="0"/>
            <a:t>专业知识</a:t>
          </a:r>
        </a:p>
      </dgm:t>
    </dgm:pt>
    <dgm:pt modelId="{9E077970-B8E2-42A7-B525-E935045AD7B0}" type="parTrans" cxnId="{8352AF3E-7188-4441-A725-E55EA4E8B453}">
      <dgm:prSet/>
      <dgm:spPr/>
      <dgm:t>
        <a:bodyPr/>
        <a:lstStyle/>
        <a:p>
          <a:endParaRPr lang="zh-CN" altLang="en-US"/>
        </a:p>
      </dgm:t>
    </dgm:pt>
    <dgm:pt modelId="{673C2A27-6992-4509-8077-E37086BDA9DA}" type="sibTrans" cxnId="{8352AF3E-7188-4441-A725-E55EA4E8B453}">
      <dgm:prSet/>
      <dgm:spPr/>
      <dgm:t>
        <a:bodyPr/>
        <a:lstStyle/>
        <a:p>
          <a:endParaRPr lang="zh-CN" altLang="en-US"/>
        </a:p>
      </dgm:t>
    </dgm:pt>
    <dgm:pt modelId="{9123461B-A328-4ED8-A971-4D54354AADFF}" type="pres">
      <dgm:prSet presAssocID="{8463AE4B-301A-4B11-8073-759E861403EC}" presName="diagram" presStyleCnt="0">
        <dgm:presLayoutVars>
          <dgm:dir/>
          <dgm:resizeHandles val="exact"/>
        </dgm:presLayoutVars>
      </dgm:prSet>
      <dgm:spPr/>
    </dgm:pt>
    <dgm:pt modelId="{106565CE-4ADF-4DCD-822A-A9477A91A5C8}" type="pres">
      <dgm:prSet presAssocID="{A8B11334-CE98-49AE-92CA-0470F77749ED}" presName="node" presStyleLbl="node1" presStyleIdx="0" presStyleCnt="1" custLinFactNeighborX="72134" custLinFactNeighborY="74531">
        <dgm:presLayoutVars>
          <dgm:bulletEnabled val="1"/>
        </dgm:presLayoutVars>
      </dgm:prSet>
      <dgm:spPr/>
    </dgm:pt>
  </dgm:ptLst>
  <dgm:cxnLst>
    <dgm:cxn modelId="{8352AF3E-7188-4441-A725-E55EA4E8B453}" srcId="{8463AE4B-301A-4B11-8073-759E861403EC}" destId="{A8B11334-CE98-49AE-92CA-0470F77749ED}" srcOrd="0" destOrd="0" parTransId="{9E077970-B8E2-42A7-B525-E935045AD7B0}" sibTransId="{673C2A27-6992-4509-8077-E37086BDA9DA}"/>
    <dgm:cxn modelId="{9FFE2FB7-A250-4EF4-8092-CAFD251ECEA5}" type="presOf" srcId="{A8B11334-CE98-49AE-92CA-0470F77749ED}" destId="{106565CE-4ADF-4DCD-822A-A9477A91A5C8}" srcOrd="0" destOrd="0" presId="urn:microsoft.com/office/officeart/2005/8/layout/default"/>
    <dgm:cxn modelId="{20A300EA-5C90-44B3-B485-D5D7D4E17DAE}" type="presOf" srcId="{8463AE4B-301A-4B11-8073-759E861403EC}" destId="{9123461B-A328-4ED8-A971-4D54354AADFF}" srcOrd="0" destOrd="0" presId="urn:microsoft.com/office/officeart/2005/8/layout/default"/>
    <dgm:cxn modelId="{C4594DFB-3C0F-40D8-8FDC-F80C3770890A}" type="presParOf" srcId="{9123461B-A328-4ED8-A971-4D54354AADFF}" destId="{106565CE-4ADF-4DCD-822A-A9477A91A5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98D3DB-E630-4855-9E35-3A4775D7D96F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11895-7D40-41BE-9D56-E7FD883B8206}">
      <dgm:prSet phldrT="[文本]"/>
      <dgm:spPr/>
      <dgm:t>
        <a:bodyPr/>
        <a:lstStyle/>
        <a:p>
          <a:r>
            <a:rPr lang="zh-CN" altLang="en-US" dirty="0"/>
            <a:t>数据处理</a:t>
          </a:r>
        </a:p>
      </dgm:t>
    </dgm:pt>
    <dgm:pt modelId="{6DD40F9F-D32B-4D4F-8DC9-03E4BD23EEDC}" type="parTrans" cxnId="{1D554B5C-FE81-4DBD-B051-0F4190176060}">
      <dgm:prSet/>
      <dgm:spPr/>
      <dgm:t>
        <a:bodyPr/>
        <a:lstStyle/>
        <a:p>
          <a:endParaRPr lang="zh-CN" altLang="en-US"/>
        </a:p>
      </dgm:t>
    </dgm:pt>
    <dgm:pt modelId="{EF6B8765-5DBC-4EE9-85BA-143BA005199E}" type="sibTrans" cxnId="{1D554B5C-FE81-4DBD-B051-0F4190176060}">
      <dgm:prSet/>
      <dgm:spPr/>
      <dgm:t>
        <a:bodyPr/>
        <a:lstStyle/>
        <a:p>
          <a:endParaRPr lang="zh-CN" altLang="en-US"/>
        </a:p>
      </dgm:t>
    </dgm:pt>
    <dgm:pt modelId="{9456A488-140E-4285-8FCA-4D644B84BD37}">
      <dgm:prSet phldrT="[文本]"/>
      <dgm:spPr/>
      <dgm:t>
        <a:bodyPr/>
        <a:lstStyle/>
        <a:p>
          <a:r>
            <a:rPr lang="zh-CN" altLang="en-US" dirty="0"/>
            <a:t>数据采集</a:t>
          </a:r>
        </a:p>
      </dgm:t>
    </dgm:pt>
    <dgm:pt modelId="{1C5A4CC0-59D8-43BE-AC06-1CB25D82A603}" type="parTrans" cxnId="{E182EDF2-3515-49D9-985F-B04193698D26}">
      <dgm:prSet/>
      <dgm:spPr/>
      <dgm:t>
        <a:bodyPr/>
        <a:lstStyle/>
        <a:p>
          <a:endParaRPr lang="zh-CN" altLang="en-US"/>
        </a:p>
      </dgm:t>
    </dgm:pt>
    <dgm:pt modelId="{844252D4-5731-46A5-B417-B48AB319399F}" type="sibTrans" cxnId="{E182EDF2-3515-49D9-985F-B04193698D26}">
      <dgm:prSet/>
      <dgm:spPr/>
      <dgm:t>
        <a:bodyPr/>
        <a:lstStyle/>
        <a:p>
          <a:endParaRPr lang="zh-CN" altLang="en-US"/>
        </a:p>
      </dgm:t>
    </dgm:pt>
    <dgm:pt modelId="{B7B1B8D2-8D58-4FEB-9D6C-AC464292C9F1}">
      <dgm:prSet phldrT="[文本]"/>
      <dgm:spPr/>
      <dgm:t>
        <a:bodyPr/>
        <a:lstStyle/>
        <a:p>
          <a:r>
            <a:rPr lang="zh-CN" altLang="en-US" dirty="0"/>
            <a:t>数据标注</a:t>
          </a:r>
        </a:p>
      </dgm:t>
    </dgm:pt>
    <dgm:pt modelId="{F9BE6F01-697E-4DB2-8DCB-A58B9EC4BFCD}" type="parTrans" cxnId="{47FB0718-4992-41A4-9EAB-E43A6398EDF0}">
      <dgm:prSet/>
      <dgm:spPr/>
      <dgm:t>
        <a:bodyPr/>
        <a:lstStyle/>
        <a:p>
          <a:endParaRPr lang="zh-CN" altLang="en-US"/>
        </a:p>
      </dgm:t>
    </dgm:pt>
    <dgm:pt modelId="{C57000A5-0A78-4365-B56C-AC8B29605E2B}" type="sibTrans" cxnId="{47FB0718-4992-41A4-9EAB-E43A6398EDF0}">
      <dgm:prSet/>
      <dgm:spPr/>
      <dgm:t>
        <a:bodyPr/>
        <a:lstStyle/>
        <a:p>
          <a:endParaRPr lang="zh-CN" altLang="en-US"/>
        </a:p>
      </dgm:t>
    </dgm:pt>
    <dgm:pt modelId="{D3D6EABF-B2B8-4F25-BF24-35F594C0DC40}">
      <dgm:prSet phldrT="[文本]"/>
      <dgm:spPr/>
      <dgm:t>
        <a:bodyPr/>
        <a:lstStyle/>
        <a:p>
          <a:r>
            <a:rPr lang="zh-CN" altLang="en-US" dirty="0"/>
            <a:t>模型构建</a:t>
          </a:r>
        </a:p>
      </dgm:t>
    </dgm:pt>
    <dgm:pt modelId="{95311B1C-0CC2-4826-8C93-0BD0C5062D61}" type="parTrans" cxnId="{A29BE811-8C45-4117-A2C5-65445937EED1}">
      <dgm:prSet/>
      <dgm:spPr/>
      <dgm:t>
        <a:bodyPr/>
        <a:lstStyle/>
        <a:p>
          <a:endParaRPr lang="zh-CN" altLang="en-US"/>
        </a:p>
      </dgm:t>
    </dgm:pt>
    <dgm:pt modelId="{F4BF3B1E-29E8-46F6-823A-67C2BD3D458C}" type="sibTrans" cxnId="{A29BE811-8C45-4117-A2C5-65445937EED1}">
      <dgm:prSet/>
      <dgm:spPr/>
      <dgm:t>
        <a:bodyPr/>
        <a:lstStyle/>
        <a:p>
          <a:endParaRPr lang="zh-CN" altLang="en-US"/>
        </a:p>
      </dgm:t>
    </dgm:pt>
    <dgm:pt modelId="{3B7196BC-E9E6-4899-982D-F4B15E65BE19}">
      <dgm:prSet phldrT="[文本]"/>
      <dgm:spPr/>
      <dgm:t>
        <a:bodyPr/>
        <a:lstStyle/>
        <a:p>
          <a:r>
            <a:rPr lang="zh-CN" altLang="en-US" dirty="0"/>
            <a:t>预训练模型</a:t>
          </a:r>
        </a:p>
      </dgm:t>
    </dgm:pt>
    <dgm:pt modelId="{FAAB4ED8-9CB3-43FD-9928-BC18BAEB5D2F}" type="parTrans" cxnId="{E849C796-98A6-4D6B-8D6D-357508B87979}">
      <dgm:prSet/>
      <dgm:spPr/>
      <dgm:t>
        <a:bodyPr/>
        <a:lstStyle/>
        <a:p>
          <a:endParaRPr lang="zh-CN" altLang="en-US"/>
        </a:p>
      </dgm:t>
    </dgm:pt>
    <dgm:pt modelId="{6DD687A5-9188-4612-AD1C-73EC2CE1FC38}" type="sibTrans" cxnId="{E849C796-98A6-4D6B-8D6D-357508B87979}">
      <dgm:prSet/>
      <dgm:spPr/>
      <dgm:t>
        <a:bodyPr/>
        <a:lstStyle/>
        <a:p>
          <a:endParaRPr lang="zh-CN" altLang="en-US"/>
        </a:p>
      </dgm:t>
    </dgm:pt>
    <dgm:pt modelId="{A8C2FDD5-CD90-45AE-9735-FBCA9F94BAFC}">
      <dgm:prSet phldrT="[文本]"/>
      <dgm:spPr/>
      <dgm:t>
        <a:bodyPr/>
        <a:lstStyle/>
        <a:p>
          <a:r>
            <a:rPr lang="zh-CN" altLang="en-US" dirty="0"/>
            <a:t>模型部署与应用</a:t>
          </a:r>
        </a:p>
      </dgm:t>
    </dgm:pt>
    <dgm:pt modelId="{EA5BE495-47A8-4E19-833C-42C31A70EC3A}" type="parTrans" cxnId="{AAEAC886-12BC-41D0-83F7-3973F2FF27ED}">
      <dgm:prSet/>
      <dgm:spPr/>
      <dgm:t>
        <a:bodyPr/>
        <a:lstStyle/>
        <a:p>
          <a:endParaRPr lang="zh-CN" altLang="en-US"/>
        </a:p>
      </dgm:t>
    </dgm:pt>
    <dgm:pt modelId="{76E0AEDB-8E83-41D9-9451-E0F665950D7F}" type="sibTrans" cxnId="{AAEAC886-12BC-41D0-83F7-3973F2FF27ED}">
      <dgm:prSet/>
      <dgm:spPr/>
      <dgm:t>
        <a:bodyPr/>
        <a:lstStyle/>
        <a:p>
          <a:endParaRPr lang="zh-CN" altLang="en-US"/>
        </a:p>
      </dgm:t>
    </dgm:pt>
    <dgm:pt modelId="{08C9A74F-EFC1-4F82-A9C7-E20069C0CBB6}">
      <dgm:prSet phldrT="[文本]"/>
      <dgm:spPr/>
      <dgm:t>
        <a:bodyPr/>
        <a:lstStyle/>
        <a:p>
          <a:r>
            <a:rPr lang="zh-CN" altLang="en-US" dirty="0"/>
            <a:t>公有云部署</a:t>
          </a:r>
        </a:p>
      </dgm:t>
    </dgm:pt>
    <dgm:pt modelId="{91AE6CFC-1992-48BF-8FF0-F1D756D39CD7}" type="parTrans" cxnId="{E9B7ABF1-8AFE-49A8-AD00-C372B2DFF868}">
      <dgm:prSet/>
      <dgm:spPr/>
      <dgm:t>
        <a:bodyPr/>
        <a:lstStyle/>
        <a:p>
          <a:endParaRPr lang="zh-CN" altLang="en-US"/>
        </a:p>
      </dgm:t>
    </dgm:pt>
    <dgm:pt modelId="{72881562-AB0F-4329-B99B-BE8D4305D68D}" type="sibTrans" cxnId="{E9B7ABF1-8AFE-49A8-AD00-C372B2DFF868}">
      <dgm:prSet/>
      <dgm:spPr/>
      <dgm:t>
        <a:bodyPr/>
        <a:lstStyle/>
        <a:p>
          <a:endParaRPr lang="zh-CN" altLang="en-US"/>
        </a:p>
      </dgm:t>
    </dgm:pt>
    <dgm:pt modelId="{1BACF7AD-70FA-4540-BE69-865768FA4CAA}">
      <dgm:prSet phldrT="[文本]"/>
      <dgm:spPr/>
      <dgm:t>
        <a:bodyPr/>
        <a:lstStyle/>
        <a:p>
          <a:r>
            <a:rPr lang="zh-CN" altLang="en-US" dirty="0"/>
            <a:t>本地服务器部署</a:t>
          </a:r>
        </a:p>
      </dgm:t>
    </dgm:pt>
    <dgm:pt modelId="{3B4EAA7A-6D6C-4605-A3CC-D98C33C00A1E}" type="parTrans" cxnId="{C42F1507-C5C1-41E5-98B6-25B9B20073BE}">
      <dgm:prSet/>
      <dgm:spPr/>
      <dgm:t>
        <a:bodyPr/>
        <a:lstStyle/>
        <a:p>
          <a:endParaRPr lang="zh-CN" altLang="en-US"/>
        </a:p>
      </dgm:t>
    </dgm:pt>
    <dgm:pt modelId="{EB41C2F7-27B7-4545-AE28-23B535C4F20C}" type="sibTrans" cxnId="{C42F1507-C5C1-41E5-98B6-25B9B20073BE}">
      <dgm:prSet/>
      <dgm:spPr/>
      <dgm:t>
        <a:bodyPr/>
        <a:lstStyle/>
        <a:p>
          <a:endParaRPr lang="zh-CN" altLang="en-US"/>
        </a:p>
      </dgm:t>
    </dgm:pt>
    <dgm:pt modelId="{39F93E51-9FAA-4C63-AE45-6E38C352C889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F76A9A0E-4A59-4D8E-B6DB-AF79265EA083}" type="parTrans" cxnId="{49A6500F-3ABF-48F7-8A0D-B7329D1CC52E}">
      <dgm:prSet/>
      <dgm:spPr/>
      <dgm:t>
        <a:bodyPr/>
        <a:lstStyle/>
        <a:p>
          <a:endParaRPr lang="zh-CN" altLang="en-US"/>
        </a:p>
      </dgm:t>
    </dgm:pt>
    <dgm:pt modelId="{474507DB-9908-427C-8AAE-F9E3A25F5034}" type="sibTrans" cxnId="{49A6500F-3ABF-48F7-8A0D-B7329D1CC52E}">
      <dgm:prSet/>
      <dgm:spPr/>
      <dgm:t>
        <a:bodyPr/>
        <a:lstStyle/>
        <a:p>
          <a:endParaRPr lang="zh-CN" altLang="en-US"/>
        </a:p>
      </dgm:t>
    </dgm:pt>
    <dgm:pt modelId="{5D6F153E-C76C-4D55-BB50-572CF6D1F7E3}">
      <dgm:prSet phldrT="[文本]"/>
      <dgm:spPr/>
      <dgm:t>
        <a:bodyPr/>
        <a:lstStyle/>
        <a:p>
          <a:r>
            <a:rPr lang="zh-CN" altLang="en-US" dirty="0"/>
            <a:t>数据扩充</a:t>
          </a:r>
        </a:p>
      </dgm:t>
    </dgm:pt>
    <dgm:pt modelId="{8C97E1D1-BEEC-42EC-87C2-164D2B3C3CCF}" type="parTrans" cxnId="{920A8460-884D-4F41-BDCC-5177BC6065D2}">
      <dgm:prSet/>
      <dgm:spPr/>
      <dgm:t>
        <a:bodyPr/>
        <a:lstStyle/>
        <a:p>
          <a:endParaRPr lang="zh-CN" altLang="en-US"/>
        </a:p>
      </dgm:t>
    </dgm:pt>
    <dgm:pt modelId="{C6C5920B-C59E-42E1-BE66-C837CA2E30F9}" type="sibTrans" cxnId="{920A8460-884D-4F41-BDCC-5177BC6065D2}">
      <dgm:prSet/>
      <dgm:spPr/>
      <dgm:t>
        <a:bodyPr/>
        <a:lstStyle/>
        <a:p>
          <a:endParaRPr lang="zh-CN" altLang="en-US"/>
        </a:p>
      </dgm:t>
    </dgm:pt>
    <dgm:pt modelId="{5CF6E75D-D850-44C1-A9B1-427FF2AE33E6}">
      <dgm:prSet phldrT="[文本]"/>
      <dgm:spPr/>
      <dgm:t>
        <a:bodyPr/>
        <a:lstStyle/>
        <a:p>
          <a:r>
            <a:rPr lang="zh-CN" altLang="en-US" dirty="0"/>
            <a:t>模型训练</a:t>
          </a:r>
        </a:p>
      </dgm:t>
    </dgm:pt>
    <dgm:pt modelId="{4FF34AFA-EB4D-4C50-A09B-B8E4C80DA651}" type="sibTrans" cxnId="{246BDBD1-ABC1-45FD-BB23-FDA0E36BDFF7}">
      <dgm:prSet/>
      <dgm:spPr/>
      <dgm:t>
        <a:bodyPr/>
        <a:lstStyle/>
        <a:p>
          <a:endParaRPr lang="zh-CN" altLang="en-US"/>
        </a:p>
      </dgm:t>
    </dgm:pt>
    <dgm:pt modelId="{3F24A332-9C85-4451-B847-F61D769FB5BE}" type="parTrans" cxnId="{246BDBD1-ABC1-45FD-BB23-FDA0E36BDFF7}">
      <dgm:prSet/>
      <dgm:spPr/>
      <dgm:t>
        <a:bodyPr/>
        <a:lstStyle/>
        <a:p>
          <a:endParaRPr lang="zh-CN" altLang="en-US"/>
        </a:p>
      </dgm:t>
    </dgm:pt>
    <dgm:pt modelId="{BD93A659-E621-4FDB-9B09-5EE83E6D6E7B}">
      <dgm:prSet phldrT="[文本]"/>
      <dgm:spPr/>
      <dgm:t>
        <a:bodyPr/>
        <a:lstStyle/>
        <a:p>
          <a:r>
            <a:rPr lang="zh-CN" altLang="en-US" dirty="0"/>
            <a:t>模型评估</a:t>
          </a:r>
        </a:p>
      </dgm:t>
    </dgm:pt>
    <dgm:pt modelId="{EC6CB2BC-4621-4147-9089-6FD0F69A2E4B}" type="parTrans" cxnId="{A53A9FA0-99A2-4CAA-B977-76B0BAAD0C02}">
      <dgm:prSet/>
      <dgm:spPr/>
      <dgm:t>
        <a:bodyPr/>
        <a:lstStyle/>
        <a:p>
          <a:endParaRPr lang="zh-CN" altLang="en-US"/>
        </a:p>
      </dgm:t>
    </dgm:pt>
    <dgm:pt modelId="{CED986DC-2DEC-4917-85B3-2A6CDEF04982}" type="sibTrans" cxnId="{A53A9FA0-99A2-4CAA-B977-76B0BAAD0C02}">
      <dgm:prSet/>
      <dgm:spPr/>
      <dgm:t>
        <a:bodyPr/>
        <a:lstStyle/>
        <a:p>
          <a:endParaRPr lang="zh-CN" altLang="en-US"/>
        </a:p>
      </dgm:t>
    </dgm:pt>
    <dgm:pt modelId="{89542F3A-346C-4E15-A386-B8298E77508E}">
      <dgm:prSet phldrT="[文本]"/>
      <dgm:spPr/>
      <dgm:t>
        <a:bodyPr/>
        <a:lstStyle/>
        <a:p>
          <a:r>
            <a:rPr lang="zh-CN" altLang="en-US" dirty="0"/>
            <a:t>本地设备端部署</a:t>
          </a:r>
        </a:p>
      </dgm:t>
    </dgm:pt>
    <dgm:pt modelId="{7F75A993-C72F-43AA-878E-0CCE112CD605}" type="parTrans" cxnId="{52F1A623-136E-45F5-9A53-C8753B402EF8}">
      <dgm:prSet/>
      <dgm:spPr/>
      <dgm:t>
        <a:bodyPr/>
        <a:lstStyle/>
        <a:p>
          <a:endParaRPr lang="zh-CN" altLang="en-US"/>
        </a:p>
      </dgm:t>
    </dgm:pt>
    <dgm:pt modelId="{B82667B2-9B79-4329-9D21-87FD69213723}" type="sibTrans" cxnId="{52F1A623-136E-45F5-9A53-C8753B402EF8}">
      <dgm:prSet/>
      <dgm:spPr/>
      <dgm:t>
        <a:bodyPr/>
        <a:lstStyle/>
        <a:p>
          <a:endParaRPr lang="zh-CN" altLang="en-US"/>
        </a:p>
      </dgm:t>
    </dgm:pt>
    <dgm:pt modelId="{5F545C9F-A017-40B2-8126-CF0097608C9E}">
      <dgm:prSet phldrT="[文本]"/>
      <dgm:spPr/>
      <dgm:t>
        <a:bodyPr/>
        <a:lstStyle/>
        <a:p>
          <a:r>
            <a:rPr lang="zh-CN" altLang="en-US" dirty="0"/>
            <a:t>软硬一体部署</a:t>
          </a:r>
        </a:p>
      </dgm:t>
    </dgm:pt>
    <dgm:pt modelId="{B0560D21-66C8-4AC6-8F4F-D7BFDB701596}" type="parTrans" cxnId="{BB5BE2C3-A2B6-46C4-82DB-2E3834DA13AD}">
      <dgm:prSet/>
      <dgm:spPr/>
      <dgm:t>
        <a:bodyPr/>
        <a:lstStyle/>
        <a:p>
          <a:endParaRPr lang="zh-CN" altLang="en-US"/>
        </a:p>
      </dgm:t>
    </dgm:pt>
    <dgm:pt modelId="{FE11AAC9-5D63-46D2-B6F1-A1F57925EC5D}" type="sibTrans" cxnId="{BB5BE2C3-A2B6-46C4-82DB-2E3834DA13AD}">
      <dgm:prSet/>
      <dgm:spPr/>
      <dgm:t>
        <a:bodyPr/>
        <a:lstStyle/>
        <a:p>
          <a:endParaRPr lang="zh-CN" altLang="en-US"/>
        </a:p>
      </dgm:t>
    </dgm:pt>
    <dgm:pt modelId="{1A44AC8F-FFB1-4574-950A-5BC966B7F4C1}">
      <dgm:prSet phldrT="[文本]"/>
      <dgm:spPr/>
      <dgm:t>
        <a:bodyPr/>
        <a:lstStyle/>
        <a:p>
          <a:r>
            <a:rPr lang="zh-CN" altLang="en-US" dirty="0"/>
            <a:t>训练规模</a:t>
          </a:r>
        </a:p>
      </dgm:t>
    </dgm:pt>
    <dgm:pt modelId="{6F05BBF7-CC25-4703-800A-AB0705C1E050}" type="parTrans" cxnId="{1D865B7F-919D-47AF-884B-9BF99BE27664}">
      <dgm:prSet/>
      <dgm:spPr/>
      <dgm:t>
        <a:bodyPr/>
        <a:lstStyle/>
        <a:p>
          <a:endParaRPr lang="zh-CN" altLang="en-US"/>
        </a:p>
      </dgm:t>
    </dgm:pt>
    <dgm:pt modelId="{CD3623BD-CD08-4215-94F8-45A81EBD7EF7}" type="sibTrans" cxnId="{1D865B7F-919D-47AF-884B-9BF99BE27664}">
      <dgm:prSet/>
      <dgm:spPr/>
      <dgm:t>
        <a:bodyPr/>
        <a:lstStyle/>
        <a:p>
          <a:endParaRPr lang="zh-CN" altLang="en-US"/>
        </a:p>
      </dgm:t>
    </dgm:pt>
    <dgm:pt modelId="{E332B0EF-AAA3-4655-AEFE-A4140AF874F3}">
      <dgm:prSet phldrT="[文本]"/>
      <dgm:spPr/>
      <dgm:t>
        <a:bodyPr/>
        <a:lstStyle/>
        <a:p>
          <a:r>
            <a:rPr lang="zh-CN" altLang="en-US" dirty="0"/>
            <a:t>模型调整</a:t>
          </a:r>
        </a:p>
      </dgm:t>
    </dgm:pt>
    <dgm:pt modelId="{517C2DB8-6F85-4171-9BD1-F7C957C561E6}" type="parTrans" cxnId="{B888B347-0B09-468A-B2A3-3E717FC42686}">
      <dgm:prSet/>
      <dgm:spPr/>
    </dgm:pt>
    <dgm:pt modelId="{9A8667DB-4134-4832-BDEA-5D240E0F4B8A}" type="sibTrans" cxnId="{B888B347-0B09-468A-B2A3-3E717FC42686}">
      <dgm:prSet/>
      <dgm:spPr/>
    </dgm:pt>
    <dgm:pt modelId="{37989AF0-27F4-410D-9EDE-2438221C2F64}" type="pres">
      <dgm:prSet presAssocID="{5898D3DB-E630-4855-9E35-3A4775D7D96F}" presName="Name0" presStyleCnt="0">
        <dgm:presLayoutVars>
          <dgm:dir/>
          <dgm:resizeHandles val="exact"/>
        </dgm:presLayoutVars>
      </dgm:prSet>
      <dgm:spPr/>
    </dgm:pt>
    <dgm:pt modelId="{09738E6B-F072-4423-84C3-42A22AA64F1A}" type="pres">
      <dgm:prSet presAssocID="{B8611895-7D40-41BE-9D56-E7FD883B8206}" presName="node" presStyleLbl="node1" presStyleIdx="0" presStyleCnt="3">
        <dgm:presLayoutVars>
          <dgm:bulletEnabled val="1"/>
        </dgm:presLayoutVars>
      </dgm:prSet>
      <dgm:spPr/>
    </dgm:pt>
    <dgm:pt modelId="{AEC0A17B-06D6-46BE-A880-F7C76D9ADD35}" type="pres">
      <dgm:prSet presAssocID="{EF6B8765-5DBC-4EE9-85BA-143BA005199E}" presName="sibTrans" presStyleCnt="0"/>
      <dgm:spPr/>
    </dgm:pt>
    <dgm:pt modelId="{E0354452-3587-4B90-AF3F-CD35A136A715}" type="pres">
      <dgm:prSet presAssocID="{D3D6EABF-B2B8-4F25-BF24-35F594C0DC40}" presName="node" presStyleLbl="node1" presStyleIdx="1" presStyleCnt="3" custLinFactX="-8804" custLinFactNeighborX="-100000" custLinFactNeighborY="-1961">
        <dgm:presLayoutVars>
          <dgm:bulletEnabled val="1"/>
        </dgm:presLayoutVars>
      </dgm:prSet>
      <dgm:spPr/>
    </dgm:pt>
    <dgm:pt modelId="{D8C520A0-384B-4E0E-B00B-422A8917D917}" type="pres">
      <dgm:prSet presAssocID="{F4BF3B1E-29E8-46F6-823A-67C2BD3D458C}" presName="sibTrans" presStyleCnt="0"/>
      <dgm:spPr/>
    </dgm:pt>
    <dgm:pt modelId="{D983E229-A6FB-4696-AB10-E0005EC78778}" type="pres">
      <dgm:prSet presAssocID="{A8C2FDD5-CD90-45AE-9735-FBCA9F94BAFC}" presName="node" presStyleLbl="node1" presStyleIdx="2" presStyleCnt="3" custLinFactX="-35479" custLinFactNeighborX="-100000" custLinFactNeighborY="0">
        <dgm:presLayoutVars>
          <dgm:bulletEnabled val="1"/>
        </dgm:presLayoutVars>
      </dgm:prSet>
      <dgm:spPr/>
    </dgm:pt>
  </dgm:ptLst>
  <dgm:cxnLst>
    <dgm:cxn modelId="{C42F1507-C5C1-41E5-98B6-25B9B20073BE}" srcId="{A8C2FDD5-CD90-45AE-9735-FBCA9F94BAFC}" destId="{1BACF7AD-70FA-4540-BE69-865768FA4CAA}" srcOrd="1" destOrd="0" parTransId="{3B4EAA7A-6D6C-4605-A3CC-D98C33C00A1E}" sibTransId="{EB41C2F7-27B7-4545-AE28-23B535C4F20C}"/>
    <dgm:cxn modelId="{49A6500F-3ABF-48F7-8A0D-B7329D1CC52E}" srcId="{B8611895-7D40-41BE-9D56-E7FD883B8206}" destId="{39F93E51-9FAA-4C63-AE45-6E38C352C889}" srcOrd="1" destOrd="0" parTransId="{F76A9A0E-4A59-4D8E-B6DB-AF79265EA083}" sibTransId="{474507DB-9908-427C-8AAE-F9E3A25F5034}"/>
    <dgm:cxn modelId="{A29BE811-8C45-4117-A2C5-65445937EED1}" srcId="{5898D3DB-E630-4855-9E35-3A4775D7D96F}" destId="{D3D6EABF-B2B8-4F25-BF24-35F594C0DC40}" srcOrd="1" destOrd="0" parTransId="{95311B1C-0CC2-4826-8C93-0BD0C5062D61}" sibTransId="{F4BF3B1E-29E8-46F6-823A-67C2BD3D458C}"/>
    <dgm:cxn modelId="{47FB0718-4992-41A4-9EAB-E43A6398EDF0}" srcId="{B8611895-7D40-41BE-9D56-E7FD883B8206}" destId="{B7B1B8D2-8D58-4FEB-9D6C-AC464292C9F1}" srcOrd="3" destOrd="0" parTransId="{F9BE6F01-697E-4DB2-8DCB-A58B9EC4BFCD}" sibTransId="{C57000A5-0A78-4365-B56C-AC8B29605E2B}"/>
    <dgm:cxn modelId="{52F1A623-136E-45F5-9A53-C8753B402EF8}" srcId="{A8C2FDD5-CD90-45AE-9735-FBCA9F94BAFC}" destId="{89542F3A-346C-4E15-A386-B8298E77508E}" srcOrd="2" destOrd="0" parTransId="{7F75A993-C72F-43AA-878E-0CCE112CD605}" sibTransId="{B82667B2-9B79-4329-9D21-87FD69213723}"/>
    <dgm:cxn modelId="{071F862E-E59D-4C2F-BFB8-7734088F82E9}" type="presOf" srcId="{5898D3DB-E630-4855-9E35-3A4775D7D96F}" destId="{37989AF0-27F4-410D-9EDE-2438221C2F64}" srcOrd="0" destOrd="0" presId="urn:microsoft.com/office/officeart/2005/8/layout/hList6"/>
    <dgm:cxn modelId="{34597B30-361E-43CE-82B2-586120BF4236}" type="presOf" srcId="{D3D6EABF-B2B8-4F25-BF24-35F594C0DC40}" destId="{E0354452-3587-4B90-AF3F-CD35A136A715}" srcOrd="0" destOrd="0" presId="urn:microsoft.com/office/officeart/2005/8/layout/hList6"/>
    <dgm:cxn modelId="{B7372D33-98A4-44FC-A7E1-ABC0A0E64B6D}" type="presOf" srcId="{B7B1B8D2-8D58-4FEB-9D6C-AC464292C9F1}" destId="{09738E6B-F072-4423-84C3-42A22AA64F1A}" srcOrd="0" destOrd="4" presId="urn:microsoft.com/office/officeart/2005/8/layout/hList6"/>
    <dgm:cxn modelId="{300FDB3A-4F94-40F3-8E09-7287D029270F}" type="presOf" srcId="{5CF6E75D-D850-44C1-A9B1-427FF2AE33E6}" destId="{E0354452-3587-4B90-AF3F-CD35A136A715}" srcOrd="0" destOrd="3" presId="urn:microsoft.com/office/officeart/2005/8/layout/hList6"/>
    <dgm:cxn modelId="{25CA7B3B-2105-4398-A1F6-B28E994AD59D}" type="presOf" srcId="{E332B0EF-AAA3-4655-AEFE-A4140AF874F3}" destId="{E0354452-3587-4B90-AF3F-CD35A136A715}" srcOrd="0" destOrd="5" presId="urn:microsoft.com/office/officeart/2005/8/layout/hList6"/>
    <dgm:cxn modelId="{1D554B5C-FE81-4DBD-B051-0F4190176060}" srcId="{5898D3DB-E630-4855-9E35-3A4775D7D96F}" destId="{B8611895-7D40-41BE-9D56-E7FD883B8206}" srcOrd="0" destOrd="0" parTransId="{6DD40F9F-D32B-4D4F-8DC9-03E4BD23EEDC}" sibTransId="{EF6B8765-5DBC-4EE9-85BA-143BA005199E}"/>
    <dgm:cxn modelId="{920A8460-884D-4F41-BDCC-5177BC6065D2}" srcId="{B8611895-7D40-41BE-9D56-E7FD883B8206}" destId="{5D6F153E-C76C-4D55-BB50-572CF6D1F7E3}" srcOrd="2" destOrd="0" parTransId="{8C97E1D1-BEEC-42EC-87C2-164D2B3C3CCF}" sibTransId="{C6C5920B-C59E-42E1-BE66-C837CA2E30F9}"/>
    <dgm:cxn modelId="{B888B347-0B09-468A-B2A3-3E717FC42686}" srcId="{D3D6EABF-B2B8-4F25-BF24-35F594C0DC40}" destId="{E332B0EF-AAA3-4655-AEFE-A4140AF874F3}" srcOrd="4" destOrd="0" parTransId="{517C2DB8-6F85-4171-9BD1-F7C957C561E6}" sibTransId="{9A8667DB-4134-4832-BDEA-5D240E0F4B8A}"/>
    <dgm:cxn modelId="{56C4176D-68CA-4F6C-B94F-E3766A4BD5D7}" type="presOf" srcId="{39F93E51-9FAA-4C63-AE45-6E38C352C889}" destId="{09738E6B-F072-4423-84C3-42A22AA64F1A}" srcOrd="0" destOrd="2" presId="urn:microsoft.com/office/officeart/2005/8/layout/hList6"/>
    <dgm:cxn modelId="{C42B7270-9F86-4F16-B226-735112229CDC}" type="presOf" srcId="{BD93A659-E621-4FDB-9B09-5EE83E6D6E7B}" destId="{E0354452-3587-4B90-AF3F-CD35A136A715}" srcOrd="0" destOrd="4" presId="urn:microsoft.com/office/officeart/2005/8/layout/hList6"/>
    <dgm:cxn modelId="{6A1A7152-876D-4D20-BE1F-6E1BF4B62643}" type="presOf" srcId="{A8C2FDD5-CD90-45AE-9735-FBCA9F94BAFC}" destId="{D983E229-A6FB-4696-AB10-E0005EC78778}" srcOrd="0" destOrd="0" presId="urn:microsoft.com/office/officeart/2005/8/layout/hList6"/>
    <dgm:cxn modelId="{1D865B7F-919D-47AF-884B-9BF99BE27664}" srcId="{D3D6EABF-B2B8-4F25-BF24-35F594C0DC40}" destId="{1A44AC8F-FFB1-4574-950A-5BC966B7F4C1}" srcOrd="1" destOrd="0" parTransId="{6F05BBF7-CC25-4703-800A-AB0705C1E050}" sibTransId="{CD3623BD-CD08-4215-94F8-45A81EBD7EF7}"/>
    <dgm:cxn modelId="{AAEAC886-12BC-41D0-83F7-3973F2FF27ED}" srcId="{5898D3DB-E630-4855-9E35-3A4775D7D96F}" destId="{A8C2FDD5-CD90-45AE-9735-FBCA9F94BAFC}" srcOrd="2" destOrd="0" parTransId="{EA5BE495-47A8-4E19-833C-42C31A70EC3A}" sibTransId="{76E0AEDB-8E83-41D9-9451-E0F665950D7F}"/>
    <dgm:cxn modelId="{07A41593-41AC-43BB-891A-D29A14AF358D}" type="presOf" srcId="{1BACF7AD-70FA-4540-BE69-865768FA4CAA}" destId="{D983E229-A6FB-4696-AB10-E0005EC78778}" srcOrd="0" destOrd="2" presId="urn:microsoft.com/office/officeart/2005/8/layout/hList6"/>
    <dgm:cxn modelId="{E849C796-98A6-4D6B-8D6D-357508B87979}" srcId="{D3D6EABF-B2B8-4F25-BF24-35F594C0DC40}" destId="{3B7196BC-E9E6-4899-982D-F4B15E65BE19}" srcOrd="0" destOrd="0" parTransId="{FAAB4ED8-9CB3-43FD-9928-BC18BAEB5D2F}" sibTransId="{6DD687A5-9188-4612-AD1C-73EC2CE1FC38}"/>
    <dgm:cxn modelId="{CAE6E296-2535-4F80-B0AE-21BD08A0E82F}" type="presOf" srcId="{89542F3A-346C-4E15-A386-B8298E77508E}" destId="{D983E229-A6FB-4696-AB10-E0005EC78778}" srcOrd="0" destOrd="3" presId="urn:microsoft.com/office/officeart/2005/8/layout/hList6"/>
    <dgm:cxn modelId="{080A439E-BBD0-46FD-A290-C5492F736D64}" type="presOf" srcId="{5D6F153E-C76C-4D55-BB50-572CF6D1F7E3}" destId="{09738E6B-F072-4423-84C3-42A22AA64F1A}" srcOrd="0" destOrd="3" presId="urn:microsoft.com/office/officeart/2005/8/layout/hList6"/>
    <dgm:cxn modelId="{A53A9FA0-99A2-4CAA-B977-76B0BAAD0C02}" srcId="{D3D6EABF-B2B8-4F25-BF24-35F594C0DC40}" destId="{BD93A659-E621-4FDB-9B09-5EE83E6D6E7B}" srcOrd="3" destOrd="0" parTransId="{EC6CB2BC-4621-4147-9089-6FD0F69A2E4B}" sibTransId="{CED986DC-2DEC-4917-85B3-2A6CDEF04982}"/>
    <dgm:cxn modelId="{22F7D9AD-1F7C-4FF4-A1AB-53A57B36EA85}" type="presOf" srcId="{3B7196BC-E9E6-4899-982D-F4B15E65BE19}" destId="{E0354452-3587-4B90-AF3F-CD35A136A715}" srcOrd="0" destOrd="1" presId="urn:microsoft.com/office/officeart/2005/8/layout/hList6"/>
    <dgm:cxn modelId="{AD8DB0B1-AC56-4F17-B551-210D7D9A8771}" type="presOf" srcId="{B8611895-7D40-41BE-9D56-E7FD883B8206}" destId="{09738E6B-F072-4423-84C3-42A22AA64F1A}" srcOrd="0" destOrd="0" presId="urn:microsoft.com/office/officeart/2005/8/layout/hList6"/>
    <dgm:cxn modelId="{BB5BE2C3-A2B6-46C4-82DB-2E3834DA13AD}" srcId="{A8C2FDD5-CD90-45AE-9735-FBCA9F94BAFC}" destId="{5F545C9F-A017-40B2-8126-CF0097608C9E}" srcOrd="3" destOrd="0" parTransId="{B0560D21-66C8-4AC6-8F4F-D7BFDB701596}" sibTransId="{FE11AAC9-5D63-46D2-B6F1-A1F57925EC5D}"/>
    <dgm:cxn modelId="{33FAA1C7-21CA-49CD-B47C-BF7F3D8AA842}" type="presOf" srcId="{9456A488-140E-4285-8FCA-4D644B84BD37}" destId="{09738E6B-F072-4423-84C3-42A22AA64F1A}" srcOrd="0" destOrd="1" presId="urn:microsoft.com/office/officeart/2005/8/layout/hList6"/>
    <dgm:cxn modelId="{BDDD01C8-D254-4FE0-B8D3-AC48538DA89F}" type="presOf" srcId="{08C9A74F-EFC1-4F82-A9C7-E20069C0CBB6}" destId="{D983E229-A6FB-4696-AB10-E0005EC78778}" srcOrd="0" destOrd="1" presId="urn:microsoft.com/office/officeart/2005/8/layout/hList6"/>
    <dgm:cxn modelId="{C90B48CC-727B-4A74-B508-31C2234DAB59}" type="presOf" srcId="{5F545C9F-A017-40B2-8126-CF0097608C9E}" destId="{D983E229-A6FB-4696-AB10-E0005EC78778}" srcOrd="0" destOrd="4" presId="urn:microsoft.com/office/officeart/2005/8/layout/hList6"/>
    <dgm:cxn modelId="{246BDBD1-ABC1-45FD-BB23-FDA0E36BDFF7}" srcId="{D3D6EABF-B2B8-4F25-BF24-35F594C0DC40}" destId="{5CF6E75D-D850-44C1-A9B1-427FF2AE33E6}" srcOrd="2" destOrd="0" parTransId="{3F24A332-9C85-4451-B847-F61D769FB5BE}" sibTransId="{4FF34AFA-EB4D-4C50-A09B-B8E4C80DA651}"/>
    <dgm:cxn modelId="{2BC6E1D8-1219-42BE-B332-FFE06E01E4E8}" type="presOf" srcId="{1A44AC8F-FFB1-4574-950A-5BC966B7F4C1}" destId="{E0354452-3587-4B90-AF3F-CD35A136A715}" srcOrd="0" destOrd="2" presId="urn:microsoft.com/office/officeart/2005/8/layout/hList6"/>
    <dgm:cxn modelId="{E9B7ABF1-8AFE-49A8-AD00-C372B2DFF868}" srcId="{A8C2FDD5-CD90-45AE-9735-FBCA9F94BAFC}" destId="{08C9A74F-EFC1-4F82-A9C7-E20069C0CBB6}" srcOrd="0" destOrd="0" parTransId="{91AE6CFC-1992-48BF-8FF0-F1D756D39CD7}" sibTransId="{72881562-AB0F-4329-B99B-BE8D4305D68D}"/>
    <dgm:cxn modelId="{E182EDF2-3515-49D9-985F-B04193698D26}" srcId="{B8611895-7D40-41BE-9D56-E7FD883B8206}" destId="{9456A488-140E-4285-8FCA-4D644B84BD37}" srcOrd="0" destOrd="0" parTransId="{1C5A4CC0-59D8-43BE-AC06-1CB25D82A603}" sibTransId="{844252D4-5731-46A5-B417-B48AB319399F}"/>
    <dgm:cxn modelId="{E8BE51D6-DE36-43E1-A9C1-6ADA2B89C0D0}" type="presParOf" srcId="{37989AF0-27F4-410D-9EDE-2438221C2F64}" destId="{09738E6B-F072-4423-84C3-42A22AA64F1A}" srcOrd="0" destOrd="0" presId="urn:microsoft.com/office/officeart/2005/8/layout/hList6"/>
    <dgm:cxn modelId="{49C97191-82C3-4065-99D5-B4378D758302}" type="presParOf" srcId="{37989AF0-27F4-410D-9EDE-2438221C2F64}" destId="{AEC0A17B-06D6-46BE-A880-F7C76D9ADD35}" srcOrd="1" destOrd="0" presId="urn:microsoft.com/office/officeart/2005/8/layout/hList6"/>
    <dgm:cxn modelId="{387089D5-5CA7-462E-8D1F-0DF7E35E09AD}" type="presParOf" srcId="{37989AF0-27F4-410D-9EDE-2438221C2F64}" destId="{E0354452-3587-4B90-AF3F-CD35A136A715}" srcOrd="2" destOrd="0" presId="urn:microsoft.com/office/officeart/2005/8/layout/hList6"/>
    <dgm:cxn modelId="{3E57CCD1-DB45-43BC-963B-06A1B1579C92}" type="presParOf" srcId="{37989AF0-27F4-410D-9EDE-2438221C2F64}" destId="{D8C520A0-384B-4E0E-B00B-422A8917D917}" srcOrd="3" destOrd="0" presId="urn:microsoft.com/office/officeart/2005/8/layout/hList6"/>
    <dgm:cxn modelId="{EEFAFCD6-C253-480D-8667-2F4382601833}" type="presParOf" srcId="{37989AF0-27F4-410D-9EDE-2438221C2F64}" destId="{D983E229-A6FB-4696-AB10-E0005EC787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64AAA-1216-49B7-8EB4-C0A0A0777806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EA664-DF77-4722-B05F-1563DF8EFB14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符合</a:t>
          </a:r>
        </a:p>
      </dgm:t>
    </dgm:pt>
    <dgm:pt modelId="{A8E964D4-A212-435D-9AC0-4E498100A76A}" type="parTrans" cxnId="{30B20512-C88A-4472-9FC5-0B541B6139CB}">
      <dgm:prSet/>
      <dgm:spPr/>
      <dgm:t>
        <a:bodyPr/>
        <a:lstStyle/>
        <a:p>
          <a:endParaRPr lang="zh-CN" altLang="en-US"/>
        </a:p>
      </dgm:t>
    </dgm:pt>
    <dgm:pt modelId="{CE398BAB-7A47-4C4B-9965-41FBADDABD6A}" type="sibTrans" cxnId="{30B20512-C88A-4472-9FC5-0B541B6139CB}">
      <dgm:prSet/>
      <dgm:spPr/>
      <dgm:t>
        <a:bodyPr/>
        <a:lstStyle/>
        <a:p>
          <a:endParaRPr lang="zh-CN" altLang="en-US"/>
        </a:p>
      </dgm:t>
    </dgm:pt>
    <dgm:pt modelId="{8313F1C8-76FF-4AF5-AF3E-5B6D2083A67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低成本</a:t>
          </a:r>
        </a:p>
      </dgm:t>
    </dgm:pt>
    <dgm:pt modelId="{91F506B8-0637-4A4A-AFAA-811F8CE42D7E}" type="sibTrans" cxnId="{3FBD1CAB-E06B-487E-A04C-0C53E23A43D8}">
      <dgm:prSet/>
      <dgm:spPr/>
      <dgm:t>
        <a:bodyPr/>
        <a:lstStyle/>
        <a:p>
          <a:endParaRPr lang="zh-CN" altLang="en-US"/>
        </a:p>
      </dgm:t>
    </dgm:pt>
    <dgm:pt modelId="{C45A3EAF-561D-4F73-81C0-C4426D183095}" type="parTrans" cxnId="{3FBD1CAB-E06B-487E-A04C-0C53E23A43D8}">
      <dgm:prSet/>
      <dgm:spPr/>
      <dgm:t>
        <a:bodyPr/>
        <a:lstStyle/>
        <a:p>
          <a:endParaRPr lang="zh-CN" altLang="en-US"/>
        </a:p>
      </dgm:t>
    </dgm:pt>
    <dgm:pt modelId="{DDD25281-B24F-4807-B2B1-DA9459077CB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零门槛</a:t>
          </a:r>
        </a:p>
      </dgm:t>
    </dgm:pt>
    <dgm:pt modelId="{08C84EE9-C0E2-4F4E-B2A9-E0D1AE81EE2B}" type="sibTrans" cxnId="{685C3C7B-B76A-4F1E-9C19-EF218C9E8433}">
      <dgm:prSet/>
      <dgm:spPr/>
      <dgm:t>
        <a:bodyPr/>
        <a:lstStyle/>
        <a:p>
          <a:endParaRPr lang="zh-CN" altLang="en-US"/>
        </a:p>
      </dgm:t>
    </dgm:pt>
    <dgm:pt modelId="{147EB891-46EE-40F1-A39B-14ED76CF86F8}" type="parTrans" cxnId="{685C3C7B-B76A-4F1E-9C19-EF218C9E8433}">
      <dgm:prSet/>
      <dgm:spPr/>
      <dgm:t>
        <a:bodyPr/>
        <a:lstStyle/>
        <a:p>
          <a:endParaRPr lang="zh-CN" altLang="en-US"/>
        </a:p>
      </dgm:t>
    </dgm:pt>
    <dgm:pt modelId="{8CCF9AE3-1CDF-496B-B64C-BC6D76F617EF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高精度</a:t>
          </a:r>
        </a:p>
      </dgm:t>
    </dgm:pt>
    <dgm:pt modelId="{58275616-5162-4B79-ABE0-B97DF109458D}" type="parTrans" cxnId="{1DE2ADCC-95E5-49D6-9A8F-DC6CB6953046}">
      <dgm:prSet/>
      <dgm:spPr/>
      <dgm:t>
        <a:bodyPr/>
        <a:lstStyle/>
        <a:p>
          <a:endParaRPr lang="zh-CN" altLang="en-US"/>
        </a:p>
      </dgm:t>
    </dgm:pt>
    <dgm:pt modelId="{91D93951-66F4-4FB7-BFB7-880F7F225673}" type="sibTrans" cxnId="{1DE2ADCC-95E5-49D6-9A8F-DC6CB6953046}">
      <dgm:prSet/>
      <dgm:spPr/>
      <dgm:t>
        <a:bodyPr/>
        <a:lstStyle/>
        <a:p>
          <a:endParaRPr lang="zh-CN" altLang="en-US"/>
        </a:p>
      </dgm:t>
    </dgm:pt>
    <dgm:pt modelId="{3A3756C7-2E20-4D93-AD71-5EC58A17C17C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广适配</a:t>
          </a:r>
        </a:p>
      </dgm:t>
    </dgm:pt>
    <dgm:pt modelId="{5C985D59-AA6E-4948-9825-A0BCF33B9616}" type="parTrans" cxnId="{075C9908-1BBD-4754-B236-567C85442EAD}">
      <dgm:prSet/>
      <dgm:spPr/>
      <dgm:t>
        <a:bodyPr/>
        <a:lstStyle/>
        <a:p>
          <a:endParaRPr lang="zh-CN" altLang="en-US"/>
        </a:p>
      </dgm:t>
    </dgm:pt>
    <dgm:pt modelId="{9079D9F2-A5BD-45A2-A046-84A09EC84879}" type="sibTrans" cxnId="{075C9908-1BBD-4754-B236-567C85442EAD}">
      <dgm:prSet/>
      <dgm:spPr/>
      <dgm:t>
        <a:bodyPr/>
        <a:lstStyle/>
        <a:p>
          <a:endParaRPr lang="zh-CN" altLang="en-US"/>
        </a:p>
      </dgm:t>
    </dgm:pt>
    <dgm:pt modelId="{6BD8B052-4109-4A52-9D71-F3F347480AE1}" type="pres">
      <dgm:prSet presAssocID="{66364AAA-1216-49B7-8EB4-C0A0A0777806}" presName="Name0" presStyleCnt="0">
        <dgm:presLayoutVars>
          <dgm:dir/>
          <dgm:resizeHandles val="exact"/>
        </dgm:presLayoutVars>
      </dgm:prSet>
      <dgm:spPr/>
    </dgm:pt>
    <dgm:pt modelId="{5E5F6B09-7067-435A-8FD7-FD5CB0AA3945}" type="pres">
      <dgm:prSet presAssocID="{6D2EA664-DF77-4722-B05F-1563DF8EFB14}" presName="node" presStyleLbl="node1" presStyleIdx="0" presStyleCnt="1" custLinFactNeighborX="-5301" custLinFactNeighborY="1896">
        <dgm:presLayoutVars>
          <dgm:bulletEnabled val="1"/>
        </dgm:presLayoutVars>
      </dgm:prSet>
      <dgm:spPr/>
    </dgm:pt>
  </dgm:ptLst>
  <dgm:cxnLst>
    <dgm:cxn modelId="{075C9908-1BBD-4754-B236-567C85442EAD}" srcId="{6D2EA664-DF77-4722-B05F-1563DF8EFB14}" destId="{3A3756C7-2E20-4D93-AD71-5EC58A17C17C}" srcOrd="3" destOrd="0" parTransId="{5C985D59-AA6E-4948-9825-A0BCF33B9616}" sibTransId="{9079D9F2-A5BD-45A2-A046-84A09EC84879}"/>
    <dgm:cxn modelId="{30B20512-C88A-4472-9FC5-0B541B6139CB}" srcId="{66364AAA-1216-49B7-8EB4-C0A0A0777806}" destId="{6D2EA664-DF77-4722-B05F-1563DF8EFB14}" srcOrd="0" destOrd="0" parTransId="{A8E964D4-A212-435D-9AC0-4E498100A76A}" sibTransId="{CE398BAB-7A47-4C4B-9965-41FBADDABD6A}"/>
    <dgm:cxn modelId="{DC200C26-4C86-4419-A18B-CFB3714C04DA}" type="presOf" srcId="{8313F1C8-76FF-4AF5-AF3E-5B6D2083A67C}" destId="{5E5F6B09-7067-435A-8FD7-FD5CB0AA3945}" srcOrd="0" destOrd="2" presId="urn:microsoft.com/office/officeart/2005/8/layout/hList6"/>
    <dgm:cxn modelId="{F1A0035E-7F61-46C3-9393-A666BDEBA898}" type="presOf" srcId="{6D2EA664-DF77-4722-B05F-1563DF8EFB14}" destId="{5E5F6B09-7067-435A-8FD7-FD5CB0AA3945}" srcOrd="0" destOrd="0" presId="urn:microsoft.com/office/officeart/2005/8/layout/hList6"/>
    <dgm:cxn modelId="{BF002B78-CF15-4D1B-B3F8-D923FC9FC37A}" type="presOf" srcId="{DDD25281-B24F-4807-B2B1-DA9459077CBC}" destId="{5E5F6B09-7067-435A-8FD7-FD5CB0AA3945}" srcOrd="0" destOrd="1" presId="urn:microsoft.com/office/officeart/2005/8/layout/hList6"/>
    <dgm:cxn modelId="{685C3C7B-B76A-4F1E-9C19-EF218C9E8433}" srcId="{6D2EA664-DF77-4722-B05F-1563DF8EFB14}" destId="{DDD25281-B24F-4807-B2B1-DA9459077CBC}" srcOrd="0" destOrd="0" parTransId="{147EB891-46EE-40F1-A39B-14ED76CF86F8}" sibTransId="{08C84EE9-C0E2-4F4E-B2A9-E0D1AE81EE2B}"/>
    <dgm:cxn modelId="{1870B49C-C766-4EB0-B574-7B76C7CCA436}" type="presOf" srcId="{66364AAA-1216-49B7-8EB4-C0A0A0777806}" destId="{6BD8B052-4109-4A52-9D71-F3F347480AE1}" srcOrd="0" destOrd="0" presId="urn:microsoft.com/office/officeart/2005/8/layout/hList6"/>
    <dgm:cxn modelId="{3FBD1CAB-E06B-487E-A04C-0C53E23A43D8}" srcId="{6D2EA664-DF77-4722-B05F-1563DF8EFB14}" destId="{8313F1C8-76FF-4AF5-AF3E-5B6D2083A67C}" srcOrd="1" destOrd="0" parTransId="{C45A3EAF-561D-4F73-81C0-C4426D183095}" sibTransId="{91F506B8-0637-4A4A-AFAA-811F8CE42D7E}"/>
    <dgm:cxn modelId="{3B6304B5-46F6-4401-A58E-9BD9C1BFEDA2}" type="presOf" srcId="{3A3756C7-2E20-4D93-AD71-5EC58A17C17C}" destId="{5E5F6B09-7067-435A-8FD7-FD5CB0AA3945}" srcOrd="0" destOrd="4" presId="urn:microsoft.com/office/officeart/2005/8/layout/hList6"/>
    <dgm:cxn modelId="{1DE2ADCC-95E5-49D6-9A8F-DC6CB6953046}" srcId="{6D2EA664-DF77-4722-B05F-1563DF8EFB14}" destId="{8CCF9AE3-1CDF-496B-B64C-BC6D76F617EF}" srcOrd="2" destOrd="0" parTransId="{58275616-5162-4B79-ABE0-B97DF109458D}" sibTransId="{91D93951-66F4-4FB7-BFB7-880F7F225673}"/>
    <dgm:cxn modelId="{4B95CDCD-1B15-4664-BA99-E6D52F7645DD}" type="presOf" srcId="{8CCF9AE3-1CDF-496B-B64C-BC6D76F617EF}" destId="{5E5F6B09-7067-435A-8FD7-FD5CB0AA3945}" srcOrd="0" destOrd="3" presId="urn:microsoft.com/office/officeart/2005/8/layout/hList6"/>
    <dgm:cxn modelId="{49C0E8C4-0DCA-4E5D-9001-1B49173E88F9}" type="presParOf" srcId="{6BD8B052-4109-4A52-9D71-F3F347480AE1}" destId="{5E5F6B09-7067-435A-8FD7-FD5CB0AA394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8CA49-B0F4-4CE9-91B8-DEF78D282CC6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2E577-37DD-4C64-9DC4-7049C231E350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634E5-4019-4E0A-93FD-BCE3DC6BF4CF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C24F1-4258-4B9C-8BEE-77802B4DE2BF}">
      <dsp:nvSpPr>
        <dsp:cNvPr id="0" name=""/>
        <dsp:cNvSpPr/>
      </dsp:nvSpPr>
      <dsp:spPr>
        <a:xfrm>
          <a:off x="1823866" y="953758"/>
          <a:ext cx="2448266" cy="89110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日本流会社</a:t>
          </a:r>
        </a:p>
      </dsp:txBody>
      <dsp:txXfrm>
        <a:off x="1823866" y="953758"/>
        <a:ext cx="2448266" cy="891108"/>
      </dsp:txXfrm>
    </dsp:sp>
    <dsp:sp modelId="{42F9DAA5-A42A-4BE8-8C6F-3A6EE574583A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商务礼仪</a:t>
          </a:r>
        </a:p>
      </dsp:txBody>
      <dsp:txXfrm>
        <a:off x="409" y="2219132"/>
        <a:ext cx="1782216" cy="891108"/>
      </dsp:txXfrm>
    </dsp:sp>
    <dsp:sp modelId="{0D2F9E68-FC6D-4122-8441-A9EF3623ABBF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服务意识</a:t>
          </a:r>
        </a:p>
      </dsp:txBody>
      <dsp:txXfrm>
        <a:off x="2156891" y="2219132"/>
        <a:ext cx="1782216" cy="891108"/>
      </dsp:txXfrm>
    </dsp:sp>
    <dsp:sp modelId="{A4E32495-C243-48F4-8D25-F7DF33226B38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/>
            <a:t>沟通效率</a:t>
          </a:r>
          <a:endParaRPr lang="zh-CN" altLang="en-US" sz="3400" kern="1200" dirty="0"/>
        </a:p>
      </dsp:txBody>
      <dsp:txXfrm>
        <a:off x="4313373" y="2219132"/>
        <a:ext cx="1782216" cy="89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565CE-4ADF-4DCD-822A-A9477A91A5C8}">
      <dsp:nvSpPr>
        <dsp:cNvPr id="0" name=""/>
        <dsp:cNvSpPr/>
      </dsp:nvSpPr>
      <dsp:spPr>
        <a:xfrm>
          <a:off x="47076" y="1127"/>
          <a:ext cx="1881189" cy="1128713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专业知识</a:t>
          </a:r>
        </a:p>
      </dsp:txBody>
      <dsp:txXfrm>
        <a:off x="47076" y="1127"/>
        <a:ext cx="1881189" cy="1128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8E6B-F072-4423-84C3-42A22AA64F1A}">
      <dsp:nvSpPr>
        <dsp:cNvPr id="0" name=""/>
        <dsp:cNvSpPr/>
      </dsp:nvSpPr>
      <dsp:spPr>
        <a:xfrm rot="16200000">
          <a:off x="-612569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488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数据处理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数据采集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数据清洗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数据扩充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数据标注</a:t>
          </a:r>
        </a:p>
      </dsp:txBody>
      <dsp:txXfrm rot="5400000">
        <a:off x="941" y="734481"/>
        <a:ext cx="2445388" cy="2203444"/>
      </dsp:txXfrm>
    </dsp:sp>
    <dsp:sp modelId="{E0354452-3587-4B90-AF3F-CD35A136A715}">
      <dsp:nvSpPr>
        <dsp:cNvPr id="0" name=""/>
        <dsp:cNvSpPr/>
      </dsp:nvSpPr>
      <dsp:spPr>
        <a:xfrm rot="16200000">
          <a:off x="1617527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488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模型构建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预训练模型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训练规模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模型训练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模型评估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模型调整</a:t>
          </a:r>
        </a:p>
      </dsp:txBody>
      <dsp:txXfrm rot="5400000">
        <a:off x="2231037" y="734481"/>
        <a:ext cx="2445388" cy="2203444"/>
      </dsp:txXfrm>
    </dsp:sp>
    <dsp:sp modelId="{D983E229-A6FB-4696-AB10-E0005EC78778}">
      <dsp:nvSpPr>
        <dsp:cNvPr id="0" name=""/>
        <dsp:cNvSpPr/>
      </dsp:nvSpPr>
      <dsp:spPr>
        <a:xfrm rot="16200000">
          <a:off x="3594013" y="613509"/>
          <a:ext cx="3672408" cy="2445388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488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模型部署与应用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公有云部署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本地服务器部署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本地设备端部署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软硬一体部署</a:t>
          </a:r>
        </a:p>
      </dsp:txBody>
      <dsp:txXfrm rot="5400000">
        <a:off x="4207523" y="734481"/>
        <a:ext cx="2445388" cy="220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6B09-7067-435A-8FD7-FD5CB0AA3945}">
      <dsp:nvSpPr>
        <dsp:cNvPr id="0" name=""/>
        <dsp:cNvSpPr/>
      </dsp:nvSpPr>
      <dsp:spPr>
        <a:xfrm rot="16200000">
          <a:off x="-1187871" y="1187871"/>
          <a:ext cx="4064000" cy="1688257"/>
        </a:xfrm>
        <a:prstGeom prst="flowChartManualOperati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黑体" panose="02010609060101010101" pitchFamily="49" charset="-122"/>
              <a:ea typeface="黑体" panose="02010609060101010101" pitchFamily="49" charset="-122"/>
            </a:rPr>
            <a:t>符合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零门槛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低成本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高精度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黑体" panose="02010609060101010101" pitchFamily="49" charset="-122"/>
              <a:ea typeface="黑体" panose="02010609060101010101" pitchFamily="49" charset="-122"/>
            </a:rPr>
            <a:t>广适配</a:t>
          </a:r>
        </a:p>
      </dsp:txBody>
      <dsp:txXfrm rot="5400000">
        <a:off x="0" y="812800"/>
        <a:ext cx="1688257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17606-8E8D-4927-BBEB-581D5D8DC3C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31ED-4CD8-406D-ABD4-7DB513801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1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156" y="739775"/>
            <a:ext cx="65774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MS PGothic" panose="020B0600070205080204" pitchFamily="50" charset="-128"/>
              </a:defRPr>
            </a:lvl1pPr>
          </a:lstStyle>
          <a:p>
            <a:pPr>
              <a:defRPr/>
            </a:pPr>
            <a:fld id="{D5C8C4A8-6E74-4660-8A40-521670EB1203}" type="slidenum">
              <a:rPr lang="en-US" altLang="ja-JP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0675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8374" indent="-287836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51344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11881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72419" indent="-230269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32957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93494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54032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914569" indent="-230269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48F7CD1E-563E-46DA-886A-BD446530BF63}" type="slidenum">
              <a:rPr lang="en-US" altLang="ja-JP" sz="1200">
                <a:ea typeface="ＭＳ Ｐゴシック" panose="020B0600070205080204" pitchFamily="50" charset="-128"/>
              </a:rPr>
              <a:pPr/>
              <a:t>2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17692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8C4A8-6E74-4660-8A40-521670EB1203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466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NMS</a:t>
            </a:r>
            <a:r>
              <a:rPr lang="zh-CN" altLang="en-US" dirty="0"/>
              <a:t>非极大值抑制</a:t>
            </a:r>
            <a:r>
              <a:rPr lang="en-US" altLang="zh-CN" dirty="0"/>
              <a:t>: </a:t>
            </a:r>
            <a:r>
              <a:rPr lang="zh-CN" altLang="en-US" dirty="0"/>
              <a:t>判断预测的边界框是好预测还是坏预测</a:t>
            </a:r>
            <a:endParaRPr lang="en-US" altLang="zh-CN" dirty="0"/>
          </a:p>
          <a:p>
            <a:r>
              <a:rPr lang="en-US" altLang="zh-CN" dirty="0"/>
              <a:t>Anchor boxes: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对于每个网格，可以根据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Anchor Boxes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的数量检测两个或更多个对象。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8C4A8-6E74-4660-8A40-521670EB1203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72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横線"/>
          <p:cNvSpPr>
            <a:spLocks noChangeArrowheads="1"/>
          </p:cNvSpPr>
          <p:nvPr userDrawn="1"/>
        </p:nvSpPr>
        <p:spPr bwMode="auto">
          <a:xfrm>
            <a:off x="7668343" y="697828"/>
            <a:ext cx="1300553" cy="3996699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05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179513" y="173862"/>
            <a:ext cx="7474586" cy="377494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C9C9C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endParaRPr lang="ja-JP" altLang="en-US" sz="105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177608" y="557310"/>
            <a:ext cx="7476491" cy="0"/>
          </a:xfrm>
          <a:prstGeom prst="line">
            <a:avLst/>
          </a:prstGeom>
          <a:noFill/>
          <a:ln w="28575">
            <a:solidFill>
              <a:srgbClr val="80002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186307" y="4787150"/>
            <a:ext cx="8798465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sp>
        <p:nvSpPr>
          <p:cNvPr id="68611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784225" y="2031562"/>
            <a:ext cx="5781675" cy="8097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dirty="0"/>
              <a:t>マスタ タイトルの書式設定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784225" y="2949694"/>
            <a:ext cx="5781675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r">
              <a:buFontTx/>
              <a:buNone/>
              <a:defRPr sz="105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18" y="173862"/>
            <a:ext cx="1148233" cy="396003"/>
          </a:xfrm>
          <a:prstGeom prst="rect">
            <a:avLst/>
          </a:prstGeom>
        </p:spPr>
      </p:pic>
      <p:pic>
        <p:nvPicPr>
          <p:cNvPr id="11" name="Picture 37" descr="total_quality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14" y="4865844"/>
            <a:ext cx="2207895" cy="1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7608" y="4865844"/>
            <a:ext cx="2520315" cy="144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24685"/>
            <a:ext cx="6940550" cy="325097"/>
          </a:xfrm>
          <a:prstGeom prst="rect">
            <a:avLst/>
          </a:prstGeom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5A0A-93B7-40E2-92BB-DEE0CCFB9337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7473-AB37-4113-B51A-A8019F3F77BA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theme" Target="../theme/theme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8960" y="4941205"/>
            <a:ext cx="2133600" cy="14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750" smtClean="0">
                <a:latin typeface="+mn-lt"/>
              </a:defRPr>
            </a:lvl1pPr>
          </a:lstStyle>
          <a:p>
            <a:pPr>
              <a:defRPr/>
            </a:pPr>
            <a:fld id="{4EE2026F-8A97-41B8-8CE8-F26E32688456}" type="slidenum">
              <a:rPr lang="en-US" altLang="ja-JP" smtClean="0"/>
              <a:t>‹#›</a:t>
            </a:fld>
            <a:endParaRPr lang="en-US" altLang="ja-JP" dirty="0"/>
          </a:p>
        </p:txBody>
      </p:sp>
      <p:grpSp>
        <p:nvGrpSpPr>
          <p:cNvPr id="1028" name="Group 27"/>
          <p:cNvGrpSpPr/>
          <p:nvPr userDrawn="1"/>
        </p:nvGrpSpPr>
        <p:grpSpPr bwMode="auto">
          <a:xfrm>
            <a:off x="249238" y="468835"/>
            <a:ext cx="8640762" cy="104793"/>
            <a:chOff x="157" y="354"/>
            <a:chExt cx="5443" cy="88"/>
          </a:xfrm>
        </p:grpSpPr>
        <p:sp>
          <p:nvSpPr>
            <p:cNvPr id="1032" name="Rectangle 15"/>
            <p:cNvSpPr>
              <a:spLocks noChangeArrowheads="1"/>
            </p:cNvSpPr>
            <p:nvPr userDrawn="1"/>
          </p:nvSpPr>
          <p:spPr bwMode="auto">
            <a:xfrm>
              <a:off x="158" y="354"/>
              <a:ext cx="5442" cy="88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endParaRPr lang="ja-JP" altLang="ja-JP" sz="1350">
                <a:ea typeface="MS PGothic" panose="020B0600070205080204" pitchFamily="50" charset="-128"/>
              </a:endParaRPr>
            </a:p>
          </p:txBody>
        </p:sp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157" y="436"/>
              <a:ext cx="5443" cy="0"/>
            </a:xfrm>
            <a:prstGeom prst="line">
              <a:avLst/>
            </a:prstGeom>
            <a:noFill/>
            <a:ln w="28575">
              <a:solidFill>
                <a:srgbClr val="80002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</p:grpSp>
      <p:pic>
        <p:nvPicPr>
          <p:cNvPr id="5" name="図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9" y="126221"/>
            <a:ext cx="1077397" cy="22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0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pic>
        <p:nvPicPr>
          <p:cNvPr id="10" name="図 2" descr="slgn3d-re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68482" y="1167798"/>
            <a:ext cx="3775782" cy="1302119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2691724" y="3302387"/>
            <a:ext cx="3799190" cy="612727"/>
            <a:chOff x="1748084" y="4406666"/>
            <a:chExt cx="5669732" cy="914406"/>
          </a:xfrm>
        </p:grpSpPr>
        <p:pic>
          <p:nvPicPr>
            <p:cNvPr id="12" name="Picture 4" descr="total_qua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8084" y="4949704"/>
              <a:ext cx="5669732" cy="37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直接连接符 12"/>
            <p:cNvCxnSpPr/>
            <p:nvPr/>
          </p:nvCxnSpPr>
          <p:spPr bwMode="auto">
            <a:xfrm>
              <a:off x="1748084" y="4840536"/>
              <a:ext cx="5633802" cy="0"/>
            </a:xfrm>
            <a:prstGeom prst="lin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406666"/>
              <a:ext cx="5616624" cy="286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690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0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15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15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15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15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6" Type="http://schemas.openxmlformats.org/officeDocument/2006/relationships/tags" Target="../tags/tag17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tags" Target="../tags/tag9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61258" y="3961188"/>
            <a:ext cx="2930403" cy="517298"/>
          </a:xfrm>
          <a:noFill/>
        </p:spPr>
        <p:txBody>
          <a:bodyPr/>
          <a:lstStyle/>
          <a:p>
            <a:pPr marL="0" indent="0" algn="r" eaLnBrk="1" hangingPunct="1">
              <a:buNone/>
            </a:pPr>
            <a:r>
              <a:rPr lang="zh-CN" altLang="en-US" sz="1500" dirty="0">
                <a:latin typeface="Helvetica" panose="020B0504020202030204" pitchFamily="34" charset="0"/>
                <a:ea typeface="黑体" panose="02010609060101010101" pitchFamily="49" charset="-122"/>
              </a:rPr>
              <a:t>实习生：黄力派</a:t>
            </a:r>
            <a:endParaRPr lang="en-US" altLang="ja-JP" sz="1500" dirty="0">
              <a:solidFill>
                <a:schemeClr val="tx1"/>
              </a:solidFill>
              <a:latin typeface="Helvetica" panose="020B0504020202030204" pitchFamily="34" charset="0"/>
              <a:ea typeface="黑体" panose="02010609060101010101" pitchFamily="49" charset="-122"/>
            </a:endParaRPr>
          </a:p>
          <a:p>
            <a:pPr marL="0" indent="0" algn="r" eaLnBrk="1" hangingPunct="1">
              <a:buNone/>
            </a:pPr>
            <a:r>
              <a:rPr lang="zh-CN" altLang="en-US" sz="1500" dirty="0">
                <a:solidFill>
                  <a:schemeClr val="tx1"/>
                </a:solidFill>
                <a:latin typeface="Helvetica" panose="020B0504020202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指导：林杰</a:t>
            </a:r>
            <a:endParaRPr lang="en-US" altLang="zh-CN" sz="1500" dirty="0">
              <a:solidFill>
                <a:schemeClr val="tx1"/>
              </a:solidFill>
              <a:latin typeface="Helvetica" panose="020B0504020202030204" pitchFamily="34" charset="0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" y="1870075"/>
            <a:ext cx="6840051" cy="1080135"/>
          </a:xfrm>
        </p:spPr>
        <p:txBody>
          <a:bodyPr anchor="t" anchorCtr="0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cs typeface="Meiryo" panose="020B0604030504040204" pitchFamily="34" charset="-128"/>
              </a:rPr>
              <a:t>实习报告</a:t>
            </a:r>
            <a:br>
              <a:rPr lang="en-US" altLang="zh-CN" sz="3000" b="1" dirty="0">
                <a:solidFill>
                  <a:schemeClr val="tx1"/>
                </a:solidFill>
                <a:cs typeface="Meiryo" panose="020B0604030504040204" pitchFamily="34" charset="-128"/>
              </a:rPr>
            </a:br>
            <a:r>
              <a:rPr lang="en-US" altLang="zh-CN" sz="2000" dirty="0">
                <a:solidFill>
                  <a:schemeClr val="tx1"/>
                </a:solidFill>
                <a:cs typeface="Meiryo" panose="020B0604030504040204" pitchFamily="34" charset="-128"/>
              </a:rPr>
              <a:t>(IC2 2021 05.10 – 07.05)</a:t>
            </a:r>
            <a:br>
              <a:rPr lang="en-US" altLang="zh-CN" sz="2400" dirty="0">
                <a:solidFill>
                  <a:schemeClr val="tx1"/>
                </a:solidFill>
                <a:cs typeface="Meiryo" panose="020B0604030504040204" pitchFamily="34" charset="-128"/>
              </a:rPr>
            </a:br>
            <a:endParaRPr lang="zh-CN" sz="3000" dirty="0">
              <a:solidFill>
                <a:schemeClr val="tx1"/>
              </a:solidFill>
              <a:cs typeface="Meiryo" panose="020B0604030504040204" pitchFamily="34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1550"/>
            <a:ext cx="7886700" cy="3264074"/>
          </a:xfrm>
        </p:spPr>
        <p:txBody>
          <a:bodyPr/>
          <a:lstStyle/>
          <a:p>
            <a:r>
              <a:rPr lang="en-US" altLang="zh-CN" dirty="0"/>
              <a:t>VIBOT</a:t>
            </a:r>
          </a:p>
          <a:p>
            <a:r>
              <a:rPr lang="zh-CN" altLang="en-US" dirty="0"/>
              <a:t>数据集</a:t>
            </a:r>
            <a:r>
              <a:rPr lang="en-US" altLang="zh-CN" dirty="0"/>
              <a:t>: 225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10</a:t>
            </a:fld>
            <a:endParaRPr lang="en-US" altLang="ja-JP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677305"/>
            <a:ext cx="1771792" cy="3126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95" y="1031785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准确率和召回率非常低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基本上检测不出来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11</a:t>
            </a:fld>
            <a:endParaRPr lang="en-US" altLang="ja-JP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69A49-5B45-4215-9413-0EAB0508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01103"/>
            <a:ext cx="3023315" cy="30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数据增广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垂直翻转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透视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裁剪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加噪声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（模糊处理）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（对比度，亮度）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12</a:t>
            </a:fld>
            <a:endParaRPr lang="en-US" altLang="ja-JP"/>
          </a:p>
        </p:txBody>
      </p:sp>
      <p:sp>
        <p:nvSpPr>
          <p:cNvPr id="8" name="矩形 7"/>
          <p:cNvSpPr/>
          <p:nvPr/>
        </p:nvSpPr>
        <p:spPr>
          <a:xfrm>
            <a:off x="6300192" y="929771"/>
            <a:ext cx="2173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https://app.roboflow.com/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395769"/>
            <a:ext cx="3052118" cy="3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/>
              <a:t>四色三角形碎片</a:t>
            </a:r>
            <a:endParaRPr lang="en-US" altLang="zh-CN" dirty="0"/>
          </a:p>
          <a:p>
            <a:r>
              <a:rPr lang="zh-CN" altLang="en-US" dirty="0"/>
              <a:t>数据集</a:t>
            </a:r>
            <a:r>
              <a:rPr lang="en-US" altLang="zh-CN" dirty="0"/>
              <a:t>19</a:t>
            </a:r>
            <a:r>
              <a:rPr lang="zh-CN" altLang="en-US" dirty="0"/>
              <a:t>（增广</a:t>
            </a:r>
            <a:r>
              <a:rPr lang="en-US" altLang="zh-CN" dirty="0"/>
              <a:t>238</a:t>
            </a:r>
            <a:r>
              <a:rPr lang="zh-CN" altLang="en-US" dirty="0"/>
              <a:t>）张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13</a:t>
            </a:fld>
            <a:endParaRPr lang="en-US" altLang="ja-JP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763310"/>
            <a:ext cx="5256584" cy="3942438"/>
          </a:xfrm>
          <a:prstGeom prst="rect">
            <a:avLst/>
          </a:prstGeom>
        </p:spPr>
      </p:pic>
      <p:pic>
        <p:nvPicPr>
          <p:cNvPr id="5" name="内容占位符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2" y="1779662"/>
            <a:ext cx="3803912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8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</a:t>
            </a:r>
            <a:r>
              <a:rPr lang="zh-CN" altLang="en-US" b="1" dirty="0"/>
              <a:t>小目标检测</a:t>
            </a:r>
            <a:r>
              <a:rPr lang="en-US" altLang="zh-CN" b="1" dirty="0"/>
              <a:t>-Flask</a:t>
            </a:r>
            <a:r>
              <a:rPr lang="zh-CN" altLang="en-US" b="1" dirty="0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388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批量处理（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inference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GPU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耗时：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&lt;0.05s / image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耗时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0.06s – 0.12s /image</a:t>
            </a: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单张于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FLASK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耗时：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&lt;0.5s / image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320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656" y="699542"/>
            <a:ext cx="7886700" cy="32640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模型应用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：交换机 灯泡检测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16</a:t>
            </a:fld>
            <a:endParaRPr lang="en-US" altLang="ja-JP"/>
          </a:p>
        </p:txBody>
      </p:sp>
      <p:pic>
        <p:nvPicPr>
          <p:cNvPr id="5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3" y="1419622"/>
            <a:ext cx="4351866" cy="32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04" y="1588529"/>
            <a:ext cx="3803912" cy="29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小目标检测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r>
              <a:rPr lang="zh-CN" altLang="en-US" dirty="0"/>
              <a:t>模型应用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17</a:t>
            </a:fld>
            <a:endParaRPr lang="en-US" altLang="ja-JP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430"/>
            <a:ext cx="4251843" cy="30769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643758"/>
            <a:ext cx="3879860" cy="199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64" y="938736"/>
            <a:ext cx="3903836" cy="15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感想收获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7886700" cy="32640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感恩之心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以实际应用为目的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除了深度，应注重广度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未来方向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764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Text Box 2"/>
          <p:cNvSpPr>
            <a:spLocks noChangeArrowheads="1"/>
          </p:cNvSpPr>
          <p:nvPr/>
        </p:nvSpPr>
        <p:spPr bwMode="auto">
          <a:xfrm>
            <a:off x="3125853" y="2140745"/>
            <a:ext cx="364715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2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ありがとうございます</a:t>
            </a:r>
            <a:endParaRPr lang="zh-CN" altLang="en-US" sz="27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46595" name="Picture 3" descr="ILM14_AA03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16" y="1615679"/>
            <a:ext cx="1170384" cy="161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6596" name="灯片编号占位符 3"/>
          <p:cNvSpPr>
            <a:spLocks noGrp="1" noChangeArrowheads="1"/>
          </p:cNvSpPr>
          <p:nvPr/>
        </p:nvSpPr>
        <p:spPr bwMode="auto">
          <a:xfrm>
            <a:off x="6267450" y="4955381"/>
            <a:ext cx="1600200" cy="2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BBE0C4B-3053-486A-A830-895D10167294}" type="slidenum">
              <a:rPr lang="ja-JP" altLang="en-US" sz="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pPr algn="r"/>
              <a:t>19</a:t>
            </a:fld>
            <a:r>
              <a:rPr lang="en-US" altLang="zh-CN" sz="7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050">
              <a:ea typeface="HGP創英角ｺﾞｼｯｸUB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1231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980F3-CB04-4E14-86D6-2E143D720A09}" type="slidenum">
              <a:rPr lang="en-US" altLang="ja-JP">
                <a:latin typeface="黑体" panose="02010609060101010101" pitchFamily="49" charset="-122"/>
                <a:ea typeface="黑体" panose="02010609060101010101" pitchFamily="49" charset="-122"/>
              </a:rPr>
              <a:pPr>
                <a:defRPr/>
              </a:pPr>
              <a:t>2</a:t>
            </a:fld>
            <a:endParaRPr lang="en-US" altLang="ja-JP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83"/>
          <p:cNvSpPr txBox="1"/>
          <p:nvPr/>
        </p:nvSpPr>
        <p:spPr>
          <a:xfrm>
            <a:off x="157452" y="36659"/>
            <a:ext cx="331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547664" y="1131590"/>
            <a:ext cx="5760640" cy="673185"/>
            <a:chOff x="0" y="0"/>
            <a:chExt cx="6467" cy="800"/>
          </a:xfrm>
        </p:grpSpPr>
        <p:sp>
          <p:nvSpPr>
            <p:cNvPr id="7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内容总结</a:t>
              </a: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547664" y="2211710"/>
            <a:ext cx="5760640" cy="673185"/>
            <a:chOff x="0" y="0"/>
            <a:chExt cx="6467" cy="800"/>
          </a:xfrm>
        </p:grpSpPr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学习实践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547664" y="3341551"/>
            <a:ext cx="5760640" cy="673185"/>
            <a:chOff x="0" y="0"/>
            <a:chExt cx="6467" cy="800"/>
          </a:xfrm>
        </p:grpSpPr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522" y="160"/>
              <a:ext cx="5945" cy="59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6CE2C4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939" cy="800"/>
            </a:xfrm>
            <a:prstGeom prst="diamond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4D3A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ext Box 32"/>
            <p:cNvSpPr>
              <a:spLocks noChangeArrowheads="1"/>
            </p:cNvSpPr>
            <p:nvPr/>
          </p:nvSpPr>
          <p:spPr bwMode="auto">
            <a:xfrm>
              <a:off x="207" y="136"/>
              <a:ext cx="57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0" name="Text Box 16"/>
            <p:cNvSpPr>
              <a:spLocks noChangeArrowheads="1"/>
            </p:cNvSpPr>
            <p:nvPr/>
          </p:nvSpPr>
          <p:spPr bwMode="auto">
            <a:xfrm>
              <a:off x="1301" y="181"/>
              <a:ext cx="410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感想收获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259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4960013"/>
            <a:ext cx="1888349" cy="108001"/>
          </a:xfrm>
          <a:prstGeom prst="rect">
            <a:avLst/>
          </a:prstGeom>
        </p:spPr>
      </p:pic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54000" y="4901968"/>
            <a:ext cx="86423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50"/>
          </a:p>
        </p:txBody>
      </p:sp>
      <p:pic>
        <p:nvPicPr>
          <p:cNvPr id="13" name="図 2" descr="slgn3d-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8482" y="1167798"/>
            <a:ext cx="3775782" cy="130211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691724" y="3302387"/>
            <a:ext cx="3799190" cy="612727"/>
            <a:chOff x="1748084" y="4406666"/>
            <a:chExt cx="5669732" cy="914406"/>
          </a:xfrm>
        </p:grpSpPr>
        <p:pic>
          <p:nvPicPr>
            <p:cNvPr id="15" name="Picture 4" descr="total_qualit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8084" y="4949704"/>
              <a:ext cx="5669732" cy="37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连接符 15"/>
            <p:cNvCxnSpPr/>
            <p:nvPr/>
          </p:nvCxnSpPr>
          <p:spPr bwMode="auto">
            <a:xfrm>
              <a:off x="1748084" y="4840536"/>
              <a:ext cx="5633802" cy="0"/>
            </a:xfrm>
            <a:prstGeom prst="lin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</p:spPr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406666"/>
              <a:ext cx="5616624" cy="286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3</a:t>
            </a:fld>
            <a:endParaRPr lang="en-US" altLang="ja-JP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73879808"/>
              </p:ext>
            </p:extLst>
          </p:nvPr>
        </p:nvGraphicFramePr>
        <p:xfrm>
          <a:off x="323528" y="662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13150493"/>
              </p:ext>
            </p:extLst>
          </p:nvPr>
        </p:nvGraphicFramePr>
        <p:xfrm>
          <a:off x="6732240" y="1491630"/>
          <a:ext cx="1928266" cy="112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8029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分享会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63543"/>
            <a:ext cx="4351866" cy="32639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4</a:t>
            </a:fld>
            <a:endParaRPr lang="en-US" altLang="ja-JP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1C220-CB13-4D40-B592-C7EE629A1885}"/>
              </a:ext>
            </a:extLst>
          </p:cNvPr>
          <p:cNvSpPr txBox="1"/>
          <p:nvPr/>
        </p:nvSpPr>
        <p:spPr>
          <a:xfrm>
            <a:off x="5336792" y="1741386"/>
            <a:ext cx="3024336" cy="173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代码习惯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用户文档</a:t>
            </a:r>
          </a:p>
        </p:txBody>
      </p:sp>
    </p:spTree>
    <p:extLst>
      <p:ext uri="{BB962C8B-B14F-4D97-AF65-F5344CB8AC3E}">
        <p14:creationId xmlns:p14="http://schemas.microsoft.com/office/powerpoint/2010/main" val="5000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项目背景 </a:t>
            </a:r>
            <a:r>
              <a:rPr lang="en-US" altLang="zh-CN" b="1" dirty="0"/>
              <a:t>AI</a:t>
            </a:r>
            <a:r>
              <a:rPr lang="zh-CN" altLang="en-US" b="1" dirty="0"/>
              <a:t>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5</a:t>
            </a:fld>
            <a:endParaRPr lang="en-US" altLang="ja-JP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51950990"/>
              </p:ext>
            </p:extLst>
          </p:nvPr>
        </p:nvGraphicFramePr>
        <p:xfrm>
          <a:off x="196056" y="987574"/>
          <a:ext cx="770485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76529883"/>
              </p:ext>
            </p:extLst>
          </p:nvPr>
        </p:nvGraphicFramePr>
        <p:xfrm>
          <a:off x="6916191" y="791778"/>
          <a:ext cx="16882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3623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97473-AB37-4113-B51A-A8019F3F77BA}" type="slidenum">
              <a:rPr lang="en-US" altLang="ja-JP" smtClean="0"/>
              <a:t>6</a:t>
            </a:fld>
            <a:endParaRPr lang="en-US" altLang="ja-JP"/>
          </a:p>
        </p:txBody>
      </p:sp>
      <p:sp>
        <p:nvSpPr>
          <p:cNvPr id="3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800" b="1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  <a:endParaRPr lang="zh-CN" altLang="en-US" sz="1800" b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8426534" y="3845094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800" b="1" spc="-38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  <a:endParaRPr lang="zh-CN" altLang="en-US" sz="1800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TLSHAPE_TB_00000000000000000000000000000000_ScaleContainer"/>
          <p:cNvSpPr/>
          <p:nvPr>
            <p:custDataLst>
              <p:tags r:id="rId4"/>
            </p:custDataLst>
          </p:nvPr>
        </p:nvSpPr>
        <p:spPr bwMode="auto">
          <a:xfrm>
            <a:off x="844465" y="3857625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" name="OTLSHAPE_TB_00000000000000000000000000000000_ElapsedTime"/>
          <p:cNvSpPr/>
          <p:nvPr>
            <p:custDataLst>
              <p:tags r:id="rId5"/>
            </p:custDataLst>
          </p:nvPr>
        </p:nvSpPr>
        <p:spPr bwMode="auto">
          <a:xfrm>
            <a:off x="844465" y="4060825"/>
            <a:ext cx="6985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39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"/>
            </p:custDataLst>
          </p:nvPr>
        </p:nvSpPr>
        <p:spPr bwMode="auto">
          <a:xfrm>
            <a:off x="7788295" y="4111625"/>
            <a:ext cx="76200" cy="8466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7"/>
            </p:custDataLst>
          </p:nvPr>
        </p:nvSpPr>
        <p:spPr>
          <a:xfrm>
            <a:off x="7644452" y="419629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zh-CN" alt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907965" y="3895725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zh-CN" alt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9"/>
            </p:custDataLst>
          </p:nvPr>
        </p:nvSpPr>
        <p:spPr>
          <a:xfrm>
            <a:off x="1839849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2771733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ScaleMarking1"/>
          <p:cNvSpPr txBox="1"/>
          <p:nvPr>
            <p:custDataLst>
              <p:tags r:id="rId11"/>
            </p:custDataLst>
          </p:nvPr>
        </p:nvSpPr>
        <p:spPr>
          <a:xfrm>
            <a:off x="907965" y="3671570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0">
                <a:solidFill>
                  <a:srgbClr val="44546A"/>
                </a:solidFill>
                <a:latin typeface="Calibri" panose="020F0502020204030204" pitchFamily="34" charset="0"/>
              </a:rPr>
              <a:t>2021</a:t>
            </a:r>
            <a:endParaRPr lang="zh-CN" altLang="en-US" sz="1200" spc="-2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4"/>
          <p:cNvSpPr txBox="1"/>
          <p:nvPr>
            <p:custDataLst>
              <p:tags r:id="rId12"/>
            </p:custDataLst>
          </p:nvPr>
        </p:nvSpPr>
        <p:spPr>
          <a:xfrm>
            <a:off x="3703617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B_00000000000000000000000000000000_TimescaleInterval5"/>
          <p:cNvSpPr txBox="1"/>
          <p:nvPr>
            <p:custDataLst>
              <p:tags r:id="rId13"/>
            </p:custDataLst>
          </p:nvPr>
        </p:nvSpPr>
        <p:spPr>
          <a:xfrm>
            <a:off x="4635501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6"/>
          <p:cNvSpPr txBox="1"/>
          <p:nvPr>
            <p:custDataLst>
              <p:tags r:id="rId14"/>
            </p:custDataLst>
          </p:nvPr>
        </p:nvSpPr>
        <p:spPr>
          <a:xfrm>
            <a:off x="5567385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B_00000000000000000000000000000000_TimescaleInterval7"/>
          <p:cNvSpPr txBox="1"/>
          <p:nvPr>
            <p:custDataLst>
              <p:tags r:id="rId15"/>
            </p:custDataLst>
          </p:nvPr>
        </p:nvSpPr>
        <p:spPr>
          <a:xfrm>
            <a:off x="6499268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8"/>
          <p:cNvSpPr txBox="1"/>
          <p:nvPr>
            <p:custDataLst>
              <p:tags r:id="rId16"/>
            </p:custDataLst>
          </p:nvPr>
        </p:nvSpPr>
        <p:spPr>
          <a:xfrm>
            <a:off x="7431153" y="3895725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endParaRPr lang="zh-CN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_22d0bd26d48c4b1281f0520322c3e78c_Shape"/>
          <p:cNvSpPr/>
          <p:nvPr>
            <p:custDataLst>
              <p:tags r:id="rId17"/>
            </p:custDataLst>
          </p:nvPr>
        </p:nvSpPr>
        <p:spPr bwMode="auto">
          <a:xfrm>
            <a:off x="844465" y="1259967"/>
            <a:ext cx="40005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ED7D31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3" name="OTLSHAPE_T_dc25356f1b284898bebdfa1e9aad2a6b_Shape"/>
          <p:cNvSpPr/>
          <p:nvPr>
            <p:custDataLst>
              <p:tags r:id="rId18"/>
            </p:custDataLst>
          </p:nvPr>
        </p:nvSpPr>
        <p:spPr bwMode="auto">
          <a:xfrm>
            <a:off x="844465" y="1563751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1" name="OTLSHAPE_T_4d12812043f8462c803a0172d4411492_Shape"/>
          <p:cNvSpPr/>
          <p:nvPr>
            <p:custDataLst>
              <p:tags r:id="rId19"/>
            </p:custDataLst>
          </p:nvPr>
        </p:nvSpPr>
        <p:spPr bwMode="auto">
          <a:xfrm>
            <a:off x="977592" y="1867535"/>
            <a:ext cx="5334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9" name="OTLSHAPE_T_a36a9021364840eda9f703ac850c22b2_Shape"/>
          <p:cNvSpPr/>
          <p:nvPr>
            <p:custDataLst>
              <p:tags r:id="rId20"/>
            </p:custDataLst>
          </p:nvPr>
        </p:nvSpPr>
        <p:spPr bwMode="auto">
          <a:xfrm>
            <a:off x="1776349" y="2101554"/>
            <a:ext cx="673100" cy="127000"/>
          </a:xfrm>
          <a:prstGeom prst="roundRect">
            <a:avLst/>
          </a:prstGeom>
          <a:solidFill>
            <a:srgbClr val="A5A5A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7" name="OTLSHAPE_T_22b4f592c62b49e98fc44a441d852ce7_Shape"/>
          <p:cNvSpPr/>
          <p:nvPr>
            <p:custDataLst>
              <p:tags r:id="rId21"/>
            </p:custDataLst>
          </p:nvPr>
        </p:nvSpPr>
        <p:spPr bwMode="auto">
          <a:xfrm>
            <a:off x="2708233" y="2335572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5" name="OTLSHAPE_T_545e9ca2cb8b45e69eb8214fcdb89f61_Shape"/>
          <p:cNvSpPr/>
          <p:nvPr>
            <p:custDataLst>
              <p:tags r:id="rId22"/>
            </p:custDataLst>
          </p:nvPr>
        </p:nvSpPr>
        <p:spPr bwMode="auto">
          <a:xfrm>
            <a:off x="3640117" y="2569591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3" name="OTLSHAPE_T_9d6935b12c584018ae7d573fad141fa9_Shape"/>
          <p:cNvSpPr/>
          <p:nvPr>
            <p:custDataLst>
              <p:tags r:id="rId23"/>
            </p:custDataLst>
          </p:nvPr>
        </p:nvSpPr>
        <p:spPr bwMode="auto">
          <a:xfrm>
            <a:off x="4572001" y="2803610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1" name="OTLSHAPE_T_2095ea072f39498e9a57ba6f6b3f79f2_Shape"/>
          <p:cNvSpPr/>
          <p:nvPr>
            <p:custDataLst>
              <p:tags r:id="rId24"/>
            </p:custDataLst>
          </p:nvPr>
        </p:nvSpPr>
        <p:spPr bwMode="auto">
          <a:xfrm>
            <a:off x="5503885" y="3037628"/>
            <a:ext cx="673100" cy="127000"/>
          </a:xfrm>
          <a:prstGeom prst="roundRect">
            <a:avLst>
              <a:gd name="adj" fmla="val 100000"/>
            </a:avLst>
          </a:prstGeom>
          <a:solidFill>
            <a:srgbClr val="96D642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9" name="OTLSHAPE_T_ea5a3e1b769f452a856c9a90dde09245_Shape"/>
          <p:cNvSpPr/>
          <p:nvPr>
            <p:custDataLst>
              <p:tags r:id="rId25"/>
            </p:custDataLst>
          </p:nvPr>
        </p:nvSpPr>
        <p:spPr bwMode="auto">
          <a:xfrm>
            <a:off x="6435768" y="3271647"/>
            <a:ext cx="673100" cy="127000"/>
          </a:xfrm>
          <a:prstGeom prst="roundRect">
            <a:avLst/>
          </a:prstGeom>
          <a:solidFill>
            <a:srgbClr val="5B9BD5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7" name="OTLSHAPE_T_70143bb6a679455887d04da4d0b3ed4d_Shape"/>
          <p:cNvSpPr/>
          <p:nvPr>
            <p:custDataLst>
              <p:tags r:id="rId26"/>
            </p:custDataLst>
          </p:nvPr>
        </p:nvSpPr>
        <p:spPr bwMode="auto">
          <a:xfrm>
            <a:off x="7367653" y="3505665"/>
            <a:ext cx="533400" cy="127000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6" name="OTLSHAPE_T_22d0bd26d48c4b1281f0520322c3e78c_ShapePercentage" hidden="1"/>
          <p:cNvSpPr/>
          <p:nvPr>
            <p:custDataLst>
              <p:tags r:id="rId27"/>
            </p:custDataLst>
          </p:nvPr>
        </p:nvSpPr>
        <p:spPr bwMode="auto">
          <a:xfrm>
            <a:off x="844465" y="125996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24" name="OTLSHAPE_T_dc25356f1b284898bebdfa1e9aad2a6b_ShapePercentage" hidden="1"/>
          <p:cNvSpPr/>
          <p:nvPr>
            <p:custDataLst>
              <p:tags r:id="rId28"/>
            </p:custDataLst>
          </p:nvPr>
        </p:nvSpPr>
        <p:spPr bwMode="auto">
          <a:xfrm>
            <a:off x="844465" y="1563751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32" name="OTLSHAPE_T_4d12812043f8462c803a0172d4411492_ShapePercentage" hidden="1"/>
          <p:cNvSpPr/>
          <p:nvPr>
            <p:custDataLst>
              <p:tags r:id="rId29"/>
            </p:custDataLst>
          </p:nvPr>
        </p:nvSpPr>
        <p:spPr bwMode="auto">
          <a:xfrm>
            <a:off x="977592" y="18675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0" name="OTLSHAPE_T_a36a9021364840eda9f703ac850c22b2_ShapePercentage" hidden="1"/>
          <p:cNvSpPr/>
          <p:nvPr>
            <p:custDataLst>
              <p:tags r:id="rId30"/>
            </p:custDataLst>
          </p:nvPr>
        </p:nvSpPr>
        <p:spPr bwMode="auto">
          <a:xfrm>
            <a:off x="1776349" y="21015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8" name="OTLSHAPE_T_22b4f592c62b49e98fc44a441d852ce7_ShapePercentage" hidden="1"/>
          <p:cNvSpPr/>
          <p:nvPr>
            <p:custDataLst>
              <p:tags r:id="rId31"/>
            </p:custDataLst>
          </p:nvPr>
        </p:nvSpPr>
        <p:spPr bwMode="auto">
          <a:xfrm>
            <a:off x="2708233" y="233557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56" name="OTLSHAPE_T_545e9ca2cb8b45e69eb8214fcdb89f61_ShapePercentage" hidden="1"/>
          <p:cNvSpPr/>
          <p:nvPr>
            <p:custDataLst>
              <p:tags r:id="rId32"/>
            </p:custDataLst>
          </p:nvPr>
        </p:nvSpPr>
        <p:spPr bwMode="auto">
          <a:xfrm>
            <a:off x="3640117" y="25695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64" name="OTLSHAPE_T_9d6935b12c584018ae7d573fad141fa9_ShapePercentage" hidden="1"/>
          <p:cNvSpPr/>
          <p:nvPr>
            <p:custDataLst>
              <p:tags r:id="rId33"/>
            </p:custDataLst>
          </p:nvPr>
        </p:nvSpPr>
        <p:spPr bwMode="auto">
          <a:xfrm>
            <a:off x="4572001" y="280361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72" name="OTLSHAPE_T_2095ea072f39498e9a57ba6f6b3f79f2_ShapePercentage" hidden="1"/>
          <p:cNvSpPr/>
          <p:nvPr>
            <p:custDataLst>
              <p:tags r:id="rId34"/>
            </p:custDataLst>
          </p:nvPr>
        </p:nvSpPr>
        <p:spPr bwMode="auto">
          <a:xfrm>
            <a:off x="5503885" y="3037628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0" name="OTLSHAPE_T_ea5a3e1b769f452a856c9a90dde09245_ShapePercentage" hidden="1"/>
          <p:cNvSpPr/>
          <p:nvPr>
            <p:custDataLst>
              <p:tags r:id="rId35"/>
            </p:custDataLst>
          </p:nvPr>
        </p:nvSpPr>
        <p:spPr bwMode="auto">
          <a:xfrm>
            <a:off x="6435768" y="32716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88" name="OTLSHAPE_T_70143bb6a679455887d04da4d0b3ed4d_ShapePercentage" hidden="1"/>
          <p:cNvSpPr/>
          <p:nvPr>
            <p:custDataLst>
              <p:tags r:id="rId36"/>
            </p:custDataLst>
          </p:nvPr>
        </p:nvSpPr>
        <p:spPr bwMode="auto">
          <a:xfrm>
            <a:off x="7367653" y="350566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>
            <a:noFill/>
          </a:ln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17" name="OTLSHAPE_T_22d0bd26d48c4b1281f0520322c3e78c_Duration" hidden="1"/>
          <p:cNvSpPr txBox="1"/>
          <p:nvPr>
            <p:custDataLst>
              <p:tags r:id="rId37"/>
            </p:custDataLst>
          </p:nvPr>
        </p:nvSpPr>
        <p:spPr>
          <a:xfrm>
            <a:off x="12700" y="-341243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22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_22d0bd26d48c4b1281f0520322c3e78c_TextPercentage" hidden="1"/>
          <p:cNvSpPr txBox="1"/>
          <p:nvPr>
            <p:custDataLst>
              <p:tags r:id="rId3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_22d0bd26d48c4b1281f0520322c3e78c_StartDate" hidden="1"/>
          <p:cNvSpPr txBox="1"/>
          <p:nvPr>
            <p:custDataLst>
              <p:tags r:id="rId3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22d0bd26d48c4b1281f0520322c3e78c_EndDate" hidden="1"/>
          <p:cNvSpPr txBox="1"/>
          <p:nvPr>
            <p:custDataLst>
              <p:tags r:id="rId4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22d0bd26d48c4b1281f0520322c3e78c_JoinedDate"/>
          <p:cNvSpPr txBox="1"/>
          <p:nvPr>
            <p:custDataLst>
              <p:tags r:id="rId41"/>
            </p:custDataLst>
          </p:nvPr>
        </p:nvSpPr>
        <p:spPr>
          <a:xfrm>
            <a:off x="48345" y="124595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10 - Jun 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22d0bd26d48c4b1281f0520322c3e78c_Title"/>
          <p:cNvSpPr txBox="1"/>
          <p:nvPr>
            <p:custDataLst>
              <p:tags r:id="rId42"/>
            </p:custDataLst>
          </p:nvPr>
        </p:nvSpPr>
        <p:spPr>
          <a:xfrm>
            <a:off x="4888961" y="1238208"/>
            <a:ext cx="288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ja-JP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阅读</a:t>
            </a:r>
            <a:r>
              <a:rPr lang="en-US" altLang="ja-JP" sz="1100" b="1" spc="-4">
                <a:solidFill>
                  <a:schemeClr val="dk1"/>
                </a:solidFill>
                <a:latin typeface="Calibri" panose="020F0502020204030204" pitchFamily="34" charset="0"/>
              </a:rPr>
              <a:t>《</a:t>
            </a:r>
            <a:r>
              <a:rPr lang="ja-JP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日本流　会社員の常識と礼儀</a:t>
            </a:r>
            <a:r>
              <a:rPr lang="en-US" altLang="ja-JP" sz="1100" b="1" spc="-4">
                <a:solidFill>
                  <a:schemeClr val="dk1"/>
                </a:solidFill>
                <a:latin typeface="Calibri" panose="020F0502020204030204" pitchFamily="34" charset="0"/>
              </a:rPr>
              <a:t>》</a:t>
            </a:r>
            <a:r>
              <a:rPr lang="ja-JP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及写读后感</a:t>
            </a:r>
            <a:endParaRPr lang="zh-CN" alt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dc25356f1b284898bebdfa1e9aad2a6b_Duration" hidden="1"/>
          <p:cNvSpPr txBox="1"/>
          <p:nvPr>
            <p:custDataLst>
              <p:tags r:id="rId4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dc25356f1b284898bebdfa1e9aad2a6b_TextPercentage" hidden="1"/>
          <p:cNvSpPr txBox="1"/>
          <p:nvPr>
            <p:custDataLst>
              <p:tags r:id="rId4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dc25356f1b284898bebdfa1e9aad2a6b_StartDate" hidden="1"/>
          <p:cNvSpPr txBox="1"/>
          <p:nvPr>
            <p:custDataLst>
              <p:tags r:id="rId4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dc25356f1b284898bebdfa1e9aad2a6b_EndDate" hidden="1"/>
          <p:cNvSpPr txBox="1"/>
          <p:nvPr>
            <p:custDataLst>
              <p:tags r:id="rId4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dc25356f1b284898bebdfa1e9aad2a6b_JoinedDate"/>
          <p:cNvSpPr txBox="1"/>
          <p:nvPr>
            <p:custDataLst>
              <p:tags r:id="rId47"/>
            </p:custDataLst>
          </p:nvPr>
        </p:nvSpPr>
        <p:spPr>
          <a:xfrm>
            <a:off x="62145" y="1472226"/>
            <a:ext cx="736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solidFill>
                  <a:srgbClr val="44546A"/>
                </a:solidFill>
                <a:latin typeface="Calibri" panose="020F0502020204030204" pitchFamily="34" charset="0"/>
              </a:rPr>
              <a:t>May 10 - May 14</a:t>
            </a:r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dc25356f1b284898bebdfa1e9aad2a6b_Title"/>
          <p:cNvSpPr txBox="1"/>
          <p:nvPr>
            <p:custDataLst>
              <p:tags r:id="rId48"/>
            </p:custDataLst>
          </p:nvPr>
        </p:nvSpPr>
        <p:spPr>
          <a:xfrm>
            <a:off x="1560804" y="1541992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Linux OS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Docker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学习</a:t>
            </a:r>
          </a:p>
        </p:txBody>
      </p:sp>
      <p:sp>
        <p:nvSpPr>
          <p:cNvPr id="33" name="OTLSHAPE_T_4d12812043f8462c803a0172d4411492_Duration" hidden="1"/>
          <p:cNvSpPr txBox="1"/>
          <p:nvPr>
            <p:custDataLst>
              <p:tags r:id="rId4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4d12812043f8462c803a0172d4411492_TextPercentage" hidden="1"/>
          <p:cNvSpPr txBox="1"/>
          <p:nvPr>
            <p:custDataLst>
              <p:tags r:id="rId5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4d12812043f8462c803a0172d4411492_StartDate" hidden="1"/>
          <p:cNvSpPr txBox="1"/>
          <p:nvPr>
            <p:custDataLst>
              <p:tags r:id="rId5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4d12812043f8462c803a0172d4411492_EndDate" hidden="1"/>
          <p:cNvSpPr txBox="1"/>
          <p:nvPr>
            <p:custDataLst>
              <p:tags r:id="rId5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4d12812043f8462c803a0172d4411492_JoinedDate"/>
          <p:cNvSpPr txBox="1"/>
          <p:nvPr>
            <p:custDataLst>
              <p:tags r:id="rId53"/>
            </p:custDataLst>
          </p:nvPr>
        </p:nvSpPr>
        <p:spPr>
          <a:xfrm>
            <a:off x="66494" y="1853523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11 - May 14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4d12812043f8462c803a0172d4411492_Title"/>
          <p:cNvSpPr txBox="1"/>
          <p:nvPr>
            <p:custDataLst>
              <p:tags r:id="rId54"/>
            </p:custDataLst>
          </p:nvPr>
        </p:nvSpPr>
        <p:spPr>
          <a:xfrm>
            <a:off x="1560804" y="1845776"/>
            <a:ext cx="262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Eidetic 3D LSTM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论文阅读及</a:t>
            </a:r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Optical Flow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复现</a:t>
            </a:r>
          </a:p>
        </p:txBody>
      </p:sp>
      <p:sp>
        <p:nvSpPr>
          <p:cNvPr id="41" name="OTLSHAPE_T_a36a9021364840eda9f703ac850c22b2_Duration" hidden="1"/>
          <p:cNvSpPr txBox="1"/>
          <p:nvPr>
            <p:custDataLst>
              <p:tags r:id="rId5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a36a9021364840eda9f703ac850c22b2_TextPercentage" hidden="1"/>
          <p:cNvSpPr txBox="1"/>
          <p:nvPr>
            <p:custDataLst>
              <p:tags r:id="rId5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a36a9021364840eda9f703ac850c22b2_StartDate" hidden="1"/>
          <p:cNvSpPr txBox="1"/>
          <p:nvPr>
            <p:custDataLst>
              <p:tags r:id="rId5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a36a9021364840eda9f703ac850c22b2_EndDate" hidden="1"/>
          <p:cNvSpPr txBox="1"/>
          <p:nvPr>
            <p:custDataLst>
              <p:tags r:id="rId5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a36a9021364840eda9f703ac850c22b2_JoinedDate"/>
          <p:cNvSpPr txBox="1"/>
          <p:nvPr>
            <p:custDataLst>
              <p:tags r:id="rId59"/>
            </p:custDataLst>
          </p:nvPr>
        </p:nvSpPr>
        <p:spPr>
          <a:xfrm>
            <a:off x="865251" y="2087541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17 - May 21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a36a9021364840eda9f703ac850c22b2_Title"/>
          <p:cNvSpPr txBox="1"/>
          <p:nvPr>
            <p:custDataLst>
              <p:tags r:id="rId60"/>
            </p:custDataLst>
          </p:nvPr>
        </p:nvSpPr>
        <p:spPr>
          <a:xfrm>
            <a:off x="2492688" y="2079794"/>
            <a:ext cx="167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PP-YOLO</a:t>
            </a:r>
            <a:r>
              <a:rPr lang="zh-CN" alt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YOLOV4</a:t>
            </a:r>
            <a:r>
              <a:rPr lang="zh-CN" alt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解析尝试</a:t>
            </a:r>
          </a:p>
        </p:txBody>
      </p:sp>
      <p:sp>
        <p:nvSpPr>
          <p:cNvPr id="49" name="OTLSHAPE_T_22b4f592c62b49e98fc44a441d852ce7_Duration" hidden="1"/>
          <p:cNvSpPr txBox="1"/>
          <p:nvPr>
            <p:custDataLst>
              <p:tags r:id="rId61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22b4f592c62b49e98fc44a441d852ce7_TextPercentage" hidden="1"/>
          <p:cNvSpPr txBox="1"/>
          <p:nvPr>
            <p:custDataLst>
              <p:tags r:id="rId6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22b4f592c62b49e98fc44a441d852ce7_StartDate" hidden="1"/>
          <p:cNvSpPr txBox="1"/>
          <p:nvPr>
            <p:custDataLst>
              <p:tags r:id="rId6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22b4f592c62b49e98fc44a441d852ce7_EndDate" hidden="1"/>
          <p:cNvSpPr txBox="1"/>
          <p:nvPr>
            <p:custDataLst>
              <p:tags r:id="rId6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22b4f592c62b49e98fc44a441d852ce7_JoinedDate"/>
          <p:cNvSpPr txBox="1"/>
          <p:nvPr>
            <p:custDataLst>
              <p:tags r:id="rId65"/>
            </p:custDataLst>
          </p:nvPr>
        </p:nvSpPr>
        <p:spPr>
          <a:xfrm>
            <a:off x="1797135" y="2321560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24 - May 28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22b4f592c62b49e98fc44a441d852ce7_Title"/>
          <p:cNvSpPr txBox="1"/>
          <p:nvPr>
            <p:custDataLst>
              <p:tags r:id="rId66"/>
            </p:custDataLst>
          </p:nvPr>
        </p:nvSpPr>
        <p:spPr>
          <a:xfrm>
            <a:off x="3424572" y="2313813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YOLOV5</a:t>
            </a:r>
            <a:r>
              <a:rPr lang="zh-CN" alt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调试与训练</a:t>
            </a:r>
          </a:p>
        </p:txBody>
      </p:sp>
      <p:sp>
        <p:nvSpPr>
          <p:cNvPr id="57" name="OTLSHAPE_T_545e9ca2cb8b45e69eb8214fcdb89f61_Duration" hidden="1"/>
          <p:cNvSpPr txBox="1"/>
          <p:nvPr>
            <p:custDataLst>
              <p:tags r:id="rId67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545e9ca2cb8b45e69eb8214fcdb89f61_TextPercentage" hidden="1"/>
          <p:cNvSpPr txBox="1"/>
          <p:nvPr>
            <p:custDataLst>
              <p:tags r:id="rId6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545e9ca2cb8b45e69eb8214fcdb89f61_StartDate" hidden="1"/>
          <p:cNvSpPr txBox="1"/>
          <p:nvPr>
            <p:custDataLst>
              <p:tags r:id="rId69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545e9ca2cb8b45e69eb8214fcdb89f61_EndDate" hidden="1"/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545e9ca2cb8b45e69eb8214fcdb89f61_JoinedDate"/>
          <p:cNvSpPr txBox="1"/>
          <p:nvPr>
            <p:custDataLst>
              <p:tags r:id="rId71"/>
            </p:custDataLst>
          </p:nvPr>
        </p:nvSpPr>
        <p:spPr>
          <a:xfrm>
            <a:off x="2843996" y="2555579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May 31 - Jun 4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545e9ca2cb8b45e69eb8214fcdb89f61_Title"/>
          <p:cNvSpPr txBox="1"/>
          <p:nvPr>
            <p:custDataLst>
              <p:tags r:id="rId72"/>
            </p:custDataLst>
          </p:nvPr>
        </p:nvSpPr>
        <p:spPr>
          <a:xfrm>
            <a:off x="4356456" y="2547832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YOLOV5s</a:t>
            </a:r>
            <a:r>
              <a:rPr lang="zh-CN" altLang="en-US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推理</a:t>
            </a:r>
          </a:p>
        </p:txBody>
      </p:sp>
      <p:sp>
        <p:nvSpPr>
          <p:cNvPr id="65" name="OTLSHAPE_T_9d6935b12c584018ae7d573fad141fa9_Duration" hidden="1"/>
          <p:cNvSpPr txBox="1"/>
          <p:nvPr>
            <p:custDataLst>
              <p:tags r:id="rId73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9d6935b12c584018ae7d573fad141fa9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9d6935b12c584018ae7d573fad141fa9_StartDate" hidden="1"/>
          <p:cNvSpPr txBox="1"/>
          <p:nvPr>
            <p:custDataLst>
              <p:tags r:id="rId75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9d6935b12c584018ae7d573fad141fa9_EndDate" hidden="1"/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d6935b12c584018ae7d573fad141fa9_JoinedDate"/>
          <p:cNvSpPr txBox="1"/>
          <p:nvPr>
            <p:custDataLst>
              <p:tags r:id="rId77"/>
            </p:custDataLst>
          </p:nvPr>
        </p:nvSpPr>
        <p:spPr>
          <a:xfrm>
            <a:off x="3826468" y="2789597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7 - Jun 11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9d6935b12c584018ae7d573fad141fa9_Title"/>
          <p:cNvSpPr txBox="1"/>
          <p:nvPr>
            <p:custDataLst>
              <p:tags r:id="rId78"/>
            </p:custDataLst>
          </p:nvPr>
        </p:nvSpPr>
        <p:spPr>
          <a:xfrm>
            <a:off x="5288340" y="2781850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YOLO</a:t>
            </a:r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系列原理及论文学习</a:t>
            </a:r>
          </a:p>
        </p:txBody>
      </p:sp>
      <p:sp>
        <p:nvSpPr>
          <p:cNvPr id="73" name="OTLSHAPE_T_2095ea072f39498e9a57ba6f6b3f79f2_Duration" hidden="1"/>
          <p:cNvSpPr txBox="1"/>
          <p:nvPr>
            <p:custDataLst>
              <p:tags r:id="rId79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095ea072f39498e9a57ba6f6b3f79f2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095ea072f39498e9a57ba6f6b3f79f2_StartDate" hidden="1"/>
          <p:cNvSpPr txBox="1"/>
          <p:nvPr>
            <p:custDataLst>
              <p:tags r:id="rId81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2095ea072f39498e9a57ba6f6b3f79f2_EndDate" hidden="1"/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2095ea072f39498e9a57ba6f6b3f79f2_JoinedDate"/>
          <p:cNvSpPr txBox="1"/>
          <p:nvPr>
            <p:custDataLst>
              <p:tags r:id="rId83"/>
            </p:custDataLst>
          </p:nvPr>
        </p:nvSpPr>
        <p:spPr>
          <a:xfrm>
            <a:off x="4693963" y="3023616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14 - Jun 18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2095ea072f39498e9a57ba6f6b3f79f2_Title"/>
          <p:cNvSpPr txBox="1"/>
          <p:nvPr>
            <p:custDataLst>
              <p:tags r:id="rId84"/>
            </p:custDataLst>
          </p:nvPr>
        </p:nvSpPr>
        <p:spPr>
          <a:xfrm>
            <a:off x="6220223" y="3015869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Flask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及相关前端知识学习</a:t>
            </a:r>
          </a:p>
        </p:txBody>
      </p:sp>
      <p:sp>
        <p:nvSpPr>
          <p:cNvPr id="81" name="OTLSHAPE_T_ea5a3e1b769f452a856c9a90dde09245_Duration" hidden="1"/>
          <p:cNvSpPr txBox="1"/>
          <p:nvPr>
            <p:custDataLst>
              <p:tags r:id="rId85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_ea5a3e1b769f452a856c9a90dde0924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T_ea5a3e1b769f452a856c9a90dde0924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ea5a3e1b769f452a856c9a90dde09245_EndDate" hidden="1"/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ea5a3e1b769f452a856c9a90dde09245_JoinedDate"/>
          <p:cNvSpPr txBox="1"/>
          <p:nvPr>
            <p:custDataLst>
              <p:tags r:id="rId89"/>
            </p:custDataLst>
          </p:nvPr>
        </p:nvSpPr>
        <p:spPr>
          <a:xfrm>
            <a:off x="5625847" y="325763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21 - Jun 25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ea5a3e1b769f452a856c9a90dde09245_Title"/>
          <p:cNvSpPr txBox="1"/>
          <p:nvPr>
            <p:custDataLst>
              <p:tags r:id="rId90"/>
            </p:custDataLst>
          </p:nvPr>
        </p:nvSpPr>
        <p:spPr>
          <a:xfrm>
            <a:off x="7152108" y="3249888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部署</a:t>
            </a:r>
            <a:r>
              <a:rPr lang="en-US" altLang="zh-CN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YOLOV5s</a:t>
            </a:r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到</a:t>
            </a:r>
            <a:r>
              <a:rPr lang="en-US" altLang="zh-CN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Flask</a:t>
            </a:r>
            <a:endParaRPr lang="zh-CN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70143bb6a679455887d04da4d0b3ed4d_Duration" hidden="1"/>
          <p:cNvSpPr txBox="1"/>
          <p:nvPr>
            <p:custDataLst>
              <p:tags r:id="rId91"/>
            </p:custDataLst>
          </p:nvPr>
        </p:nvSpPr>
        <p:spPr>
          <a:xfrm>
            <a:off x="12700" y="-264298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70143bb6a679455887d04da4d0b3ed4d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CN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70143bb6a679455887d04da4d0b3ed4d_StartDate" hidden="1"/>
          <p:cNvSpPr txBox="1"/>
          <p:nvPr>
            <p:custDataLst>
              <p:tags r:id="rId93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70143bb6a679455887d04da4d0b3ed4d_EndDate" hidden="1"/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CN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70143bb6a679455887d04da4d0b3ed4d_JoinedDate"/>
          <p:cNvSpPr txBox="1"/>
          <p:nvPr>
            <p:custDataLst>
              <p:tags r:id="rId95"/>
            </p:custDataLst>
          </p:nvPr>
        </p:nvSpPr>
        <p:spPr>
          <a:xfrm>
            <a:off x="6659712" y="3491653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4">
                <a:solidFill>
                  <a:srgbClr val="44546A"/>
                </a:solidFill>
                <a:latin typeface="Calibri" panose="020F0502020204030204" pitchFamily="34" charset="0"/>
              </a:rPr>
              <a:t>Jun 28 - Jul 1</a:t>
            </a:r>
            <a:endParaRPr lang="zh-CN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70143bb6a679455887d04da4d0b3ed4d_Title"/>
          <p:cNvSpPr txBox="1"/>
          <p:nvPr>
            <p:custDataLst>
              <p:tags r:id="rId96"/>
            </p:custDataLst>
          </p:nvPr>
        </p:nvSpPr>
        <p:spPr>
          <a:xfrm>
            <a:off x="7950865" y="3483906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实习整理与总结</a:t>
            </a:r>
          </a:p>
        </p:txBody>
      </p:sp>
      <p:sp>
        <p:nvSpPr>
          <p:cNvPr id="100" name="标题 1"/>
          <p:cNvSpPr txBox="1">
            <a:spLocks/>
          </p:cNvSpPr>
          <p:nvPr/>
        </p:nvSpPr>
        <p:spPr>
          <a:xfrm>
            <a:off x="179512" y="124685"/>
            <a:ext cx="6940550" cy="32509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5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zh-CN" b="1" dirty="0"/>
              <a:t>Timeline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9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7886700" cy="3264074"/>
          </a:xfrm>
        </p:spPr>
        <p:txBody>
          <a:bodyPr/>
          <a:lstStyle/>
          <a:p>
            <a:r>
              <a:rPr lang="zh-CN" altLang="en-US" dirty="0"/>
              <a:t>模型</a:t>
            </a:r>
            <a:r>
              <a:rPr lang="en-US" altLang="zh-CN" dirty="0"/>
              <a:t>YoloV5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7</a:t>
            </a:fld>
            <a:endParaRPr lang="en-US" altLang="ja-JP"/>
          </a:p>
        </p:txBody>
      </p:sp>
      <p:pic>
        <p:nvPicPr>
          <p:cNvPr id="3078" name="Picture 6" descr="https://user-images.githubusercontent.com/26833433/114313216-f0a5e100-9af5-11eb-8445-c682b60da2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03598"/>
            <a:ext cx="7315215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566735" y="2323597"/>
            <a:ext cx="1487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Yolov5s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优点：网络浅，模型小，速度快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精度较低</a:t>
            </a:r>
          </a:p>
        </p:txBody>
      </p:sp>
    </p:spTree>
    <p:extLst>
      <p:ext uri="{BB962C8B-B14F-4D97-AF65-F5344CB8AC3E}">
        <p14:creationId xmlns:p14="http://schemas.microsoft.com/office/powerpoint/2010/main" val="37911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</a:t>
            </a:r>
            <a:r>
              <a:rPr lang="zh-CN" altLang="en-US" b="1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Labling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Lamblimg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-master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8</a:t>
            </a:fld>
            <a:endParaRPr lang="en-US" altLang="ja-JP"/>
          </a:p>
        </p:txBody>
      </p:sp>
      <p:sp>
        <p:nvSpPr>
          <p:cNvPr id="5" name="AutoShape 2" descr="data:image/png;base64,iVBORw0KGgoAAAANSUhEUgAABewAAANtCAYAAADigDu2AAAgAElEQVR4Xuy9W3fkRpbvF2Tyfq0r66aSevqcnvGD/VFmzfP5hLbX8ot97GX72csvPg8z3T0906NuldRVKl1LUklFJu+k1947diCARGYCYGYWivqlVorFzAAQ+EUgQPxjx38v/eM//ZfrwAsCEIAABCAAAQhAAAIQgAAEIAABCEAAAhCAAAQgAIH3SmAJwf698ufgEIAABCAAAQhAAAIQgAAEIAABCEAAAhCAAAQgAAElgGBPR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IAABCAAAQhAAAIQgAAEIAABCEAAAhCAQA8IINj3oBGoAgQgAAEIQAACEIAABCAAAQhAAAIQgAAEIAABCEAAwZ4+AAEIQAACEIAABCAAAQhAAAIQgAAEIAABCEAAAhDoAQEE+x40AlWAAAQgAAEIQAACEIAABCAAAQhAAAIQgAAEIAABCCDY0wcgAAEIQAACEIAABCAAAQhAAAIQgAAEIAABCEAAAj0ggGDfg0agChCAAAQgAAEIQAACEIAABCAAAQhAAAIQgAAEIAABBHv6AAQgAAEIQAACEIAABCAAAQhAAAIQgAAEIAABCECgBwQQ7HvQCFQBAhCAAAQgAAEIQAACEIAABCAAAQhAAAIQgAAEIIBgTx+AAAQgAAEIQAACEIAABCAAAQhAAAIQgAAEIAABCPSAAIJ9DxqBKkAAAhCAAAQgAAEIQAACEIAABCAAAQhAAAIQgAAEEOzpAxCAAAQgAAEIQAACEIAABCAAAQhAAAIQgAAEIACBHhBAsO9BI1AFCEAAAhCAAAQgAAEIQAACEIAABCAAAQhAAAIQgACCPX0AAhCAAAQgAAEIQAACEIAABCAAAQhAAAIQgAAEINADAgj2PWgEqgABCEAAAhCAAAQgAAEIQAACEIAABCAAAQhAAAIQQLCnD0AAAhCAAAQgAAEIQAACEIAABCAAAQhAAAIQgAAEekAAwb4HjUAVIAABCEAAAhCAAAQgAAEIQAACEIAABCAAAQhAAAII9vQBCEAAAhCAAAQgAAEIQAACEIAABCAAAQhAAAIQgEAPCCDY96ARqAIEIAABCEAAAhCAAAQgAAEIQAACEIAABCAAAQhAAMGePgABCEAAAhCAAAQgAAEIQAACEIAABCAAAQhAAAIQ6AEBBPseNAJVgAAEIAABCEAAAhCAAAQgAAEIQAACEIAABCAAAQgg2NMHIAABCEAAAhCAAAQgAAEIQAACEIAABCAAAQhAAAI9IIBg34NGoAoQgAAEIAABCEAAAhCAAAQgAAEIQAACEIAABCAAAQR7+gAEIAABCEAAAhCAAAQgAAEIQAACEIAABCAAAQhAoAcEEOx70AhUAQIQgAAEIAABCEAAAhCAAAQgAAEIQAACEIAABCCAYE8fgAAEIAABCEAAAhCAAAQgAAEIQAACEIAABCAAAQj0gACCfQ8agSpAAAIQgAAEIAABCEAAAhCAAAQgAAEIQAACEIAABBDs6QMQgAAEIAABCEAAAhCAAAQgAAEIQAACEIAABCAAgR4QQLDvQSNQBQhAAAIQgAAEIAABCEAAAhCAAAQgAAEIQAACEIAAgj19AAIQgAAEIAABCEAAAhCAAAQgAAEIQAACEIAABCDQAwII9j1oBKoAAQhAAAIQgAAEIAABCEAAAhCAAAQgAAEIQAACEECwpw9AAAIQgAAEIAABCEAAAhCAAAQgAAEIQAACEIAABHpAAMG+B41AFSAAAQhAAAIQgAAEIAABCEAAAhCAAAQgAAEIQAACCPb0AQhAAAIQgAAEIAABCEAAAhCAAAQgAAEIQAACEIBADwgg2PegEagCBCAAAQhAAAIQgAAEIAABCEAAAhCAAAQgAAEIQADBnj4AAQhAAAIQgAAEIAABCEAAAhCAAAQgAAEIQAACEOgBAQT7HjQCVYAABCAAAQhAAAIQgAAEIAABCEAAAhCAAAQgAAEIINjTByAAAQhAAAIQgAAEIAABCEAAAhCAAAQgAAEIQAACPSCAYN+DRqAKEIAABCAAAQhAAAIQgAAEIAABCEAAAhCAAAQgAAEEe/oABCAAAQhAAAIQgAAEIAABCEAAAhCAAAQgAAEIQKAHBBDse9AIVAECEIAABCAAAQhAAAIQgAAEIAABCEAAAhCAAAQggGBPH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IAABCAAAQhAAAIQgAAEIAABCEAAAhCAQA8IINj3oBGoAgQgAAEIQAACEIAABCAAAQhAAAIQgAAEIAABCEAAwZ4+AAEIQAACEIAABCAAAQhAAAIQgAAEIAABCEAAAhDoAQEE+x40AlWAAAQgAAEIQAACEIAABCAAAQhAAAIQgAAEIAABCCDY0wcgAAEIQAACEIAABCAAAQhAAAIQgAAEIAABCEAAAj0ggGDfg0agChCAAAQgAAEIQAACEIAABCAAAQhAAAIQgAAEIAABBHv6AAQgAAEIQAACEIAABCAAAQhAAAIQgAAEIAABCECgBwQQ7HvQCFQBAhCAAAQgAAEIQAACEIAABCAAAQhAAAIQgAAEIIBgTx+AAAQgAAEIQAACEIAABCAAAQhAAAIQgAAEIAABCPSAAIJ9DxqBKkAAAhCAAAQgAAEIQAACEIAABCAAAQhAAAIQgAAEEOzpAxCAAAQgAAEIQAACEIAABCAAAQhAAAIQgAAEIACBHhBAsO9BI1AFCEAAAhCAAAQgAAEIQAACEIAABCAAAQhAAAIQgACCPX0AAhCAAAQgAAEIQAACEIAABCAAAQhAAAIQgAAEINADAgj2PWgEqgABCEAAAhCAAAQgAAEIQAACEIAABCAAAQhAAAIQQLCnD0AAAhCAAAQgAAEIQAACEIAABCAAAQhAAAIQgAAEekAAwb4HjUAVIAABCEAAAhCAAAQgAAEIQAACEIAABCAAAQhAAAII9vQBCEAAAhCAAAQgAAEIQAACEIAABCAAAQhAAAIQgEAPCCDY96ARqAIEIAABCEAAAhCAAAQgAAEIQAACEIAABCAAAQhAAMGePgABCEAAAhCAAAQgAAEIQAACEIAABCAAAQhAAAIQ6AEBBPseNAJVgAAEIAABCEAAAhCAAAQgAAEIQAACEIAABCAAAQgg2NMHIAABCEAAAhCAAAQgAAEIQAACEIAABCAAAQhAAAI9IIBg34NGoAoQgAAEIAABCEAAAhCAAAQgAAEIQAACEIAABCAAAQR7+gAEIAABCEAAAhCAAAQgAAEIQAACEIAABCAAAQhAoAcEEOx70AhUAQIQgAAEIAABCEAAAhCAAAQgAAEIQAACEIAABCCAYE8fgAAEIAABCEAAAhCAAAQgAAEIQAACEIAABCAAAQj0gACCfQ8agSpAAAIQgAAEIAABCEAAAhCAAAQgAAEIQAACEIAABBDs6QMQgAAEIAABCEAAAhCAAAQgAAEIQAACEIAABCAAgR4QQLDvQSNQBQhAAAIQgAAEIAABCEAAAhCAAAQgAAEIQAACEIAAgj19AAIQgAAEIAABCEAAAhCAAAQgAAEIQAACEIAABCDQAwII9j1oBKoAAQhAAAIQgAAEIAABCEAAAhCAAAQgAAEIQAACEECwpw9AAAIQgAAEIAABCEAAAhCAAAQgAAEIQAACEIAABHpAAMG+B41AFSAAAQhAAAIQgAAEIAABCEAAAhCAAAQgAAEIQAACCPb0AQhAAAIQgAAEIAABCEAAAhCAAAQgAAEIQAACEIBADwgg2PegEagCBCAAAQhAAAIQgAAEIAABCEAAAhCAAAQgAAEIQADBnj4AAQhAAAIQgAAEIAABCEAAAhCAAAQgAAEIQAACEOgBAQT7HjQCVYAABCAAAQhAAAIQgAAEIAABCEAAAhCAAAQgAAEIINjTByAAAQhAAAIQgAAEIAABCEAAAhCAAAQgAAEIQAACPSCAYN+DRqAKEIAABCAAAQhAAAIQgAAEIAABCEAAAhCAAAQgAAEEe/oABCAAAQhAAAIQgAAEIAABCEAAAhCAAAQgAAEIQKAHBBDse9AIVAECEIAABCAAAQhAAAIQgAAEIAABCEAAAhCAAAQggGBPH4AABCAAAQhAAAIQgAAEIAABCEAAAhCAAAQgAAEI9IAAgn0PGoEqQAACEIAABCAAAQhAAAIQgAAEIAABCEAAAhCAAAQQ7OkDEIAABCAAAQhAAAIQgAAEIAABCEAAAhCAAAQgAIEeEECw70EjUAUIQAACEIAABCAAAQhAAAIQgAAEIAABCEAAAhCAAII9fQACEIAABCAAAQhAAAIQgAAEIAABCEAAAhCAAAQg0AMCCPY9aASqAAEIQAACEIAABCAAAQhAAAIQgAAEIAABCEAAAhBAsKcPQAACEIAABCAAAQhAAAIQgAAEIAABCEAAAhCAAAR6QADBvgeNQBUgAAEIQAACEIAABCAAAQhAAAIQgAAEIAABCEAAAgj29AEIQAACEOgtgf/6v/6Pva0bFfv1ElhaWgrLy8vh6upKIVxfXzeGsaQl7f/XodhueWkpLC0th6WloPuVfeZ79e3ke3/5cb1c9lWpPvL56upq2NzcDLu7u+Hevbvhzp27+u/79++F+/fvBzkne1sdpI6jP+Nncr6Vc65jUKKSKn5t56ZfWolrOW5W47rzkc90O2ejP30fXnetdToX2amek+891tmOr3u0811eClfXxlzqIW0rbwEgbaHvWFf5vMo9VX3JzkiOqQTjz+ulEC5lH9qmfu6xB1xf6/4vL+V9ES4uLsLl5WU4OzsLv/zySxgOj8Pp6UkYDofh+Pg4nJychPPz83B+LuWk/KX+lO2NjfXJNq8W3TeeV5u9jy+bH7fc222bcq+YzTHr9pJfU02O0pZXk33Oooxfr9kIUXMdF5dum3FrFvXrvo9x46tfZ9ZburzkepYxQK47ea0MBnadXl+HQbzW5fpcW10NBwePwj/8wz+E/f29sLW5pd/b9jbm2Bi+FK4ubcyQfcj3A9mn/B4/84tIxxnZRsaa+LKht2Y8jHWyIS/y8HJZ+brryMr7PaeGUtyd1FHGk6+//jq8fPkqvHjxWTg6GpY2kD7W1/7fpf3//h/++/AP/93/0GVTtoEABCAAAQjMnQCC/dwRcwAIQAACEOhKAMG+Kzm2mycBF2JNOxkVk/LvvR4uBucCssm3UbcWcTkWdiG6fJysoJaLYnd2oiL+iIi0srKiAv3a2lp6r6+vh62tzbC9vaNCvbzl962trbCxsVmITstSCxfrfee5eL8UlqLYnTNuL9gX3BoJ9qbYm7B+5aK/Cey5MF9MPBjQkvSVhPqs3fR0l6LQLfuzyRgR0WRfcl5yTBHx9FAuwlc6mH5bO5liAr0I/vq+MoH+6kqEdhHILlSAPz09VWFeBPmzs3MV7OX309OzcH5+pp/7v0VUk+3TZEKcVOiqpLUV4NoK3OOuRQT72Y5Svy7BvrjYRs+7OddlnaBcCheXl7rRJMH+4cOH4Xe/+124s38nbG9vqxDvIn0u2Mv45AK9ivKDQZykjBOF0vHjpG8S7CeK8Db2VSdx05AzC8FeJ4qvw8X5Rfjuu+/Cl19+GT799NNweHikE7dZ9boOM80bZYElEewXCJtDQQACEIBAawII9q2RsQEEIAABCCyKAIL9okhznJsQqBPoq59JdKUousvLFoVp6m6MtnYhOlbCoyxFfJdyKhrr9kX8ZB6JqaK0iPWD5bC2uhI2N7dUUJJI0N1dee+oMC+fb25uhI2NjSACvoj6KtJcXGQR9lWx3smY9G11j0K5fCXB9qW1AAXJcoS9fW7B+Rbd7q+qYB93GycGoiwVo9Olvrq9i+9RlJdqebR8mhRJMyCF4FVuZ6u5CWEiooWwLJJ9FmEv9XSxflycby7We/S+t5mK6jLJIJG319fh4tIEenmLKH9ycqqR80dHR+Hw8DAcHr4Lx8ci2p+l1RYi0FvkfYykN+jGU/9tb1/50bYvI9i3I9aWV7u9dy99ewV7HxGKsSindBPB3lcVXUXBPkXDS3T8YJDGGZkEvX/vfvjtb38b7t+7F3Z3dsJgZaUQ7OPKHhnfVbCPE4saYS+R+nHwSxN/MpZ6hL1MDGYnZONXZXKwRrBPUxYtBPsqyTiI2MqAGGH/448/htevX4c//enfdEyS25CNu3qbQbDvfomyJQQgAAEIQKAVAQT7VrgoDAEIQAACiySAYL9I2hyrK4GpEfcqvogUHEz8HfF/MeHYRRq3Y7kWa4UkzhZlJCp0eWUQVmMk/erqWlhZGajlzf7erv4UcX5nZ0eFexHr19fXVKAXQUojQ6MVhFio2GRAYSvjkwlRY0pYvNoahJ8FlNcJ2R7/X9jbuCVDboljAlAe0Z/2FSPq08GjRVCys4m/pwj7OGlRbylhArevAkjtJQK9cBiYzU2aCNCJlMJ2wuvg52RCW7GN2elI25oNhljaiDAvIruK7ZcX4eT0NJycSRT9qdrcHB8PVaw/O5O3Cfj+dlsc4y/tY1ZAbqljEzRVy5i4AqBDJ24rQM8iwr7umNWJHyxx2jXmr02wL/phNzscHXni5KlOqMYVSjbJZpY4dg1eh5XBSrhz5054/vyjcPDwINzZ39eVTDp+ZNejjt06lthKIJ/80+NkoruO9ZmdTq6Ca1m3KPOpTbdIy6zSGgv2ehKjfak0SRBsQvHy4lKtuL755pvwhz/8Ibx79043lHHsw7FQan7dEGHfnBUlIQABCEBg8QQQ7BfPnCNCAAIQgEBDAgj2DUFRbOEE3C6lEH0me9mL9YG8PMIy3y6qQvqjiJJeUuHXRUyzXBA/5OVod2MWN1tb2yrKS8T8zvaWRtWbFc562NhY15/yu2ynYlKM7Hdg7idvGpFH/tu3hUBTSDvmET/dMboq2OfHywLER3zyk9WPCvZXhdCUCfZ5VH8h0JcrlaxrqjY4KSJfIulFsTff/rBUCPYu2CV7nUy4k/bwfSff+Uuxt7EoeHmfSfT8+Vk4Uzsb+/fw5Dgcn4jljQj25kd/dnpqkfNXIobFSH8X9TzqP1vBYD2oLNaXxPPkr9Tucmgr2Fs/bXeMvPSk4+WifV8Fe7s2up//vLa83YK9Uo/o4pVQKNY3RGpiuo+9km9CBHyZ2PSXiPdiI/bo0ePw5Mnj8ODe/bAiE6BRdNcFOjqcSDS9rwCK43m0v6mO/7mdTunMUj4RuwI8Ot9/Ogkf++KoYGP2mNVO8csSJ58k9tFc7k3ivy/jk9ji/P73vw9v376NYxuC/Q07GZtDAAIQgAAEWhNAsG+NjA0gAAEIQGBRBBDsF0Wa47Qh4MKOJxZss62XFbFFLBdcklGRyH3SY6FcExTxSCLqRYDf3pbo+V2N+Lx7V9531Zte7G7W19Yye5uKlFMjMuYR7o0Fexdsy/qZaUKZkinJVl0oSkJScnMxuagcYR/lqSg8S4SqRaWaFFUI/VncfilC3+2GivD/3KImbRUTRIpYrwlfr68yq6KYODZGwOpEh1pj2GSLiOtinyGe1yK2m/d88ZZIehXmjyWKXhLGnpp4r8J9fJ+ZL/3VRWFzpOxl8iAyUQE/im8uXBeCrDHJmXq/8tUPbfpkH8XnNvW/admbTD7c9Niz3766fKd6jX04SWe9Xcb1zzzCflrZiZx1KIo2NJJMXCZKY8JYn5yTyU5JNCsJu59/9DwcHBxoIlrzsY+JqPUSjvzjBJxH0mu0frSd8VFZJwRd8I8V9FVWKco+E+zjKFg2lM+2S4Ntzf3DPqrxs4n19bwgUkbGrTdv3oQ//vGP4YcfftD8GZrU+hYOFETYz34EYo8QgAAEIDA7Agj2s2PJniAAAQhAYMYEEOxnDJTdzYTAJME+j7z3g3lCQvldRf7M/sbtFMT2RF6WpNASx4rX/Mb6ukbPiyAvkfRicyOR9WJ7I8liJYpevl9ZWVVbHLNxcJHbJJ5CZxkXFjwq6umWleIuBaYI+5qI7uoR/HeLOq1GgI4XE1WoF5sKU6bTqzAGinGhaWVAol2KMy2iU3P//3jc6CsvLaKRsjG/QFFXl8DM598ta45PjlXEsmSxlhxWhHqJqD9V2xv5zJLInp+d67ZF0lmzINL2joDLySTj+cr5u/VQvvKhCLkdse3RhLkdIt9voQ7X6jpHsG+Fa2GF83YZGYtK/bzIu9GpL+eCfRTVRwT7pWUdayXK/uPnH4cnT55YHpBoi2N2WplgL+NuHNN1/NfJWc+XEe3PMg97nzDIrXDSKiEn7uNFpQXKl3x5BC7/5pMJ2ac6URFXc4kN0GBFBXsR6v/85z+Hb7/9Lvz8889FkvMeriy5SYdEsL8JPbaFAAQgAIF5E0Cwnzdh9g8BCEAAAp0JINh3RseGcyTgVinm/V5+5VYs8o3/7n7IEqnoCrQL/+4nL4K7+MyLJ72I9WJv40L9/v5+2NuTBLK7MWHsStp38l/XqpSj0scLWFXlJVrdZCpZvq1/7CsClhqI9TmZInFrIcBbFKlSqiQzjOdwWYjaSdy24nFlQoyMLYJayxH+sQKjGpN9ov+3kNYo1tsGam8jonqMojdh/lRFeRHhJRHj0XAYLuTzM7O+kSh6FfSjLY7a45yLWH+pAr1G0qojkdkOJcxJn7cIVhf+bFYn1jzBrxHcrJMlH21z3W736iRytjtEr0sj2PezecYJ9uX2KtvjdOnLlky1MGDyCTS3rBE6EkW/traquUE++fjj8PTp07C1ualjtYzbJs7HVUM+7vj9IVrijBXs1Qc/1iHa4SQBv2o/n69gyvKIFC04brTzwc4rZ+U8kv/i/EJ/l4lfEex/+umn8OLFi/D69Vfh+++/T+NVF7797F1WKwT7PrcOdYMABCAAAQR7+gAEIAABCPSWAIJ9b5vmV12xqiifhI8ogJQFdEOVucOk39XmRsV58aO3JLEiyIsv/c7Odtjd3VPhXkR8Sxorbxfql6LAawlPfRJgNMK6ELS8nCYx1V9MYLIJg8LDfryAKUJzEQGezinXiJKmPBrpWbVwyQV771CpXrJ5ssQZDfX3lQm5mbptkvneuxjvIlg8Y28fKbssUfWDZRXVzy/ONQHsqVjaSNT8yalG0ovFjSWJPdHo+ZMTs7pxW5xL9aGPlhFZUkgX/uSnrawozkMxxV/T9EHJu1qSQBarMWqzBuR+/O4mJOff8tVFhJvolT3l+JO86SdFVbc8rcbFuwn2HZYyNK7RrApGAblkG/XhWeKMp1EW6/WS6hIBnkXY+4ocH9OTJc7SkorZElX/8cfPw7MnT8P2zo6ugFpbXcvGnWudPNPrI0bY676yPBheSR13K1H2ua99GhOrAGpO0lraU5TUifb1/TUS1FVA8pJzlHFOEs++evUqvHz5Krx+/XpWHbJ3+0Gw712TUCEIQAACEMgIINjTHSAAAQhAoLcEEOx72zS/6oq5l3ju6ZsnfCx/LoK4RUCLH7pY3YjwLolgRfwRQV4iNUWs39ndNcE+2t2ISD+IlgtqlRMFXReVylYquaSbCcM1amTthEImartIVdfIJvCUbWpiVkQrXmOTbFvUS7zVY2kkvk9AqGBvKlxp60zYTsfMIlHL9jsxSeuSTXCoD71Ev0ui2CtLFnt5dWFC/dlp9J4Xkf44nIpgH+1u1Iv+7MySxF7EbWMUviRqlP8cgPpYx4hdbwmdSPDK5mDTZEs8Q4+Wj2U0yW2a7qm0iFvmeMR+NnHT5gJtK3LeRKz3etWdU7Wrtq1Xm3POy7YX7D8EsT5epyN5IhDsR/tJ0Z4yRuTR7j6WywopH7s/evYsPH3yRFc8yUSrjOO2MqZi35V1YHeyEpsvF9ddsPfofve0zyP7vRVH6ly5OEqCvW5UFe1lEmH8S8YweS0vD3Sl0NHRUfjqq6/C3/72t/Dy5Us87LsOLmwHAQhAAAIQuAEBBPsbwGNTCEAAAhCYLwEE+/nyZe/dCFTtTGQvdUkPRaQZrAzCymCgyQnX1ySSXsR5EebNk14EH3+L3YJ404v1gpQ3X/tKpHoUZc3GQY+cksyaX71Hzxfnlidn9E/9MzmGWrbECPtcQB9riZO+KOpWJ67WCbuls8kEZxOmTFB3kd6i0O13s9SJslTJwsanEAyIiGBSVqPTZSVB9PDXfV9dWaJYsbHRxK/nKswPh0dqd3NyfBKGx0ONsM/LSDkV9vNklMuSaNKO4dHzfm7WLFVR19sptpn90Jdpfd520bc/RuUmXnWNkXdfERo9mW7Lbt1WGJ+FYJ9R0NrWieZt69XytFNxBPuu5Oa7XTEWjZOa8wh7k8S79BmLiLcLUfg2kIgAACAASURBVMYOFcyjTY1flyuDFbW+EdH+yeMn4cnjx5r0WyZaZcw2J7Io2rtlV7baxpJn+1gxxsM+Xr91iWhLl3oVezxOirD370sw0lRreetSHe2qlHqKLc4333wTvvjiC32fn1/o+CfXShfG8+0p3fdOhH13dmwJAQhAAALzJ4BgP3/GHAECEIAABDoSQLDvCI7N5kqgam9jMoe9XFoaLC+FVYmiXzM/+nt370VPerG62VWxfn3d7G5EBNKEsYNBtKfRGM/kUT96MqPRk2XRMZqsFGrvmMSzRa1NHMuPWU1Wm/muR3Erbe3hnVm1clFXkqe6k07pXDLB3gLpC6senZBwptnnZmCfid8SOZ8lc5SvLWr+Uv3j1Y9e3xeaAFYi5UWUHx6brY1Y3Yg4pQJ+FPJlW08MexWj8FWU9zplWnxj8UrrWUxGpJ4ixvZZ57EyEWTtLFDhV593OIvEz5NeNr8EGp9D6uOTYnWbHzePskewb86teUm7MIuJvThGxebLVwI13+fiSi5CsPdxLwnqItjH1Uw2zFnya0/qLWP1o4NH4dGjR+He3btqW7a9tRUvRbt261aPyD50ItETaccJOc+HUo2y98/ze0uVfD6ZNxJh74XTxV0v2PuYK+csfUUi7eXfMh5+/fXXSbAXezCZ7JTVYrbN4vrBPI+EYD9PuuwbAhCAAARuSgDB/qYE2R4CEIAABOZGAMF+bmg/+B3X+cjP+qTqhPn8GCKEmX3BsortK6sr6mdsdjdrYVOi5zc39efdO3fCrngeb2xqRKZ4H4v4Y9GULsuYECKR26LbLqkhfZ39RlO1xIX7XMDPtx1NNJsnRPWoUxeDXERKkaSmaBVrACrCfDxqkYpRg2CL8qWI9NJaAheEnIdF11v5QoD0iHwT16/UR17Edkn8qoliz041IaxEy8u/NXFs9KSXnybSm9WN2+S4NUQ8VBb5ntfWI2nztqlrJwVkbRg9MbxtC8He7XOK7ZNoPyb0O/n3J1HO6GhvyZJnNrkeughv84iwb1LXeZRpH13v1+o8ajOffVYF+3jZxoP1U3zNLcaqq4wKSnmEvX3atj+7uJ7GOhHcq4L99XVaJSWWMQcPH4aDgwN974stzqYJ9tWekU84iljvor1PlKTrNc9d4dH9fh1PuJ7rV9/U9CGFMjnCXgX7a5nsNMFexPlvv/1W7XAkwv7w8Cicn5/p+IJgP5/rlL1CAAIQgAAEqgQQ7OkTEIAABCDQWwII9r1tmvdaMbX+iEn8LPK5EKHLli5Nhe3R08ntBepEII1mHkShfmUlbG5sqAe9RF3evXtX7RJ2o8exfGdijslDKXrSrRPG0OwUASuh7Jm8HX8pjpDpyi78yk9P1qrC75JPIkS7+mi3IhMIajlzKVYwWRLV6M9T8vGP6pkKVeE6DGIkeR5J7/Y3uaBoiWitkhIdn6xwXFmNP4WNfH92fq5Ckoj0Z+dn4eRU7G7Ee/40HA+Pw9HwKBwNLYpe/OjFq/7y8iJcRXubZMfvjdygy5Si4G9yJWRq8aRErG0OMW7aoM0+ppWdlWA/7ThdmHQT4KfVZOTxqe0GI9ZWTXYwKZfEuO3rnZOKXjFqjzVqodWkbosps4jebCK/jff1Pc4mwWxVj0SYy2qpRwcH4fnHH6tgLx728lqWiVu1yrIxT373CP183NOxs2Rjs5RseCwBeG5zZqQnTtuWblDZAJZfDKXVT7H14rhe+LkV9lwy4fnTTz9pwlnxsZd/Hx+fLKbZF3gUIuwXCJtDQQACEIBAawII9q2RsQEEIAABCCyKAIL9okj38ziTxPc2EfZ1wldJ5E8iumg2y9G6JPNTVy/6wsNYvOjX1i1pbEocu7WlfsYacbm9bV70Yncj78HABJeKGDxNkGst2CexvnKwclB9auw8Utui5uNX0c9e96KRoaZopYkSLWpR5i5OjetBFhufhb5GUSwX5t0X2e0ZVOS/jhYS2THUb//afOhFpBcBSYT4I/Gdl+j5GEGvEfYX5xo57++Li3O1yNFo/KjSq56llvGjKn1EWXtaCPYNZjVmMKQg2LcXrJsJ9vl+EezbCPYyZshk7MHDg/Dx8+f6b7E8k74qYv5geVAS7HXoc4E+5anwcbMQ41PC2VywV6U+riKouZ5KV2Gy0Zpw4cUNRm4HOgAX47TsSsbYd+/eJcH+zZs3YTgctl7BMINhYK67QLCfK152DgEIQAACNySAYH9DgGwOAQhAAALzI4BgPz+2H8KexWZGXtUo+rZ1zyMWi+SeeVR+YW2jNjRR/LDA8SVLGLu+HjY21sO6RNJvb6dkg5tbm2qJIAK9vrc2w+rKqkaia7S6at31fvRl24fRs0qe501OOJsRKEVAV7XVaoR93PfIKoVk4ZIJemoBJJ7rMYrflPgULerVLAwYYmhoShprJUTY0ih+/RmtGtTfWd7iP2/2NuI9LxY36kN/cRGF+vMozEv0/DAcHR3pW8X605MgXsvqQS/70+0lmrVI5Ooe+OaDL50rTkjUMB4n2iPYI9g3uSTLZdozmzahV1cHBPsOLdM4wt7uB3u7e+HBgwcq2MtqKkkaLuOijGtimWP3D4uw1xGyKtRnv2uBGFGfkt16hL2fypjI/9aCvcy6+r0t7ttXFviErfcfGXPFNkwi7MUS57vvvgvv3h3WTm62J96fLRDs+9MW1AQCEIAABEYJINjTKyAAAQhAoLcEEOx72zQLr1hVvEo+wB6BmLx1Jwtj7sGbn4Br2IVdjdndiB+9RE+KEL+zu6OJYkWc96SxEmUv4rx40auH/cqKJpGVbUV8UeFabBS0birdVLhNjiF2c5s2sCeK9UkAquzRI+ZdxEmCkfsVly2HLq8vS1H3LjrV1jPa/nj7XUrkvNsYJSudyCFGekoEvETI//LuXTg+ObFEsUNLFCtJYkWUV3968aA/P1dbHE8yK5H0FqHvkwqexNXPIVtGkCpsEaaTXrl4XxXsm8RB1+4eS5zJzGuNQKa0U5PGaHNBjevUrfeBYN8aWYf2b3+MNpY4svclnbC9d+9eeP7RR+He/fthb2fX7NGWLWm4h6urvU0c9cdF2ach2cfcaoS9HnL8faLcqyyPRd1r5JvSqqIsIbbYo8XxWUR7STz74sUL/fnLL7+ox/1teiHY36bW5FwgAAEI3D4CCPa3r005IwhAAAK3hgCC/a1pyhufyDjB3vSMQqZobSMTg8BXVgYqvkvCWImkF5F+e3tLRXp/y2cSab+6uqbCvAj0ElXpDsNqiSD2N1F88bpNi5QdJ8d08QpvLdhXxPpU50z6KUX6L9mKB7Gm8aS4Zm8Tm7hmf27rUI001Sj4mDBWhHcV30WIl4Sxp2fh3dGhCvbymdjfnJyID/2plpOIe4me97rIvj2qvl4aTZ4PRWbKOGEQgkXCjn3FHRan6JMAtkUTjfg2CfZyzl36ZptBoIsdjvXdNkfpWrbrQdqI9p5cuV0dibBvx0v7cqMIe7vSZayTROJ39vfDs48+Cg/uPwh37uyHlYFN2tr9oFhVlUewp/Evt8iJ1c1XgZlnfnZfm5JIujQFmQaphlJ+Pl7rJoVgLxMO33zzTfj888/Dq1evwtu3P+u4e5teCPa3qTU5FwhAAAK3jwCC/e1rU84IAhCAwK0hgGB/a5pyJifSxrd+3AF9H560VqLf5d8b62sq0O/u7qkAs79/J+zt7Ybt7R21PFhfXwsrGk0/COfnF2rTMhhYUkETnU0gkc88aatb6pgYYyJOelU0vzqBssvkw3U5FHxEWk3HKdtY15fLyqSI9Vyqjb72sk9Ls1jYP+T85XPhpdY0Uc4Syffy6lrFd4mgPzw6DO9+eRd++eXnlCT2VCLoxXv+8lLLydv2E/ML5OcQjfATsyxJrUW5RsFevfrFIkelOpPbxyRnHNtpK573TeTb2ybYz+SCnsNO+i3YtzvhLueCYN+OsY4CUwR7KZMnnt1YX9dVVs+ePg0PHx6E+/fu6QSuC/Y+xiYR3qPsc2ucLPGsVMBzeuTbpIneqmBf7RiZf71H9CcKyQJndJRK0f+xTJwmSGOsnNP333+vgr0knv3xxx91DK5J+dEeek+2QLDvSUNQDQhAAAIQqCWAYE/HgAAEIACB3hJAsO9t0yykYtMEev/eRY5pXvduWSM2N/KWaPodEel3dsPm5oYK8zs7ljBWIukHA4mgFwHeIivLkfMxQe31ldoEiFBsEfbFNiJQexC3Cz4q/tTRs1DM8jci8LQknQT7Cdumo/gkQlRuLIFsniA2q5N+F0V5/zjb3rcri/Yu4odoXXMWzs/ONGr+RBLGSsS8/Nvf+tlJODs3qxtJHmttagloNcltjF7VagYT7sVuwmYLMljFwgfDWhLlY8EUYZ/PTDQAnilWE8X6OB/gexxpyw/UEqcBofdWpIvI3b6yTaZo2u+1ukWXc0Gw78Bdr1OPjLftK5duzENiwr1YpYktzuMnT8KjgwP1s5dE5LriKt0nbJDMI+V9fC3Z4/h4W0nGPTbCfmKnKIxv0lhTug8U/bZYLZTNW8YVBJ6cW+6PP/zwg0bXi2gviWdlctUnpzuQ7t0mCPa9axIqBAEIQAAC+ePMP/7Tf2n7LAhACEAAAhCAwEIIINgvBHNvD9JVsJftLNpxufRTRHj1o9/ZiUljNzRSUjyIJYLeE8uarY1Ez0fLFRWNDZNGykvC1Bg1L2L95eWFCvby+eqqWSPY9oWKnCI0p9Ceds7jNncxvZCbxtuWVKPs/Xfdhwrj8ShVQT8K5Jq7UIUjzcprApdGvRuvy4vLcHFpqxDkd4mQPz4uxPmjoSSKHaovvYj1Z2JzI5H0YnNzYYliS0J9/oersjcxzOp7ZX76MblvKuq29GnFQWbboxX2/0VlfyQ0dUJDSVs3uGr80NexMIJ9A2g3LNJF5G5/yCat336v1S26nAuCfQfuFcG+ZDFTDIVpwlbsb7a3tsLBo0fh8aNH4eDgIGysb+jYbzlL7P7gs7VucZNPZro9TjEJmXnVT7LEmdAp4khs47ENypUJ3/GCfTEZvaTjsNRPJiB+/vlntcX561//qolnZRy3sbkD5x5ugmDfw0ahShCAAAQgUDzOINjTGyAAAQhAoK8EEOz72jL9rpcs5Ze3RNGbCG+JYyWCXvzo9/b2VLDf2toM62uSONbEfRPLJdGqWdzkFi7lSHvTYuR7ETckGlzKS4S9+NtbElrxRc+tcKKo3EKFa2WJk/KmFkrKuPj8qv2OlHNbm1ysd+HJJxHUI14Ecj3WtYr2LhKJyK7WNWdnKsJbFP1xEFsbicqUhIXD42E4OzvX709PT/Q7F+kLn/xCLvMEjsJWjzsymVBOyCiTJLmS7gKZ9Vbjb3u/DiKm67/rVjbUde+KQDVOss0diXw3t02wb9GFbzRQdBEFF1O39oL9YupVpGfQrp0vpXHheaS/Fwmab9RYc9m4PedO1Rgj2OeqtEfOy4CxMhiEzY0Njax//PixvuX+orY4S8t2L1le0onEFCnvjRFtcVJi7HwmOA1HEzzsp/jZ59O06f6hx8hYZqsJfN5S6ptb4ogoLxPPR0dHaoXz6aefauLZw8PDtKKsE+uebYRg37MGoToQgAAEIFAigCUOHQICEIAABHpLAMG+t02z8IqJaFwnYGtEY4ykF6Hco+hFQJHoeRHmRaTPbXBkqb8ljR2EwbJERJaFIT9OboNTeNVflaxxNKI8+qpLPdzL2Ovr+1LBJ4om5cONF6XaC/ZjxPqakNFqVH0u4rvQL4K9WrxLIsIYPX8h0ZXhKsj/RaSXcxfR3RLFnqoYLxH0w6Ohij1ieyMJZC+ixc3llZXXt3CLCWxVRtco+Uyw9+mAFCmaGeLk2LJFAeM6pu13SScbRFTXgPo4yVHVs0r7qIkkrbZYLtJXv9NJg1sWYf8+xOemA85i6tZeSF5MvRDsm/aTkWu8KmL7gJQmOmz8lmIyLsp9RrzrHz9+Ep4+eaKTwXJfkUlbicCXn24dk1upadR7/q5U2OZTZiDYZ/ZmxRBm/TY/Rhpt4/1JxkK3lpN6n52dhXfv3oU///nP4csvv9SIe7HMaXVv6tQoi9kIwX4xnDkKBCAAAQh0I4Bg340bW0EAAhCAwAIIINgvAPIHcIiUfC9ar5hIL+9BWFtbDWtr6yqWSMS8iPSbm1sqoOSCvUTSr6yav7wFNbr9i3mju1CcCxhSVsX8paVwdXmp4rT4qnui2iXdlyWdlZcK9isrQT4XUcSFD9mnRF4mz/2kmuTwR0XANqKIicIeP15WmbOchBWbfLNt0ONEkchsZvJ9mZJuwvxlOL8Uof1Cf55dmEgvb7e8kZ/D4+NwPIyWN2J3c35WMHGxKrZlqnOqcqa+ezJIx6R2Ezk8j5q3Oo+LyLYo10Ko8j3ICgE5rPrj12mwLaPqx8m4LtqPaP8fqIf9+xCfmw5Ti6kbgn3T9rhZufacOx2vQYR9sjSLE5gyMXv37t3w5PHj8PTpM01YLj72srJKV1gtD8LV1WV0DVvS8U9fVbE+s63JhXQdo7wz51H1TSPss3HWjhvJ+PZpvLfPzcLHk4Z7Ve3ednZ2Gv70p3/TxLPiY28T1J1I924jBPveNQkVggAEIACBjACCPd0BAhCAAAR6SwDBvrdN814rZpH0a2F7eyfcubMf7ty5Y170e3thf3+/5Fs/ENF9eaAWBeVIR1MxzGbF7GyS17CL2KZkWDS2vDUa3JQK35d8JpHm8lM+08SDaomwbBMBnoTQo+vHkatRGl2w9wjt6dDFpsZEl0aviviTzjGek4g1voJAbH88Gey7o0ONohfbG/Gh10j642ONxhQvetsu+su7BUTGrmzVUxbl8t9s2sNFpDgZkZ1aFZl727v3je+rYgiR0FiEfTxGXngMvEnyYZ0Vju+GCPtGvXGkUNNunG+IYF/QwBKnYb9rIdj7zUAmZu/s74cnT56EZ89EsN8JG5qofGB5TKqCfZz4LXnXxw5eGp+yMXmqYF/t7DExuI+ZycNePx+Nrs8TcbslmozdtrJKJqntniYTD3/847+GFy9eqI+9TNzelheC/W1pSc4DAhCAwO0kgGB/O9uVs4IABCBwKwgg2PerGd1+xiPH51k7kReWY7Ti6spqWN9YVxsCs7wxT3oRScTyZnd3R3/f3NhU65sULZ1FbedR46V6x2hySyRr9i958tVC6oiifaYiahS9RNjHiEOJvB+U/PDNPkE+t8OMCukeVekTA153L68ieiExRwE7O4NcRdZksG7XXo4+z+19bKIiCuEela/nIT705skvFjcSGS92Nm51c3J6qtGWR8OhCvT2/WmQz8W7Xv3oZbVB5JhPkIgVzuhEQiURbNlpOVkI+aSKIkz/s8IlEb0u+rS0QbnH6lfeNg06c3Gseul+kn/92BTAmRVHfZh/g4qN6Q7ttmxeejGiuNWnjWi/yHq1bavF1q3alpVJscoqlcYTfBO7SPWaaDhpOHafC4qurxlP8sU+xRhjg43XSgR5sVp78vhJ+Pjj5zphvLW5GVZWVtXjXvNvuCB/LfcBW6mVIuyzzj2OlE8gF/eGzLisRqy3U/EVSnGMz5OSVMbX8qkXk6Myee2Cvf68ugyf/sen4fPPvwhfffWVjvuXlzdt3+bjzTxLItjPky77hgAEIACBmxJAsL8pQbaHAAQgAIG5EUCwnxvaTjsWEUIiyGVJvLynvZLkkkTk0S2SXUkSIEwsENFgbXVVxfmt7W2NZpRIennv7O6G7a0tFe81on0wKKLjrwp7Ez1sFGwt4rssf3tS2MniW9kixlTEQhjRqPsYXe9e+rlQLf+WKH9JQFhMBESxI0Xfh8IyIXEQp/giWj5FpVf92lOy2ajGqDDkgrwlapXTVnsftRFatkmG6D/vCV3V7sd96NWL/jgMh/I+0gj6w6OhfiYCvgo20cc4T9Crqw/yCY04CSJ8xQO/qr4ml4bcsSHrIrkk5GK4e9DPUue71p3GPTbQoXKLpmnXgH9vrVl+VScbmu5rXDn32L7pfqZv30VMbQB2+oE/4BLmfz7/l68HmtBLKgNzm0kR22t+5don+bmN7s/H0Er/L18Ao9dHS15jJ2WnQa90Tb++01lW6iHXmd8Lnz55Gn7zm9/oSq+d7W21xXH7HBlvdfyV5LNuiZbBKSYGbHTPJyaNqd0L7R5pK8CSeJ9P5Ga2OtY8vhqpvBypNMTFbTziX1eFxYb0yQW9x0c7tJcvX4aXL1+Fl69ehuPhSTg/v6ilWrWvm4b+fX+PYP++W4DjQwACEIDAJAII9vQPCEAAAhDoLQEE+8U0TZ7QtRyJXfiwe03MA97F7yjWxC/HRgpmgo5qutlpeVS6iPNrMYJeLAU21jfC3v6eRs6L/Y140ut704R68awX+4GSzU2KLsxCCXNxPdY7RbWPSkTJ/ka1C49YVBEki5HO9qmrDTIPe7fE8V3rqgSxGPCzrlPH3HYnU71EwhEBPEovKZx8xCYhbmOCz1W4FGFcdZ16tUv2KD78F+cWSS9JYUWYF7sbEeNFlHc/eomclwh6sboxO5wLm6iRSZFq8kS3Y6gV7KNPfOXcpc6TNLm2Em9LfS+1vgr2LV6zEOxHjjgDNRfBvkUj3rho2z5z4wM23MGHIdiPdvdRnm0viU6CfU2eDAedC/alyUMV7C257OPHj8MnH3+sfvay2mtzfUM394la/UWPESPs086LkV2LxMnO8nHKCWg7C/Y11mdlu5xsBUDmne+5WeSnRNa/evkyvHjxud0vzs7H9sc04dF+JqhhH59dMQT72bFkTxCAAAQgMHsCCPazZ8oeIQABCEBgRgQQ7GcEcspuqoK9RtuJVUjmP+670IfxSkRfNTi5COD06EDb2p/fxepGLAXkp9jdSOLYza0ttRiQKEWxtdnc2gx7u7sqzIsILmUk0d/K6mryqFeBMlassALwaM9CAPLvUgRjZkOSHFNicd9jLiaXo9ujpBJFe7GREUsceUmkv3gb5/w82jKfpqiT+nLNWP2GYyGLy89eWdLAXO0Wtlfy3/WVlfdVDRJJH217PGmuJ4o9FXubw6Pw7vCdCjBidyO+9CrSn56qxY34FYudjfvZC8Nk1RDh2SRMTdZXratFFlej75v07LaCvZ92k33nZRYt2NdKvW3VyZqTRLBv2/Jdy7cT67Vftt+kY+X6L9jXs+iDYF/22NJ7QBqHi+awCHuLsj94eBCef/Q83L9/L+zt7oXNjY00iSwrq0yoj4J9dXoy87DPBfR0pIqfvQv22fCebqwjY+WYe7Teh/2emQnqGlVfsl+LN2z5O+DqKnz/5o0K9v/x6afh6HCok7vjXgj2HS9dNoMABCAAAQhUCCDY0yUgAAEIQKC3BBDsF980ecT6SCS92LsMBipQe/LVuhrKs78IAJJ41fd3eXGhgdmD5SXzot/YMGF+c1Mj5zVpbEwcK79LVL3auEQrABfBTbTIxZPcoaFIHKslktoSRe9MxPAoez9HF+rtc9+/ixiZHJJF2su27vsuW8gkhEwqyESET3iIlYv+O0bhW7XGRL9n4pAkyRXWbiej9Yze8yas+DnFf4v4osyXTLgXof7iUiPjJULevOhPwvGxvIdheHwcTlLS2GG4VO96eYsXfbQ8UhubGvf1ku96ecVEGZ+dkOcFaGVIXhWPGl4KXXTRRQr28xLrnfNihOFOlBu24IdQbFH2Nl1Y9FuwbyrW58N3Uwo3i7BPM7aVm4v9Wop8TxORS+H+/fvh2ZOn4eHDh2qLs725VQj2YoMjwr6usMr85+MRbL4zi7T3+5ML6dnkrN+v/GeJSeW+5vsdidbPjxuj+n1/nmdF7lNpZUG8V8nvv/z8c3j16svwr3/61/Dul0Od1B0XQI9g37THUg4CEIAABCAwmQCCPT0EAhCAAAR6SwDBfjFNk0fYm1ASheq6JKmV78oCt+kP/plH/Ipwv721rVHzEoEo4ry8t8VCYHMzbKyvq9BdRNCLUG9J+/Rw0eLF9ldELPpkQErol4sQGbqSgFERQ8zWvqj0NCkyT+qaBPsL8/PVFQNxBYB4FotFjasfvl/DV14ZUI6gt+9LyWfjR/65n4/4z0uSV0kKKD8lEl6Txl6Y3Y0I9Cci0KvNzYkK9P4WwUXEeRXpLy60rh5FX0TDZyJW1bKh2jcqIn7CX500mXOXntZ+o4ePHWzO9ZL1D7WvioI5Kuu1qxiCffse0I7w6AqeZtt3WS/SbM/lUv0U7MefSbm9btp/u7iwlJJF59XJ/m2tFycgU8T8dbizfyc8fvRIrXHu3bsXdrd3kmAv9yXLHRIj7atLolIS7bJoL0dKK7zycbUuqXYEm4vsEwX7fIVchJVP0qsNWxTtfZJcDiE2aV9++WX4w+//EN6+/Vl/R7Dvcn2yDQQgAAEIQKA5AQT75qwoCQEIQAACCyaAYD9/4OqxLolI5SG98gTeJIGcyp0uqMfEehIZPlhZCSsrA406F0sbtQzY31fbm729PX2L/Y341sv3Kn7HRKiWyPWyiEqPAkmKMvSo+1wQicKG++7m5Dzy0qLU7eUybX7KHg8+yVg9F+xlZyKQewJWEezXVtfCYEW89U2wd6Zp8iIT41WYqSYMjIK+zSNYtGMSVCJsY3Vt4vz5ub7l32JxI5HzpxpRf6qR9MfDoXoOi1DvfvS6jax4uLyI9jkV0SwSsuMaL9PrY1x/FO9LvXOcYF8RlObdo9vLtYsS7LVFy6dfo04i2N+0h7TvAW2P6JNu7bZDsB/lNdpWixbstQbjQtFLgn3xi80Zm2WcrAp7IFH2z56FBw8ehP3dvSjQ27iticiXZaWU33UyCpXo+lJV4oopL53ufWM6XWfB3pPaLtsEeVWw98nw87Mz9bH/l9//Pvz4w4/h8PAo3RfqqlQNAmh3rSyuNB72i2PNkSAAAQhAoD0BBPv2zNgCAhCAAAQWRADBfv6g6wR7/yz3Ys89zF16yEWCgUSXr61pxLyI0n5hawAAIABJREFU8ft7+2oRIIn4tmJ0vSeKXRFBfyAe9jFpbCZcq0e62L1I9LhEfgd1dI++6UtBBHOXWE1QNtuBNLmgIkhmm2PhhtGPv2zvkiQYLZNJpSmKf9TuJRdVpK4Xl5fq9S7/Fl6SPFcmK6ROuaVQirBPuo1Fwpr/e6yjfudRnC6WCw17mSXOtR7v7Pw8nESLm5Mo0h8dD8Mv7342Cxx5n5gXvfxbWLoXvXvO+wSFHNKj6tOkTUUwKvXE0ixHvcScNLBsRcP8e/PkJLb1x39Pgv2MI+v93G4qeDZroy6i+CIF62Zn0bUUgn0+8hvFvN+NRl7Xtf1sI+u9LdtG2JcE+2q3Tr/bP/wskt/79XXY3toKd+/cCc+fPw8HBwfh7v4dS4ZuVNTrPgn2Nvta7nZ1ljixRKlktl21mtX5hmqEfXEaxeyrl/H6+DmVBPvM1k7yn3z7zTfhj//6r+G7b78LP//8S5rE7Xod9WE7BPs+tAJ1gAAEIACBcQQQ7OkbEIAABCDQWwII9vNvGo/eziPTk9WMRN3Flzywy0uEeRHJJaGeRJKLBYwI8eJLL2K9RNC7H/3u3p7604tXvQr0cX95tGASF2KCW08MqxYtl2Ij4klOTcBOVgGpZoWwbRMNJsBWBaRCPC+LTYWQnskgWbR4ngw2F208Vl+i6zVa/fpKz08tcWLi2bJgX5FVStGbyRtBz8/2HVc+XF8FTRYb/eVFqFerm5PTMBSrm6HY3RyrV71Y3xwNj7Q+mjD2/EK96WV7FWLcAiFOaOQijSY9rIucH/sXpEtSowWSGFT9agFqcnsp+T0I9nOIrFd5sP3JdxxguhwIwb4j7Jab2UTg+Fc+NhaThu0OclPBfrT/zKrvzl6wL+qaC/bmLHMd1tfWNcr+448/CY8fPwr3797TFWPmW3+tP3VC2W8kkwR7vcGUV4EVt7nKBEf8otrSXmpkDK6ZUUmTs3HFmh2+fB8QOzu5T8j9482bN+HTTz8NX756HX744U0U7G2bD/WFYP+hthz1hgAEIPDrIIBg/+toZ84SAhCAwAdJAMG+P80mYriI7mtrq2F1ZcWi6Tc2VKDfcU/67e2wtbmpCWXX19bMk17EC0meWme3kyXVUxscTeJ6afY8V1dhyT3so3d90hw8Kr1iJyOCudjw1An2eZR9oV1YdHg1Rjx5+Of442SByimZXiViuIjj4iEv4oawUcF+IBYDRVR8rcTpFYkam1rdqJe8Wc9IPWTfYmVzpNY2w3B4dKQ/RaQXgd6tbtzm5vzyPHnR50JKOsdYEc8HkE+MjO1tVX1umpdyVcAZnWVp1rE7qHjtpeQFCvZjKjfa/5rheX+l2lOeLCLP6kwWlQy2r+ev0zY9FezHMxu9zEuy86w6R/1+PH1JnQBeqZgHyOuEdrQJk/Fe7nmffPKb8PTJE7V+ExHfoupldZiv/ppsdpWvSErDbcvxzyfCk+hfWQmVAHhUf933WeJbuR+bpY9Z5r3VxLOvwmd/fRG+/vrrwiYNwX6+fZS9QwACEIDAr5YAgv2vtuk5cQhAAAL9J4Bgv7g2Em0gJW91L9vroBHrYmEjIrxE0ItIv79/R6MK1zfMAkctbzZFpDc/erXSkbcn54tevjGe07R7tVyJYnlaqR+ta0SwFuH6wqL6VVKNNjX6W51A4D738bj15ihuPuMWO7Z3STqY5KRq5HtFyCki4C2kWbz2Ly4uNYpdfl9ZFe/+FZ3ccMFcxHcRcCwq0+xnPJrd/n2l+xBx/vzi3CxvLs5NjD85DScq2B+F4dEwDI+HankjnsJqxyMTHJeX4VJ4xX3pxIdBtskI1/BiQsEYxp/qk5LuVpP75t3PJx+Sgc+YvjlL8aalYOV9pd1V8/4E+zoJr8MptzvdmZTuq2C9KMF+JhDntJMPR7Cv7+t531pA5PYYwV492Kst5JOdKtgbZ4mgl7wln3zySXj69Ek4ePBQV5TJPUCT2ab8Kzq4Tm7zanT9pPI1lmVNBPvUOzJhvjLM26/R7s1W0q3oPUYmjX/44Yfwb3/69/DFF3/T89fJ5VmO+XO6Ksbtlgj7BQPncBCAAAQg0IoAgn0rXBSGAAQgAIFFEkCwnz9tlxA0anDZbFhEoBfBYXVVrG7WVIDY3tlRv173qJeEsVJG7HDkbSK12ABEWT5TO3QyINrhpOSlbs9iKkM6UXv4Nw97EQlqxfm4dN83Sv71cV9FstRiv659WJSkfe6yS7kGUa/I0LvMbzUrfPBlUkJseyThqwjn8nLB3lYVFDuRiHs5qiXWvVI/eRH51e4mRtGLQK8ivSaNPQlHR0P1qReBXr87NU96tbiRVQhRWLH5j2v197ekuJLs1o6dRBwve3UZgjgNVVYWeES/bLAclsvzHUX4Zzr/hYg00wSumsujvZTcH8G+w+nOf4CoPUJ7yrcrwv49YW902A9ZsK/2q/cj2I9bYZXfb1ywlwFR7pdiifPs6dNw8PCh2sDJPVEF+zgILwUb/8eK9rmXvW/mkfzVdh+TF2SaYO908/uG7joT7/3+qLlSzs91dZyslJMcKHJfEgu2f/7nfwl/+ctfYqJ4BPtGlyWFIAABCEAAAh0IINh3gMYmEIAABCCwGAII9vPn7JH1Eimn0fQrK5ooVhLH3r13L9y9ezfc2d9XwV7EerG6cb9z97qXfXiknUSLu0ohAr4I9fI2jcGSrI4T70rfWSh6Eb0XRQUVqjM/9kRIfXhj5Hzy5K34NecRkrmtywRbhKpYL8fT6PU4CSH1Ub949/hfGWhEokTYV8UZsfkxP/pzFenFd/70VJLDnmgE/eGhvN+F4XFhdeP7TiK9JuU14UeFpchCo+tFPVK9TsLh89mCfNmAh30uhYH6LFt5lf91uzgh4bMTDtgDRCXyNJZL8yxVXa2qu/nSgrbduYOC3V5K7odg3+FU29KcYfn2lBHsZ4h/4q4+VMG+rk/1Q7DX4StjbpY4Vl+1bgtL4eOPP1bB/tHBgdrESU6X0oRwtk2taJ8L9jF63q13SnfM2tVlPgEdJwTGWN6MFezjebiQ76sLZKLYbPDWzPYtWr/9t//vv4V/+7d/t9Vi8X68qN496+MQYT9rouwPAhCAAARmSQDBfpY02RcEIAABCMyUwG0S7FPU3ntYPp5LOPJvSRYrwry8N9bXw4YI8fJzY0OjA/3tFjjyuTy0e0JVESkkitsUi8KnPYm9Hr0uyfaisFzYfxRJ9cZ2Fhf1M8HeRXr3uh+J8M4i9YuJBLODSRH40R4mJdXNBG8TTE0AT+K3hRvq9hq9HkVxbULd77J6zquP/eWFns5gIP7+lnhWXrJKQEV3FejPw9npmfrPi7WN/PTIeRHtJZGsR9SLqC/biCDiFjp2/ErUfGwEq1Omsuf9rKo4RfBS/yRFefmoTMmxRiS0qCo3aMHRpl2QIj0xirW2w+WyWrPhq9PqguhM1OwI3UotCHFpRUy3mnbfKj/HCdplqwO0HZK7cm5znK7HqLcCm+3lWB1aJsFuU7ZuP9O3z0epDgK/znFWRrr813hfKAn2afy0e4LEzj98eKAe9h8/f66T3XI/FYFbLHPkfuvZUvwca2tdibIfEeyrNjZx0tns4grRfiSCfgxYL6e38Tzpe9yX3LtkFZnY4kiOFhfnf//7P4T/+PN/6AowuUfpndPvDVmD6X2zTadvddXOpjCC/Ww4shcIQAACEJgPAQT7+XBlrxCAAAQgMAMCt1Gw94fjJngKodkeqJu8SuJ89KUXYVb25dHu6xsmzstbrG12d3c1ql7e8u+19XVNnpoL375teggXwb6ylD6vXy6cagyzeMs3OQEvYz4vFa93scqJEfaZNU2+W1/S7xY/fu75bj0SX8QUO8ZVJuqbL695wMeI/WXzM7aksEWEu3rYZ4K9ijfLA7XFkZ/ib692Nqen5kV/chKOJZpeIumPDjV5rHwmZVIkfRTpXSCpnttYhAq3GhaflW7WfQobhwlt1VWwb9X+U1Jn1lWvvVivLTwq2LXpp43LNmyAxvurL9hd6G1z4LYt2Wbfo2XL51Qv0I5xCWl04IZDa9pXF8Ztj2FjT6PqVwq136jbcbrUrd020ydkZhOVv6Q+YvE1ItbbGOGjq5XyyUyT4SX3i9w3nzx+Ev7zf/pP4c6dOzoRrhHqywOdwDWvsvHTKSXxPFZFc8rEl0/Wpnti7CB6X/fVVj4BrVWcMErX3LdLgn0NCvveJuf//Of/CH/9y1/Dmzc/6DnKyy3vRNRPKGtE/HY9YP6lEeznz5gjQAACEIBAdwII9t3ZsSUEIAABCMyZwG0S7Jui6iLS1+1bnpVlObtH0kuEvEfT74of/c5O2JIkstGXXiPs19c1MlCTxubRcS4KiMd9sESrKpwXasJogr5KJHgSFRqCkGDx3Pomj6xP4kJlX+bfLpMDMjlhExS5YK+mMW754slsdR/XVs4lb7eXcVEkiGBvYr0IEj4ZIPKLCPZih2PJYsVb/lKjEUWAPzk+0Uh6EeaPj0/CqXjQqz+9ifcq1MeksaVIehU9Cusaq+GUF4L9ZI/osfgQ7Kd1rdHv24vC7Y9RbIFg34Ze+7b5EAT7+jq+H8E+k9F1sk8i0Dc2NsPjR4/C3//udyrYS3J2yW+iOWF0tVVdimlr1zqxXj53wT5FzEeh3SfvdSJcc8/Y/drrNRJhHy12Ui+qCvb5fitLGlIAgEfghxBefPYifPbZi/DVV1/rfcxuk3FSI5voLv48mHr3atPBZ1oWwX6mONkZBCAAAQjMmACC/YyBsjsIQAACEJgdgdso2I+NAnYbmBplomonUxdtn4T+62sVCMRrfmNzI4rym2FzU6xuNsPW1nayvBFxfnVV/NbNHkcEfouUs8h2iTTXh3GNkI/2NiJea1LT5J1SiA6Vpk/CRh4F2LB7uGCvgka2XL/070zGTrHlEgEfRQwV7GO9bT9u32MySbEa4TqKI4XkoWeX+eLrthphLwljzR7AhPnzcHZ2Hk7OJCHsmfrSqyh/dqoJ+sz6RsT5c03iJwJ94QcsEx/uH29gTKY3tjWmNJPp5ZY4eck2eknFz7/ugETYN+zEpWJtGqHL/m2bxYiv7UXh7mdUPSci7KcMAq1RL6bPtK5WKQ3HaB3H9cH211nbCHtdoaUJxO2+oVH0qyvh4cOH4R9+9/ea90Vs5eQ7WcXlE+DjJPsRwT4K7Llgn1vC+Rnmgr2WzZPU1tjnpBaoCPR1EwbVv1Msb4mN/F++eh2++OKL8OLF5zoZXX3NKuigfY9pvwWCfXtmbAEBCEAAAosjgGC/ONYcCQIQgAAEWhK4bYJ9esCWaLvlfLm7JW+L6T5NeNNl5oOUSFU+y0Vj/SU+oOd2NbKdeM/v7GyHO3f21U93d3dPE+GJiCDfmR+92bbYfkXkzvZ/JZHiIkq7LUyRzNWbsF42Kzdw/tDfOsJeK1ZYAblgoT66ZpYfPeXjMaPHvFrWuG++ME4JaK3ciJwTo+nzuqZ/Z0lsbULAJjLEa/709EQ96dXmJkbSqx+9vGME/cnJsdnhnJ5F6x1LWGviR2EdEBvZYjAzsCm5a+PrZoIlTuN91BfUuQBhoLMc7UUx76ttqtH2KGMnwyYelAj7Nm1iZRHs2zLreMm0PUyntum7YN9crK8d4acybCvYu5Auq6nUo17v00vhwf37GmF/7949tcgRWzm1XYuWMTa+lwb44p6U+9fXCfaey8RXtmVlJMK+aovj9/V08n7czConF+HrZkfq7vGyzfffvQmvXr3SxLPv3r0r8c3F+pE6TG2JxRdAsF88c44IAQhAAALNCSDYN2dFSQhAAAIQWDCB2ybYl6Su0oN7LjSYJ6082ycf9cjdg/Dl18FgWYV396KXf4tIcP/+PV2OL59vbkqy2PWwJklQBxZBL9uVl6+bfYyJcCYmF9H1Fu9tVfWfaQ3/5N6QJcHTrWMEYJMupIeLkd4lO4C0LL+wtjGdw8PCbRVA9EaJOWSLeHD3rjfxOC7hNxm+bKeSJdK1iQuxvZHEsWJ3cxkOj47C0dFRkESxQ0kge3Sk3vQizp+fnYXzmGRWtvFIfJ8pyKMjncVYYTpv8CbgtExbmbvxjm9UcGESb2v1sb+CfetTuVELtdl4Ya2plboNljht6JbLzp91t34273qNG8dGj5tp0a0x+70mbZjvPv3b7xVWym8xlpjboujlvnP3zp3wd3/3d+HRwYHa4sgqN7eWGyyZqF/q0FWRPrfHiavSdET3ROhZAnIR2IuJ6SjYR2ucutwyI+L7FBuc6gRrao3rEN6+fRtev/4qSPJZ+Xe+4q8u+WzrRlngBgj2C4TNoSAAAQhAoDUBBPvWyNgAAhCAAAQWReBXIdhnD+32UB0Fe1lyH5OhLosXvYrtYl1jvvQi0EvEvETOb2/vhI3N9bCngv19FQrcu94eoE3gdrHBBXn3Yy8EeytjD+DFNr5dEVlry+Orgba1S/5do8gF/yYd6NomCKwqVnmPTvcIe3PRj9H2KRp+OdVLvhWGheevrWwwX/sobSclw4R9tahRuxuzrjk/F895850/FTH+/FzF+qOhCPan4fj4OByfHKsNjnynnvRR5I/NKS2akueGGHHpkyBlzjcV22+6fZOG6VZm3vJeqlVr9RHBvn2LLqw105hV1LF+bU/fk862Z2z3gkW8Wl8yC6rX6OTjeLHeObVdydBJsM8axaa6bdJbVrM9e/o0PHv6LDx48CCsr63r5LsnI8+TyBY3t+wsK4likyVOFOx1dVmWdF2P7fZvMal8LphX7wZOz26phcWNTTxEC7jKz1L/izt89+4wfPPNN+Gf//lfwo8//qj3SX/VCfalfDiL6NAtjoFg3wIWRSEAAQhAYOEEEOwXjpwDQgACEIBAUwK3TbDPBXm3xBGB2K1W6uTW1ZXVsL5u4rwL9OJDL0L9jiSPVcF+K6xvrKuoL8cwixw7morPl0USU/fTle/KkXGF7Y1HrVu0fVHOI9QLATxzWa9E1I+0cXtVKPqvaE0z/3mPmC8nkLXjRauheCz3nHdrHxFJlIt/H66N1WDZksVe2luEd/GiF3ub4dFQBXqJqhdxXqxwRMA/E8/66EsvEfXqay82NxXFyASVQbi6vJTZgyJcuBoWWkn25+fT9Fqxcg0M6NvtcGalFyM9djFxR7Bv38gLa027qkuHQ7Bv316Tt2g/NC+q/fM74nSx3u5p7eh0Eew9u4jcO+T+LQeVCfKd7Z1w/9698Mknn4THjx/rxLnmhLl2e7spiWfjCdi6tnIiV094nkT7rIxa4kRbHK2T76f2nmKQSqK92+u5lVy86OpaWbYbHh2H7777TiPsv//++5R41jazCQp/+SoAs/zr3wvBvn9tQo0gAAEIQKAggGBPb4AABCAAgd4SuE2Cffnht7CXcdcTTVA3WA4DSf66vByj6NfDxsZ69KTfVYFe3uJDL5Y3IuSvrq6GlRWxvIlR41dXSbD3h2cX3stR3Z5U1uWBuNRfH7j1iT9Z47jHvUSmi+DtBgGFY0AmRIxTf9oqKekosXu6TY07/Vtgfcn3P9nNqEgeaxmjE7Vo9DJQHlfXFkUfhXpPFnsm/vPqO3+iNjeSOPb4eKiihETZi5jvwr6I8G55U9aJUuWSlZCdvsVjWl0ya6FxYn1c6dDqAl2UlhYrNffDtVcTW+Gy+Ni5n0Unq6Liem16Si3Vyqa7HSm3CF7Zw8qtEezbc2vT/VsPsX4Nt65WZo/WuQ9N3nDaubThMvFIcZFWKpOzKG5w8U7jpWyi2gV7uZeI7dzmxmbY3d0Jf/ebvwvPnj0LG+sbdl/WCHz76bNP48TwvK4pIj6LsM8Fe7ul2Yo897GX1Xi5JY7dIctrNZKgn0XaJ3udaF03vkssqQ3cD29+UA/7b7/9Nvz8889jEffdIgfBfk4XMLuFAAQgAIGZEECwnwlGdgIBCEAAAvMgcLsE+/T4XXqA9oSxIrzLEvr1DfGdF2/69bCzsxu2oji/vWNR9VubW/r9yuqKWbskKTBav0RvWxXWVdWw4xblTKi/jlYxMbjOc9iWSublTBiwaPQl93w3xaDk/1590C+8b9uLiRrd74lYK3YBRZx9dMWJSWflc1tFYNY47v8rJ6jpaq+DCu7mSX+uovzwxCLn1d5GLW5O1J9eBHoR8MUK5yLa3UgkvU9mpHBOVUQi54qNT7KU1/q4OBxr77M1JT+PjOANBftSotg5XKCtdb62dZiZKjfpwH0W7LsQbn+dtW2WRVm1eL1uR4R9+7bs0v2nCd11bd3+OPMX7FVoHtOV6+tb3F9b9ecbCPZ6j4nWMn7/lvwxv/3tb8NHH30Utje3dOLdxHDzua+d5B5X4egJ5/cwF+v1p0fFy60neteLcC95alykT8L9FMFeLXtSonb7myItaxlphCWdvP7pp7fhr3/9LLx+/Vqj7CcJ81jitOqRFIYABCAAAQgkAgj2dAYIQAACEOgtgdsm2JtobiqE/Fserldj4tjdnZ2wu7sX9vf3glve7O/va+SeCNBSdnlZ3vHB3z3YSw/jFhUfVIy3Y/nDd52ckUv5rh2bPh4Tt3qSV09wF5fe2/7LiVqrx0migfeulkqSLdmvSaGanUiu5yjX+J0IGCI4SB3V4katbi6iUH8Zzs/M8ub07DS8O3wX3v7ySzg5FbH+JJwcix+9RdJfXVjCWZnc0ATAOv9h4OWzTBkpKjpOL10alKPq6xSp6rbtNb6pseLXHfY5stNYzy67ajXYtFcSW+3eCiPYt4c295YvVQnBvnkLtRxm7Qpo3ZzvT7CfLNaP3HWmg+sg2Oe4fEpc7+Wrq2FjbT385je/Cc+fP9ecMmura5Y3JR9nsknuXMCvrawngddVYXY/8lwueeJZs3tbVlu8RCGb5B65/2e2OEmwj7Y6PgmfR+J73eQ8ZCL755/fhVevXoWXL1+GL7/8ckSw77NIn3Mmwn76JUIJCEAAAhB4fwQQ7N8fe44MAQhAAAJTCNwmwV4epCXabnV1RZfKi62NvCViXv3pt+NPiaBfXwvr6+v6Hiyb0JtEdGcWBfkcoYnmotdHP3UV7G25vL+Sl2wU4f3hvvClL7zs9bsoGJiwE/flXu1V4SHzsR/RrSsR8tM6v2yvInlpPX+cSKhs7MfKcwFIvSUBrIjyYnHjkfKSHFYiBPV9ehKGx8NwJCL9+Wk4l8SxZ9Hyxs+xWCIQ7W0yj95cBclnF3JFJ/n02CRCzGw75vQLu6GucdLTtDcE+yp6BPtp1+Lo99N6Wfs9TtoCwb45z1+fYD92TVczaLlgX91VoabrvnxM9mSwlrQ9hIEmEl/S+/vG+lr45ONPNML+3t27YU0Sz6odTrw5+33UbqiliHuvcElcd2E9CvUpyj5G9us+4n5UsF9ZKTzsxxHwe7FPyIu9T2arM0mwl13KPfLw8Ch8/fU34fPPP9d3HmHfd9/6HAuCfbPLhFIQgAAEIPB+CCDYvx/uHBUCEIAABBoQ+BAF+xRprna19qAuD7BiY7O1sRG2d3b0Qf7u3bvhzt27QSLrRbAXixuJ0ssl26tLNXEx0d29ZT2KXI1pooyQRGHx1V3S5KeaDE+Xy0vknSWj9Yhzs8PJA76vTRyP0foqMLjI7x7wmW2LH7kUVV+xxrGqFbLzJAG67ruSYF9oHVnS1qID+WoCETNEpNefFxcq1g+Hw3A0HIbh8CgMh8eWSHY4jNY3x2qNc3ktiXkvw/WVJIZV9cLEFPnpSXdVwK9YkWu5+FlVsM+TymaWOdGnp6i82xbFSRlvJ8PXPlFfEyn1RqJ91lhNjtXgMh9fpH3ob4fDIdi3hzb3li9VCcG+eQv9ugT7un7YcqpzUvFxgn3M43JxcalCt9y3ZZJcfspk/EfPPwofPfsoPHz4QH/3xLNqURbvk+l+rve2+iwaKcI9i7JPHvbV6Hmph6zEW1mxzjJpgrwq2MvkfZa4Ngn2WTnbqd3vLs4v9F4qVjifffZZ+Mtf/pI6qPQ/XwUoidy79Mfmvf3mJRHsb86QPUAAAhCAwPwIINjPjy17hgAEIACBGxL43/+3/yk+e7Z8CI8iuR/eo8ft2bh4yM8/97Kuv8bHUzt+ZjtT/XdeThLMrQxWwmqMkJckdJIYVrzp9/Z2VZhX4T5G10viWPl9dWXVls3HB/ekCyeRPEbYZzyr9VRCNjtgtjh52XjOKVpeBYBEJzIuztQRiYzgFj45HyNo0e9priCG99vyf3uVauHh//FLPUeP3q+KC7ECyYZG91a0m7OSTy8vLsP5xbla2Jyd20/zozdhXiLoc0969aUXP/oLiaQ3iwER7FUcL0X0Z9H8ppyM+vP4OenXE5TsHFKJe5p9Gb1S2nf5+n101Va7bjfmmvfJnRsOCTPfvItcP4umsbFo5qfTcYe9qcjU+ufM6sTAxTFdBLNqTysfszjX2hF3KsuiQPtzWQjnaTOLM9Dra+5UU1M0+N8QkuPFrmO758m9XyzsHj9+HJ4+fRqePHmi93q1spPEs3HivbCcK25reb6ZdK/R1XIymR6t2TT3jB1zZCpcJuBlcl4n/Udzy6S2zqLq8+S0edJZn0wodaB88v066MT3N99YhP2Lzz/XqHuZwEh/J2jkv1v8z2rEbNGlGxZFsG8IimIQgAAEIPBeCCDYvxfsHBQCEIAABJoQ6CrY56K8PtxmD5t1gn1bucJ0cYvAVn/55UH0o7fEsWJvs7MtnvQ7YXNzK2xuboSdnW39TqLwxB5Hfg5WBprIVSO5S4vmI51MEK5KMnWCfa5v+MRCoQ9nD/rOo/QcnUkA8Z+VAMMkmeu6Aa2A77MQLvIktClCMJ6O1q8yYaITAsnexxPYWjn16vV1BDHSvfhdkudehbPTM7W2STY3EkEviWM1qn5oiWPPz8L5uSWZlZ9XEoUfPfh1DYMmkr0lr6rINdK5Z6Rytbxoei3YtzyXWUWNjo8c9764KKGrJYAeXyoLEZKnZoqYBaB8UrW4MzRgAAAgAElEQVQ6uWPtNSrY692uw8Hbtf9iGMuptKtXhxO3TTw7d+Md5PXye5/kmVnWyfeHDx+qaK+JZ7e27X4vCdvlHe+dOhmeT8inhORxIjuurHOx3iLr7X7ogn++Gk9zykQf+9wmJ4/eT/fjzL/eTzn9TRMtdqpR/6W/I5aW9L77zbffhL/97W/hi8+/CEfDYxXt85es9jPnni59snFj3Kgggv2N8LExBCAAAQjMmQCC/ZwBs3sIQAACEOhOoGqJUxXi6/ace6k2fVDMH7+T27tHh9UcRJbBu1+sRMiL17yI8upFv7Uddnd3NaJefspnGxvrZlHjyVujEF8V7Oz3GGnfUqvQiHXVOMZsmEfmZf/W0h5BHs810xGioFFAkPKy9F7EB0trW3kYr0T4e73Upiez1YlhgLbK3r3vs5+ynYoVaskTI+EvzbpGEsiK8C7JYY+Hx2p5c3x8HI6OjsLh4aFG2J+engXxq5eymqhP3yLyX2bLArr3zd5umYtctV0BwT5vO7Obateas9KfEOzbcW9Sum1bNtnnaJmWHabbQSoTzb6Tqlhv94zi1UUcbXc+i2HcZ8G+aIt80sSTwz+4fz88evwofPTRc7W8W1tdDYMlEe0lyl5ymdiKuYmCffSsSxH2shos2rJ5NHze7C7Yi7WNT46m+6rf1/Veb1H6el/ObPByq56SXU++bdxeysq99c2bN5p0VgT7X969C6cnZ6U/FHQ/pdV8HS+EOW6GYD9HuOwaAhCAAARuTADB/sYI2QEEIAABCMyLwCTBfpwYn4v6+b9TstVY2RSNJoKwJI/zz7MH1ORkIrbm0eNVouF3trfD9vZ2EEsb+bm9vaM/t7Y29bPV1TVNLisJ4Hy7FXmQTk/3Fj1p52D/zpekS2Ra5jDfCK8L47Kda7aFGG/Sur6iOF9EzOW7ny72eCSeRQqOLMwvDpHvNuZaTYf3auQ6kfw7RtonO3jxy70UYd5sbk5OTi1iXhLJnsj7WL10j48lkl4Eevku2t1ciLAvHrpm1u8+9x5Nr9GJ6lFf2Aw0At33QqXGr1Z2nDA3vd1HTrudxpdEpL7hQ7CXFmnZmH1rxKw+ixGTF8Wr7rqsm2BCsL9Rl2wZYe9/e6g3va+Mi5Ptcu+W/DQHBwfh+fPnYX9vP2yub6QIe01QO0GwTyvO4uoyOZZPOOtxK38rjFy6eSJ4nwDP/qZpIth7hH4t0yjyn19chJ/fvg2vvvxSBfsffvxJJ89Lr9xVrsMt5kZt2nBjBPuGoCgGAQhAAALvhQCC/XvBzkEhAAEIQKAJgVywn+Y97/uTcv5ALbYz/nLBPkWVxWRx8gArwq5L5Fpe7W6WLYpeLGxWBuY1r0L8arhzZz/s7++Hzc1NFet3YuJYibQXkV5e4olu0eAiGl/pUnkV4t3aRYViS/7qLvnyvSSqtZ+jXvSTmPnzsCyYr39F+5osmr4+Unjck3WM7IyO/qZPxKNJXUvWNnJGLizZU7tF7RXCuZ91ap8oTFxeXQZJtmu+8tcayScWN0dHh+HoSCLp5S3ivQj1Eklv0fSSZNbb2JLdRc/5aF3kfvx5VKG0r9ru3DZLnMaR9U6/g5rSUrP0qM8m1/0iyyDYt2zIRTZOh2P9+gT7avu1vZbbt/9iGPc3wt5yrwS1wLEVcUVHlc/lbwNJOCuC/d07d3WC3yLsbWVaNm9vG8b7Y36P8vuXJ5BPK9RcsBc7vkz8L+6nWqA0QRrnwotEtFmEfQpU0Ptzsd3Y8Tr+0SDJ3WVF21evX4fPv/gifPvtd+Hw3dHIFWu7XdLVbX18Idj3sVWoEwQgAAEIOAEEe/oCBCAAAQj0loB72OvDaAMfCnkwFJHeI9L0WTh6slo0XNDvPNmpL9lON8VYXkR3SR4ngrzZ2+yHu3fvhL29PY2k9wh6TSYnHvYDeQj3B/FCqHbhXfYv1ixFdHeeo7R4kB1J/NaiZQrBfvJGxQRBUQdPDmdblh+si1UGUXhPuW2TDFDaKnnMZ+z1/IW77zu2iU5KxLYVwV2SwUqUvCaOFaE++tCL5Y2IAyLWi1e9RNFLGfGkF3Ffk9PGl5r02PIFEyDEhkAnPzzJrSSXLRL0WuX7KSa0aP5YdJz4Nvp5bh3V+jg+UdNmwwWpfEXK4+aVa1u1WXWX+VjitBdgm5NabMm27WK1W8z5d6tbc375OF1KuF06vdmc67zPpflZV0r21MO+KtgXNxQT8uVvhvv376lgf//e/bC3sxt97CVnTUxznd8+xwj26lkfLeHcv97/pvHcN/o3Q8opE4LcZdNVUG1YT+5eFexrhPppgr38HXVyehq+/vrr8MUXX4TXr78Kv/z8i91KvVvaLRjBvvMFwIYQgAAEIPBrJ4Bg/2vvAZw/BCAAgR4T+D/+6/+cxPW6alZFR7e5cVHet0n2N1Gwl8+TVU1MAmsivfjRr4WNjU0V68Xixi1vPIpe/Oh9KbwJ7HaU3OLGhaNCgC8E+/Rw7ZVLCVfTVkXEXQclZaz/fAw417qW7HGKB2wXiUbk67iEP+cZA+ZTsyQ3ez+fPMpvSSZK4ooCd76PArpE1ItYLxY3xxI1PxyqECDC/OHRoXrTe0JZs7uRSHpZuSCe9DGSPlhOAXmZz28ULWLUoIgkKuprNH12drPRu3p0BdWd0HixPnXBlgr0UksLCVOQFgMbwX4xnBfR6bt1mfmff7d6tSdWvSxHjzubc13U+bQm0GPB3v+GsHu/qdQ+8b29vaW2OJJ09sH9B+HO/n5YHayGFZngjzlqqvNKLrzrfbQq1Hvy9XjrEls+m4g2m73S6jW5/xU36jLy3Ls+/ltXFsb7pA7TcaxOPau6fCDuUc5ZJs2//fbb8Le/vVQv+5/evg1Xl5L81nbkVSkHBLTuBXPdgAj7ueJl5xCAAAQgcEMCCPY3BMjmEIAABCAwPwIeYV8XXZ9b5BQPzc3qIuK8C/Qb6+tB3iLOiygvUfQ7O7vRo35dLXAkal8E4WoUvT0s5970WpM4yWD/tpfbsxQPxPZxlM6zn/p5FLtTArlmp5UONa54UZv4ryJ83msZa5yp+/YEb9WKO04TFSUrgGi5kx/cJzPi+WgCWRHoxSro4iKID67Y2YitjUTRS8JYeYtI7++z8zNNMGvJY6MYkCZILJ5QDiOrHdTeSJLKZvU0lhJhH5Pe5rMRs9G72rTOnMtWT2i6WN/22rHu2WFFwoJUQQT729Opu3WZ+Z9/t3q1v/TT5OvYU5rNuS7qfFoT6Klgn99fzGP+2uzu4h1SJvvFFufZs2fh4cOH4d6du2FtxQR7scVxgb10q0wz/zYB4InW3RpH/lLwsU3vv1G0T0EBco8L5nef3QCLf9f8raH3Thf8/Z4Z//7I7/cj7Rbt+sTu7/vvvw+vXr2KPvY/houLy2jpJ0EK2d8RrRt/MRsg2C+GM0eBAAQgAIFuBBDsu3FjKwhAAAIQWACBatLZ/EHZ/z1OzK8+iMqDrAjv8t7a2lKBXn7u7uyGvd1djaxfX9/QyHqJol9bMz96sbsxsd4eyAtv+Xztd6pN5klvj7z+HG7mLzHSeIpQ71YureUY85fJWibL+hY/dVldf2aC/SRLnXSmWYVK5+NReqmB3H7GovndgkgSyIpAPzweRrubKMyrH7291fLG7W6uTOA3iyM9uZSMV04zRdNrXtnokW9Z+YoAxmwJhJ1zEQ05qQ8toHvP4RCFaFS38+okV/cKWCLfvr26+NF3OYeWCxLGHmL2ljh1CUknn+GszqULx2nbGJ92HW1x4nO7ek0719Hvx02KTT5ut/Nvey4dJuzaAwgpe3qXbdts02UCMv4t4PZ7/jeC8JdcNmKL8/Tp03Dw8CDcv3cvrK+uh9XBSq1gn6+683ulRNnrSsHMos7L2ThXvFMSWxHs6y7o+Jnf//KfbhlXwpV1onE9Q/ZxdXkZfvjxx/DVV1+Fz198Ht68eRNOTs8Q7Nv0PcpCAAIQgAAEJhBAsKd7QAACEIBAbwnUCfa5iJOL9bk1jVvgiDhfRNOvqiBvNjc7GkG/ubkRtre2LCncYCWsrsrbIurlXRX9i2Xv0Se9Qq7qO+z+rVpMv8yi0CuivS9NL5a4xwytbVpnRLDPBK88Gt5lgGzOYZxgr5+XhHr/vRyenwUIphwCGkkf35I89uRUksWeaBT9u0NJIiu+9Mfh9NR86yXiXiLv1e9erW2MWPKkVxZSGTPgSe2fR2Kq+FIRLmNVC/rlOOxcFGmDu39lxwv2sxPrtTO31VEXggrBvr1gn4amhbRQu4N06bPdBOt29Vpc568K49OF9W7nP32/ZUK/dsE+rjjTZKoymXwVLfbsc/kbQv6+ePLkSXh08Cg8fPAgbK5tWOL5aGVTvqfGifVoJ2dR+7Zff+Ve9Um4z/3rY0EV/KvdOf+s+ndHzPEycgVMEO1d8Jf6vf35Z7XFefHiRfjuu+/D8Og4aC7cJSLs244qlIcABCAAAQhUCSDY0ycgAAEIQKC3BESwHwmyLImvbjEjlij2sKzLsEMIg+XlsLa+pmK82Nzcv38/3Lt3T71lJbJ+fWPDIuezJKrma1+IninaTR5yk+Au9ipFtLdPIOQTCaP/tmi0kei3PBouS5DqnrJlobpBM8kD/9VVXA1QKV8S7OPUQUzMqn6zzlXLVR/6y4q9iA4uOLhobsv4TWiQZLDiNy8JZOWnJJB9+/ZtODo6VH96EeoloayI9SLUi6gvmruKGdF6SCok35VWUORB9jbDEZPamX99re2NnU79yycsbPNb8KoX7LsIn5NhINjPorP0IcLerptZnM3s99Gl33YTrNvWva3A3Xb/3ct3O/+257OgDtNbS5wisbzccySfiiWet+TmMtkvK/WePHkcHj96HB4dHISt9c2wtrpmSWdHbGgqgr1E118Xgr1ORIoFjvvfS/co3ZLtlywcIPt9vPWelNf6SP6XukFgjGjvfxfJvV4m3n/84cfw2YvPwjfffBt++eWd1kQ2zdzpunfoOW+JJc6cAbN7CEAAAhC4EQEE+xvhY2MIQAACEJgngVyw9+dTzR2aiewaQS+R8SsrFkG/vRU21jfCRoye3xT7G7G5UaubDX2b1c0gPfOa1l8VLeLjr4WTZadZlCueZ+u3zfepEeM1Sd08Wq3EMbd0aQM4CvZ6nKpyE6tYG0kvgn3Jcb8syFxX9uUx7h4F6Elgzy/OVWQ/OT4x25ujoSWSlaj6d4fh5ORY/estmv48XF7IJMZVaSLDJGerkPrR5+KGT5wUHcAS9MYmMrebyoxOlZ+ei4fue0dqA7nPZRHsuwmW7dp0VgI3gv1k7gj27fqljfvtt2m/YuDXLtjbnVwm98Wqzez2ZNbXcqVIv5XE9Y8fPw5PnzwJjw8eha3NrbC+KhH2WaLY2FTJEscj7KuCfZZgto1DVGqlMRZ8JcFe76E17Ro7VN6tZGJeAgPkp9zjZTJeIuy/+vrr8NNPb20/JJ3tciGyDQQgAAEIQKAsCfzjP/2XBf3VBXkIQAACEIBAOwIu2GtAtyZZs1BoeehdHgzC6spA/WJFjFff2J2dcPfePY2qlyXp8l5bXw8rg0E6cOmmdy2RYEsaZZaiysepcUlEj9F1VWUkE/bL1jjFOXuyVntAT1MQ0S3HbV4q5eOvdTfrYg9WSLVqfTg3QTpF+mdifRE7n0XJl45hJdLp5JH5cWJDfeUvJXnshYnvGkV/qv70YnkzHB5pFP3hoVneuBWOWN6kRLt+mh5cKFXOE8NGUV7aXaLu5eVCQeG9H8V3/TLusBot7+A8Ij8/t7Gh9+36aX9Kjwr2XUTP6efz646wFz43Fe1HhdU6pbXtn+i3xxInX6U0vT/mY2ab0l3LdlLFux6s8XaLEeu9Om37ZuPTKAp+ABH2nmTe/jYx8V7GXAkeePToIDx5/CQ8efw47GzthA2JsJdVfOoZU77P6296D7TVfB5hn/zqPclsRbEfZ+dWJ9bHQ9iB4wBmCWyzm2YD0V4n6qNoLyvm3r17p4L969dfhR/e/KCWdn4++ndJTFLboQfMfRMi7OeOmANAAAIQgMANCBBhfwN4bAoBCEAAAvMloIJ9tEoZSCT9innMSwS9+s9vb4ednR19S+S8WN1s7+yoQC+CvkTR+5Lv9HxcEzGWEqhmp5PrvCNnqSJzWbQp5It6IaNUflxAfuVALraaL22MCtcn4Orxi+/kfO2h3zzgk71O9HxXWx5lKpMey7J4vUgMq2VE+44WQB6ZlytBSyGIH/3piQj0Is4PVZw/OhpqVL170p+dnoWz87NwcXGhUfVie6NJYjOxYITUhMmShOamSul8u+x73nsxqXXTiuR9b3RfsxHsq9dQ3s26NHNV5E12TXFixo83KgYvQHxUiKNC7/goe7sWF/FqK/ROcc+IVW44yE08wS7CeBVaeR9151o9n2mTKfWTCdkdYHygcofmbMdA6pbszdKJle9mXSdDOlS+5o7adC9+3i3PP18PlydbrTls8TdBuwvNAwdk4trz5ZjvvCVJl7875O8RseATD3uxxbm7t69R9qXggRQwYAK+JJqVVWVmhWfifUouGy3/8kTxydc+npvWwTYspqKnMfBAhJrB1ybtsyTusWzury+T8MfDYxXsX716pbY4cr//UObCEeybXo+UgwAEIACB90EAwf59UOeYEIAABCDQiMD//X/+L2FFksGuraonrFjbqMVN9pbP5eF4bXVVxXx5u0jtB7HA8CjXNRTsZ60jVcXJqQA0CN8kBX+A139nT8Kyz0LIN9EhRd3Lw75734qIr9F/FrlnOCyyzoLyYzh+DNBWveDaxAMR2uWhXIV3SQh7eakP6MfHQ/WjF4He/eglul7EfPell+3lmDJ5oBMFmTLWWKyfCooCBYHZCPbVqPxSHgHrke1dNGqaKb8mmgip01q634L9NLE+v3rtTEe5TyPQ7fvZC/azWC0wyqPZ2d0mwb6dWB1vcxMEe2Pq14m3+2ImhtqJ4sUA045BtuYq3W/GHfmmgr3cC8UWZ3l5YFHxMVGs2OPIir/9/f1w8NCi7O/fuRu2t7bVus/HPbkXu+Cv13sm2Pu1bysAzUYn3f999ZknnfW/C2SyXVap5RdKXRLafOqwTrC3wSeusot7y8rJeYoljrwkml4m5198/iK8evkqfPXVV+Hs/ELPJZ88anbtLr4Ugv3imXNECEAAAhBoTgDBvjkrSkIAAhCAwIIJ/L//z/8V1tfWVKCXh19JHru7t6e/b25sqDgvkfeWqNR9X5IXjNY2j6x34d5PwyPr20kCtYGyU8ncRLCPT+rFA7s9uSexPon4cTm9WgipWB/9ciU6Tx/mTbC3iH17aez+tSXt1fLJfubK/OhPTs2PPiaJPT09DYeHh/q7fK/R9qen+m8X9Itl/WauYwGDhWBfK6AsRjWa2k4fdgEE+3LeiDGrXWwgyJq6rZjYpZc0EezL9fpQBPtpEek+0rSn1npkHptvJI35NbvMh576yYu6KP3xKwiarUBoQqP9+U+OsLf+hWBv7LsL9ral2d9IovrlZGXjHvbyt8nu7q4K9uJj/+De/bC7vRNWV2JAQR5BH6Pnk2Avk9y69i0mqI0JZ/1+7Tfv9DdPnKWwe3mNSU7ls1KvqglkSH8bFEs1IjD7K8btcPxYct//4vMvwstXL8Pr16/D6aklkrfVfoubeGxyRVXLINh3ocY2EIAABCCwKAII9osizXEgAAEIQKA1gZOjby3CfnVVI9bEj35tbS2srAzCYHkQfe31sbZ4oBzRODKpvMbKJiUpzWo3VVxvr6N0UvkL8cjPr7Tev/CZT3X3B/0s+6CL5UmxKqSKaLQTPXMtQtAi6s/DmYr1J+FYLG+i7Y2I9CLOSyJZ+SllLy4kCv8iXF3GiQC370le8SYgpMj/ul6AWN/62qjf4MMR7OuusapY2rZblCPsTXaabHcysVfOqE1KF97IPicJxH0X7JuI28UJL2JSJMfbdIKk6CPNJh6y3CDZuDttWGu7iiHe0Fr3wXJU86itUn5PIcI+4vVE5Y1pF+OGWdaYYO8+MPJvibqXwIKDhw/Ds6dPw6MHB2Fvdy+siWAfBXiNsI+r4HSs8gh7F+xrks3mq+1yazyX6ZONTY010LjBxwMZUkBDnqQ2E/vTWSeffbPskTqJHY5E2P/t5d/C8fBEV+UN4kSGrLLr6wvBvq8tQ70gAAEIQECf2Ek6S0eAAAQgAIG+Enh4V5K0WdJR9aPXiHF5W42nR0bqra50erXCSY0AP1G0X5BgnypemWgo+dl7IWcikXkxgtgj3ZPwl9vsxEg58dy9vLxSgf7s7FQj6kWQV7H+WKxvirckjz07k0h6eYvdjYj0V/Fn9lAeo/bSJ265M03V6mtH/FDqpdyrWXfbV37eljiTrq0aK+XGJ1AI9mWByMeJekF2kWJS/cAxTsxtO2HRGFSlYBcxuf6SnjYwLop1c7He7yNtJh/qJoamDW1dGHfxnaoK9vl9sjoBvFjBXmvSoot6G07rU+VdxmDz0h8IEy1xdPdt6lUcz8ZJW7Fg91j5W2VJ76fykiADE+yfhScHj8L+3r6uGPQVgSLQW/55O8eSYC+WdvK3j/y9EwV+j6Av+djHv29Kgn1s9NL9t468R9frn0mZZWCdYF8ZjPxvC1+R9+2336pg/9fP/qr5bOTvhMHyUhDnnEVNPLboXKkogn0XamwDAQhAAAKLIoBgvyjSHAcCEIAABFoTeP5kt0i6ppFs9oCcvyzCzR565ZlSor5bvVQMnxwAPyIwttMQYnXab+QP4Xr8LBi49ODuYn5Eo0vpDYjOaKgNTvSb1SLLy+kzYSWJYSVafnh8rMlj3717F5PIHqlo7570F5fmX+/7kgqlCYHM7ibNpuSiwTjBflGKZKsOMafC3RS71pXpq2A/ddVK6zOt32BBmG9Y22aC8qIuj9kwm3xO3c6li5DahG1epu4YTfbRtgu0H//bHiHqrtlE9mT39tm0e7Nadmv/9sy6CfbNzqEoZVw9eMBtX+S+K4EFYhEjE9myMvDhAxPsnz56HO7s3wkb6+taxiPTbT9lwV7vsTFhvIv2fv/PI+xrLXHyUxnjX1/6+yl2mkQ6/t3gkfrFPb6GkSbFtYS5b396q1H2//7v/x7evTsMp6dntYEVbUnPuzyC/bwJs38IQAACELgJAQT7m9BjWwhAAAIQmCuB33x0JynpefSsPfyPW+7vEW/TqpZHhFemASpKxohsME3hH3volgJEFlnvUfW5WF8V9K/Vqt4i8/xhXpbdS8SfJ8RTyxsR6c/ONFmcRNAfDU2cF9F+eHSkn0lC2Ytz8aKN27r3fRTfi4S3/z97b/JkWXKd+Z03xzxHZEZmAQWQgECCIlHdZmiyCRKtDakVh12TJjYBtrRTmwhwALSRNr1psMFGEdQfQKIAktBOpJot7ZoUYA0ztrEGjFWVNWRmZMzz8OZBds5x9+t3eve6vxcvIyPPK4uKyIh7r7t/7nf6+fHvhD1zWRrVTtVPJIcltzIrSVZJb+coVVZvP/W/T4iOCbB/6j2dswLZUNgPcuYs3tps9KF5XW0ZHdgnr6qIamSXk90Wd4Xpoui3m+Ne4Qj74TuP3u/5K+c3lt01mwyw53ZjND3d2sinnf3s0a5Prz5DML+6sgL3Nu/B/c1NWFlagenaFJQx8WyRJ7x5ZOjjDHhSXN1rTcLZYR726hlB56Ixtjy6a1QZ0TMppKwdaa/2I4MfZX1jEtBGRnHwjDGgZ4YnW0/gjTfegPOLCwoCwBUDfv2ef1yNuqUA+1EVlP1FAVFAFBAFrlMBAfbXqa4cWxQQBUQBUWAkBT78gWWzf/DipxKrJUB7SpyaYpkTr8gQYB/hK+OLsHcAENZSeaYC6gWas82q5HIR6w8E9ujHSxH2DO8RuGPEH8J3jJbHL0wi26g3yPoGo+qvLq9UpD1G2we2Nxidn+oWkOKnENipsGpBQtygBxLS4iWX4yDXSANtEjtPiI4JsJ9EZ46rjOuISnev22hDMx/g9gN3owH7/DY36cB+NG3svpjMxczF5mZ8bcsec379767ZpIA9L2Jj+zEG2wjsCwTj9Uo0tL7BqPq7G3fghfv3YXV5FWampynxbLGkfe8DYI+gHnPBsNUc2+WgJQ4eJ5YERj0fmNV3KleNbT9jW+KkjnA1CGJrThSsN5H20SknXE2gVuvp9m5vb8Orr74K52fnBPDx2UMvrvPr/+xxNeoWAuxHVVD2FwVEAVFAFLhOBQTYX6e6cmxRQBQQBUSBkRTACHu93FwndQvcVdgvFl+a9Xekvvyym7dYfimO0uIgiW1wnBC0d+cI6nXXbUezVD5Cze262JH3/cIABoUC9AY96PZ7BOkx0g196RHEaz96gvQYSY+WN80WQXx86eavLvQUMAhHy6toObbqtek7/2z/LiFij+cZUjpmuHND3s682dslaXItNb6ZHvaUXFEvvBhyftpjxNdGZ3hUdVD4sNQK4+6a4T764y7N7Xh+4Db5WpYOyXNflE3l81/Hret06iU2eWJhWBnD2pLen7b24TJddR5v+4eNCbf7ktvo0ls79j/dL9zr5QPsXftF3/DM/dkC9qVSWeV1YWu6+bk5WFtdhQ++8EFYX12DuZlZqFQrUCqWAm93FSWfBuztFXMh/3q6pyi7PA3s6XEmYQ1bdDANa7Sy0mH7nXDSeLLyUTY+BOz7GBDQo0kF9LF/7bXX4PjkmIIAOh20J+QHhpvqYy/A3u9slr1EAVFAFBAFJqOAAPvJ6CyliAKigCggCngo8OL9xaFg2E6OaZaV5y5HAYQbDOxViHq4RZZnPUX29QfQ6/My+t6gD91BH1rkS98kIK8hfROTxzabYL43m9BRoF5H9JFtzoD9c+ljW/IkRtuHkWrUHCeMWyK4Pg+/cec1uXt/4htOBNijYKOLdh1JZ21gbzGlUDdEJ3R8gT0NXSNDVA8Fs+wFNqNLljmchgPeCdRC2QoAACAASURBVFRgSA3dgaUrrKcez9QoaQMXaD28HenwPKmM4dH5YauPPJH87hqHk6rnFc+nnHFcM7Lr597/A/R4c/xMBthzvexrDEbYo46lUhB1j9tMT01Tstkf+9CH4M76HZibnYVqtQrlUpnvtdoSRyWuHRZhH9jQqXuzBvZKo1Di2WHQ3hHWq0eBUG4cbDxa/uAzA07048+HB4fwve9/D/b39+Hs9AzabfTyx4kLv7Hs2PVemwuw95JNdhIFRAFRQBSYkAIC7CcktBQjCogCooAo4K4AAnsd5c3JZQOERx6rCJj112AARXyJRH9Yh6JisWgWpLYP9DQi7BlzWbY0IVgP0O/3oNftQafbgS4mkO11oNlRCWTrV3B5eQn1ep2gPUba45dJIouJ8fq8jB+j49D+Rq9isIG9kZIE1//S0dIKXNjAwI6kjzCaZHQa6SxrskDRDIfevMGbCrAP5SOmsW2Nj6TVF6MAewZqaVeCPMB1vGPJbmsewDve0ocfzR3yJkerx0tJWoozyZYF1yu71Gh78wUfh9syfJ+8+gzXwmWyYlj70kqxV6tdf6/cLmDPEJqj6HGVn07GjvdSO/K+WqnA7MwMfPTHPgJ379yliPtarUbWOSaBrOVDbwN7OnaxQLY4odV2apWbjq4nkK8sdPiZQd+QEyLtrY7WozRqnWMi661ZRvP8hRH22G7y8C9SWRg0gD9jZP3bb70NW0+24PDwCNqtjgD76z+xpARRQBQQBUSBW6yAAPtb3LnSNFFAFBAFnnUFPmRH2Kc0JuqxWkC/14SXUvOrCK2hKHXom8RvMUiv3mqvE9inBRLSS/pgEMB0s1SdE8l2ux1KHEsJZDttuGrW4ezinDzqKYFsvU6QvkPJY9nyRk9w8Es3Lm9Xy96z6JDNW6IR+Nabf2iCwd7HCv5Gm/0QWDCAIaHjXGZfbvKAF2A/EWBPSZfVSawhV9yKh4G93tYdWLsPtOwo7qc30N3bnwdI55qeyxDSVZM0KBwcJ6mt2cA+3pbRgD0lGMn8DMetenedKyS4ovIkd9JdMFyoAHsdqZ7ZFZENWFy8h6IdX7HIkeZk4qMmwLED8HdoGzNVm4KPffS/gfub9xjYT01BpYwR9gOge2EasKdjFwnY6/40kD8yIWkS0CvLGlXB5Ptsiqsd2d9E7HDoANgmHTChgD39GicntCUPAJyensLDhw/h/fffh92dXRNh76ruJLeXCPtJqi1liQKigCggCrgqIMDeVTHZXhQQBUQBUWBiCqCHvfZQ5Uyr+k3TXpKeDXXMFnGSEUSVG8gRjhpXIf4J/CO73KhQhnMreEvRaQrIE1xUieQo2Su9/HNiOlp2jtH0CrojgMdI+ZayvEE432q3CNCfX15AE6Pp2xxNjwlnta8/L9sPPpQ0b6AS3BGByNm1URAfy4hnHcuOmI8G3OK/h5XpLnHOBjhulhWSm+dwYwP2WaJk/T1HZZUtshkSsT7SuR/Sj5UUHZ8l42QscbhV2RHvOXQauokrsB5Dv+WosjucTztouL7h4ya1Je/FJasRWTpFyxlWT1VWbJesMvi6Hb6WDt/H3HpoN71t9HvSrGjShdkuS8F/lWSc6xQch8tN7g8G9tltzeqR6/p71hxytNzo7YWlyBh3BKI9W4DAHYE6RprTfZT11F9438WfMcr+oz/+Ubh/7x4sLy5RhH2lUjZJa6GvrqcDXDUXJJ2l3DwK2AeTjta1K2KPR+lrVVt0IENoNCRokbRdzLs+CuyVrkFbcYVen/LiHOwfwA9/+EN4+PARedvfVO963eMC7D3HvuwmCogCooAoMBEFBNhPRGYpRBQQBUQBUcBHgRdfsDzs1QFGj3QfXpPUhLO+L/W6OIpcYySJCedwqTu+zCKERzubQqkIxVIJiqUivegioGcQMKC/M6TnBLL1OieNvby4JNuby6tLaKnksWiPo+1tCPxrixr9sp4d6pvdVVkQJPsIN3uLCMFxRa+JjQuBOv/mZwI2vXzBvwivPaOAPgvO5ynEG6TlObi1TRBprH+Z3uPxbZP3eVrtzz69xzKazdUYf+C2DrtAhidIHLsntHn2xIDb0TlC2PHinihyWIO4yvbMpdqWllZFJhQMbE9OiB60LoD9hUEBeJUW6syR3uYT6RvHliaLmdnfbn2QurXPfSbjxEucznHs/5iG0clYdTy9XblUgg+++CJF2G+sr0OtisC+ArValSYU8H6vus9M0GM/6mj9qM2OWR2kJgdCJvGWYbyG8fZ3A9CVthRRb1nfRPtCT/iEIuzts1+1FY+BzyjNRhP+4R/+K0F7GpHjmqcb05CKHkaA/TUJK4cVBUQBUUAUGIsCAuzHIqMcRBQQBUQBUeA6FHhqwD7yRm4v+/ZtJx6S4+a17y3a0QBFptFyerTyUS+/CN073S5Be3wJRlsb9KHHCHr6ajQ4eWyjScll2famC/0eRtOriQHzomy9kKe9QTsCixv/Fu7bSXo/AfbOCtrAPo/tSJ4CXIdlnmMmbTNuYP802+8O7Omi4CkdXygnBezjuo6On8cH7IO6xIFuNCLfAvURaM93BdUnmuLqf7Pa6v/qGGp/ngpme7cwsI9OCHh2tb3bJE9M1+rmOPniC8TcxpErsMeErPc278G9e5uweXcTpqemoFqpUvJZvJf2ut3Aox7v33216q3APvEa2Guvel6BFySeDU04WReAJGBvViymAPu0tuloeiwrccpvABR8gKv6/vEf/xF+9KMf0c+9nu+1xbXj/bYXYO+nm+wlCogCooAoMBkFBNhPRmcpRRQQBUQBUcBDgdsE7DFCDd909cs2AxaFZ/D3MIBeH33pu+RJj5Y2BOqV7c3FxQVF1eMXAXq0u0GLHBWNP+jxS74VYKcwj/Ko1/pnE73snrrpYXPZLRi+hQB7ZwUF2FvANoH/+ZwyPlw0+/ROgpO+UG1ywD5ZCzfQmjSoJwPs9QoDO8peQ3v0stHt4GSeBNwTYb1uAdZa7WOAPe/HwF4fI67P6IqlWew4XzKydxjXSZNmBWMc9txUcQX2CNzX19cJ1n/gAy/A7PQsRddj4lnKUdPrk0c89ZqC9TrHDCWd1T72ykKPpuS1nRENI6tGvsBeg/gk6zb1O7btCwN7nhTgrsTAA3x++e53vwtvvvUWXJxfUCBB9Jkku+Mnt4UA+8lpLSWJAqKAKCAKuCsgwN5dM9lDFBAFRAFRYEIK3CZgr9+ptV0NLUPHl19M3FYsQLvbIbubq/oVJ4xt1MnuhqLpm00C9Rhlj7AeI/LYl15Fz9N3xXiKEZygI+mifWZDDFcy6ANSJjRmxlKMAHtnGQXYC7BPHzSjWeJcF6zH+k4O2HMEPH8sWG/+baunwb2ioVGbq1BUvhWtTyA3iL62j+iGpDNOf9f7hfPVRO3gc59Jq1sKtCddHNvjCuzxHr+4sAB379yFD3/4w7AwP09R9pRMFvusPwgBe2NjB0DbUIS9uq/re/7IwJ6GllqXQQnoVT6DtFwrUaBvWeGYBPa4WqDfg7ffehsePHgAu7v7ZONHgQk+fek7bhz2E2DvIJZsKgqIAqKAKDBxBQTYT1xyKVAUEAVEAVEgrwK3CdjbNgWUWA5fYFX0HAIDBPPnF+dwdHwMF8qX/vKSo+nbnTYtL0d7HIxgsy1p6JWbXBAY1OgX+6jGqTG0cT+Q7O65oS/f2RXPuUUGsFcYLefB9GYqOaTjXtHNnwUP+xyuFLlUcORouY6ZtJFY4lx/hL3ig859dJ2wnq6XVIAjzs5YxhAHuiry3ewXBfbWNYJ+VNfyWKS92s4Ae11SUCJPBMdldmzh8H6a1InpOmiy6pV238raL6KGM7AvFGB6ehrubGzAj//4R2BleRlmp2d0ZwLOxyDUJ4CO9ngq7wyto1DPCPq6PwqwNyNLgXqWl1fgmeh5C9in+f3rSQ78zruHk+Y+fPQQ3nv3PXj//YdQrzckwt75qic7iAKigCggCogCrIAAexkJooAoIAqIAjdWgdsE7OlFHD1pC0WyvkHveh1hj78/Oz+Hw6Mj2NndgdPTUzi/uIBGs0GAXgN+HaVWwKg7BRk4Yr+P69GZ80Qj7PP07m0H8Hk0sLfJAexdDxlE1ebfMykqUYB9fv3ybinAPq9SertwAtU8HvauJaRvn2DzMhKNniCwVz7zbIETh+3B7xSwT0sgbSx04nVPmnpJAswhfV2v/46Ae3x9n30ku62J01DZnlGZhbgCe7zPV0plssX56Ec/CutrazA/N0eR9fjBOHsb2Jv7/DUCeyzX9rjXHvX0XSkQpMGxlLQj7ZXXDT6DBP76fdjb3YOHjx7Bj374Jq0SFEuczCElG4gCooAoIAqIAokKCLCXgSEKiAKigChwYxW4VcBe+cvj8nYD4FF5DLweDODk7Az2D/Zha+sJHB0fwfnlBSVxw78xlNev2Ox9H3qppjA38woe7s8hcIUi5Gg33wjbGzt0RquYAHtn/cQS51m2xHHt7qcF7MOodDzc+CkA+0RYH8/9O7x9CcB/EKSsVbeWeMeOY/nLeIR3HXS5to/C9FzQ3rE9zsAeoXyxCKsrq/CRj/w43N24A4uLi5xzBgpQQgheYNsYykVjVlgMj7DHYTRsAte+tw/9WZs0qXrYhD32fKC0Qg2wTWT0pJ4/MAgBn22Oj4/pOea7b3wXzs8vcvXb09pILHGelvJSriggCogCokAeBQTY51FJthEFRAFRQBR4KgrcJmCvTeZLxRL01IstvaBjsrZBH07Pz2B//wAeb23BweEB2eNQ+kBFHJTbLP97WJSgQwShAPuUYX0twB7jKN0+EmHvppfv1hJh76McTxwSGGaPjCEHGceE4Lgj63V1nwawt8uOyKaj5zlH+ZBP9K9suWW732dG1uuju07YOgJun9Hls0+aXkOhvUdbfIA97rO0tAwf+tCLcH/zHqysrBCsx5Vy5FGvE8qq5PF8XmUAe3XyUQR7whloR8hHo+WjIN62xDHaa+uchHw3dNagjY+uN9n5DAjYn5+fw87ODrz66uu0WvCm+tdj3QXY+5xpso8oIAqIAqLApBQQYD8ppaUcUUAUEAVEAWcFbiOw1xH2bIvDSQLxJffi6pIscZ5sP4G9/X04PTuFfh8xvY63U1H0Opo+HOQaWOFkwZcooMja3rnXbsEOWcDeA/KwDYbbR4C9m16+Wz/vwN51OAerfVyAvfv4T+vP8fvaO9bN18NeW+KkDtTICoIQss+qo5p4SJsbSRDNe8LWdcB4nphZLU48bIr/yjimjHR5PsAe98Vks/fu3YcPvPACbKyvQ6lUgnKxBCUdqY6J5BWwx7s+QnR8XkAbPdvDnp4baGpGzeroNkcSxg4D9gTaVYN4vk2tkbL61tx/0oC92lb72OsI+3q9Dvt7+/CP//gqHB+fcN6dG/oRYH9DO0aqJQqIAqKAKEAKCLCXgSAKiAKigChwYxW4TcCePOxV1By+cOPLLUJ7nUSu0WrCyekJbO/swvbuNhwdHdOLrnlptimBftNOSjCoX7gFxPuPawH2ztqJJU5wgo7DdUQxNOd+yF5gM3qk+tME9uOH9aS0m84ewJ5XRfFXfO4uOvuq6xSN/o/WM4qhC5TANPZJgfUG2rreK246sKeGxYUYF7T3AfYI3GdnZmB1dQ1e/OAHYfPOXajWqlAplwFX3eHzAT0L4HecqEe7HEw4i/lqMAIfLXN4CQU9O1DzEixxDNi3B4GVZJZ+HdUmAdZTAly1XSh6PzopoJLO6rrh91arBYeHh/D6a6/DwcEhNBqNG+u6J8De7dInW4sCooAoIApMVgEB9pPVW0oTBUQBUUAUcFDg1gF79eKML7UE7fHlHP8bALS7HUo8u7u3S7Y4+wcH0Ol06AWeSb8SLosG2n93BTEOfXOrNxVg79y9AuwF2KcPmiTDDuchxpfBOC31O1Bor0kAe43H1YqpEFmPAHudlJYam2XZY2ZvObdJDmAfm/t1vU88C8D+GqG9D7BH8D41VYP5+QX40Isvwv1792BmZgaqlQpF2dOzAIeqQ19F2ZsIe7SeUYUGOW0iEfaWD31sCESBva1NGqzX3vT6sUOdfDoaXwN9ivZXyXN14lp8bjk+OSYP+93dPbi4uKDVgjfxI8D+JvaK1EkUEAVEAVFAKyDAXsaCKCAKiAKiwI1V4DYBe/2Cy1FrDG16KoqNfu734PzigoD9+w8fwt7eHnR7XetF3n5zjpArk3QWM8FFcIIrjLmxo2GCFRNg7yy2AHsB9pMH9o6gPbWCjsdxjbDX5dK8hTY5UwAzStg1rCdCix7hadAeI/UR2urIfS4kC9gnxui73iOeFWCfAO3HgY19gD3a3lQqVZienoYPf+hDZIszPzcP1WoVyioRvUne2u8RBNfAHiPtTeQ8+sRHLXHMWz174icBe3sImtNAeYHpY9sWSTq/jgmNVwlpbWBPtn5qRYD220ebn163R9713/v+92Fne4d+7lne/M43l2vcQYD9NYorhxYFRAFRQBQYWQEB9iNLKAcQBUQBUUAUuC4FMoG9T8HqbdsGjMYPloiHAh9Rm4QkSxrzopxREVzG3u+Zpega2duxkd1+Dy6vrijh7MOHD2FndxearSbZ5jB34Og7zi7H3rW0TN7+vVV/H2mey32G2EWk6uEDrDw87L36I5HYeR3JaSf7fKJhOIZ5Ix+ZnSqtNo572NsnUhh/BdumQ960ertwUT6GI0jmK0WGBOOwxLHLQJhoF+lT5/y9dj1ledQ5wVYk/XaQhMkVaKc/BXpy0liG9QUowmCA13g9FtDT3NygYIDWKJianAZlkG6WD6knBMJlP0vA3vcMCA3ISD/FTYTyj71h94PwKcD/sn+H92q0v5mamoYPfuAD8ML9+7C8vAxTtSn2sFf3eQTuGGGPIFzf4xM97E3/8nOA9qDX8F3XldprWduoh4mgKeiTb/vWq+31fqG1HyoaX/8N64iR82jRQ5ML6LVf5PpfXF7Ae+++D48ePYLt7W2JsB/DMJNDiAKigCggCjx/Cgiwf/76XFosCogCosAzo0ASsHeqfJgrqZdoBbvRPsDyhQ2B+mH8hph5+LXfJH+LVk5thtv3MPEa+dIihFFJ43Cpu8I13V4P6o06nJyewqPHj2B7ZwfOL84pMg09bMnvHl/i8Rj4gq3BjfK7NUV7sKdMTa+FcmSW6reBI+U1EYMupbmQV3Nc7utr/0wA2EfhfJ42OXYLnxcJ7Pl6gG0W5I62MAqp8yjgvk0UvuU9Qly3hAuhNaniPpzZxivoi+CiY080XIc7V3b/J/VltH62koXsOY6I8DYEDa67VhmxjtIAXv9Bw/pg6valT/Xhs1/s2d5n5ijsVx5PCkp3ItN5AbDHHV/7dhH+7EuVvEPGaTufW4zrGeZUIWtjn7ol+CwNLz7NA17vpQZpaI5/MIByqUwR9vc2N+nrzsYdmJ6aovs7fhCcI7xH4I0r7nhynoG8ecZQHvYYZa8n79nrXkXhJ5x0Ifgesceh/bB8G+pHAX9EX7bBCfLv4L8R1tMz1IBXCzYbTdjfP4B3330X3n77QWZ3muCDzC3Hu4FE2I9XTzmaKCAKiAKiwHgVEGA/Xj3laKKAKCAKiAJjVGDcwN4G6/QK7Ans8zQxBPWtCHssk1628c3WAvYI5BvNBpydn8Hjx1vwZGcbTk5OyBanUCiqRHMqyt5K/MaH0tGUeWrmsY0A+7Bo7oRT2Vt4aO+6iwB7V8VyRKVHDynAPqyIiiiOrAp4boD9UAstO2JeI1y8oGIEtQb2fUBg//LfdD3GbvIuf/alsgD7vGq6ziZ6AHu83aNdTK1Wo4Szm5t34e6duzAzPQ3lUolqis8GHG2v8tvQrJgF7NVKOwLmetJfAXdfYM+R8cHUQmZEfrQOVoJcfKai/Dz9PrSaLUo4i8D+wYN3Amu/vH0yoe0E2E9IaClGFBAFRAFRwEsBAfZesslOooAoIAqIApNQ4LqAfSwiXkWy0UszvSEPad2QUEED6a3IejoScRmVPFa98NImlt88+tmjBQ762D/ZfkLLyA8OD6Hd6VAAoH5J16GtKpgtsMnhyl/PR4B9WFcB9s7jzJWJ0WkjEfbOOusdwtqFjC3MMXWfeA1ns8rIhvXhi9BzAewzLbXCFjcsvgL2CtrjfYOBfQde/04ZXvnKLACUAAZlKBSrUC5VoVabhgr6nVeq0O93odtrQaNRh063Bd1uCwpFjLDvwSd+tgW//bkGCLB3OHVcL04+wB57tFiCSqUCdzY24O6dO7B5dxNmZ2ehWi7TCgoyQaIVeEH0Op1R5kRlazzzLIB/U/72GCVP4N0xwj4R2KuLr7n82lH5dvnWz9q2h9YO9gfQarfg6PAY3nvvPXjnnXeg08F8PL3Ea7pDT419UwH2Y5dUDigKiAKigCgwRgUE2I9RTDmUKCAKiAKiwHgVGBnYW9UxNh7E4yNQ3hXY24GSqgyC9bZdTuRnjD3T9iv6hRtftgfqBRvdiNvtNlxeXZIdDgJ79LFvtVoqrSBH11tVDewQ7F+OtwuevaM5whexxHHvYrHEudkR9snQPujn6CniB+zD4ybdHkch6jF5otwoS5xMWK8nMPAqU4LCQCWRLeDkrfoq4JU/DOz/4F8uQwEqUChMQ606B9PT87CwsAwzM7NQrdWg1W7AVeMcTs8O4ap+Ds1WHQqFHhShB5/53IUAe9dLmuM9I0adrRVvVHSCJY72eC+VirC2ukbQ/t7mPZifn4epWo0zF2CEfaFI44Ei6NWJqSPX8eaPfvHkhmOi74uU12AUYG9bb5lAAAva6zw5vJjPqpv5GRcLFkMrFvFZ5vj4hPLxILRvNBrQ6XRInjzXm0lZ5Aiwdz1ZZHtRQBQQBUSBSSogwH6SaktZooAoIAqIAk4KjAvY27CeEcp4gX0I1kdAvaL4nCdW+cyaCDkVYa8McqDT7cBVvQ67e7sM7Z88gXqjoRLPatsb9FxWsfzWmy+/1NPrsJPG3hu7Qg7vgtx3dF5o4NqWPMQhVu3JeNi7NsVdXd5jEuVMLsLeXQW/9ruNTP8y1JUg5VLgd9xAI7tf0gD6OMuwe+fGAPuEIZPcu9q/HiPmVbR9DNgHljgYYY/AvlisQaUyDzPTSzA3twzLS6swOzcPlVoV6vVzODs/hoOjXTi/OIZ645yi64uFPvzr36vfSGDvfoZNcI9RB2t0cVuCRZL2ocfvq8vLsLG+Affu3YOlxUWYmZkxwF651XOeHOtZgqG5FWGPAQD0PDEGYJ92QbfgfCKsVwCf3f0sYA8A3U4XTk/PYGtrC95//304OzuHZrOZq1P1BEKQnyHXbl4bCbD3kk12EgVEAVFAFJiQAgLsJyS0FCMKiAKigCjgrsA4gH0mrMdqjRBhnwjrbUsctqElwKl9ZgnYq+Xs5kW4ANDpdqHRxGRt+7CzuwOPt7bg6uqKQL7+4Au6XjJvfmdNQEziJXdixNZ9yPi5ArkCm5sK7DPcnDzkTNzFVS7fcm8qsPdrvxusT2No2VoGy3/Shmk8Gt59ki+cdJZqa12jsmuZZwu//k9qyzUknY00ILF3SWicYMW7EAJ7NWlXwOSy6GHPUfYDQGA/IA97Ava/sQTFwjRMTy3B7NwKLCyswsrKBszNLUC1VoGLy1M4OTmAnf0ncHp2AFf1U0SkUCr04X/6/ZtpiZOnv5/aNn4ndKi6sf6PHJPu/Sq6fHlxEdbW1uD+vfuwsrIM83PzKrGsSmugDmYgvR1xj1H2CuYTsEcrHEw6q4C5syWObbkTsdPRzyYUIBD9ouemIFOPscQZ8ERCt9eDy4sL2N7eoSh79LOv1+u5uliAfS6ZZCNRQBQQBUSB50ABAfbPQSdLE0UBUUAUeFYVGBXY54L19OIZ8KZcHvaWJY5O/mai4RL860PAnjxqLWCvX8BhAJ1uj3zsD44OYXd3D7aebMH5+TlZ5eBSeFpWXyxCnxK99aneOmo/ZslzXZ0+BrhxXVULY0OHUlzbJMDeQVz/Tf2ArX95efd0HS583EkDe76wJdhtq2ba9XEH9sPa5KdPXH2//p88sE+H9bpNRSgMdIQ9DgUE9b0A2BcUsP/rHrz+nRL8wW8sErCvVRdhdnYFFhbXCNjPI7CfqjKwPz2A3f0ncIbAvnEGAB0oFQbwP/6eAPu857HZbsQBm3pmW8clf3mKkO/DwvwCrK6swP3792FtdRWWFhbpvk4fe9DrCHsVWW+guXpg0c8DhRL71xPojkB3/Xhjr8qzzxDbEi7ajmhUvbHpCXnaqysB2vLgKj8E9sUCPaPUr+qwt7cHjx49InB/cXER6hrbiscONBBg7zyCZQdRQBQQBUSBW6qAAPtb2rHSLFFAFBAFboMCYwH26i10KIh3BfZK3GGw3vb51i/C6ICDEXHGmxZfbJUvLfI8jEprtdtwdHwMe/v7BOzPzs7I/7Xfx4hMXHpeop9tYM8Qn72Qr/UzIti41rp5IVFPbxcB9tfdlTF2pQvMtkS5/qr5nQZuwN6vDGx7HMTr4RqPrNda+Vw30tvjX/dw391UYG8gaNo1JyQAR9mTfz1Z4ihgr6PsMV6agH0fXv7rAbz+nSL8wW8sAEANSsVZmJ7GKPtVWF5ah7n5BahNVaHeuCArnIOjHbi4OoZG8xwKhS6UYAC/87sN+O3PNW9c0tnrPytHKGGEAZt5VqtjY0JZJPZ4n56bnYOVpWWyxFlfX6OfS+Uyn7n4QKCfLyxbHEzkap43aAwxoMd7P0XX6wh7WwZ1AtERLRu96Nlu2pAQYR+Kro8cJyhKTxawZQ8nzh1As9GCg4MDssVBaH96ehqaj0gD9tw8hv/X/RFLnOtWWI4vCogCooAoMIoCAuxHUU/2FQVEAVFAFLhWBUYG9uoF1CVqPs+2WTY4sQS3hGw46Sy+WNNbqwq7R3scbZGDUfSYmO349BT2Dw7gyZMtODk5pUS0vR5GZAKUFLDHbXWEfQjY+8CH4ZHsPgAAIABJREFUbO+MUD9nQoprHRUZB/dpv2t9vUDC9XvYRwMsXZuVf3ufEeAOX/yAbf5W6C0nMWQI2vrI5tycPJHz469Idtvcy0wCdtkTNtcfYT+0S2JCKFfyELDHa3lgizOAHrz0KTDA/vd/cxYG/RoMelXysZ+eWYL5+RXysJ+amoJ2pwH15jmcXmB0/Sm02pdkh1OEPnzm36CH/Q0E9tkDxHmkJ+7gc212rJv7SGYATUlj+32YnZ6GxcVF2NzchDvrG7C6ugqVSoWi5Ac4Ma8/VoS9vt/rtPNsh6OscBDaJ138cwJ7AuSWmOYMsiF/JG9O9CxDSxz8YD3xGQU/7XYHjo6OYHt7G9555x04Pj6myPvgusulYlsoIMH6CLAfz+kgRxEFRAFRQBR4thUQYP9s95/UXhQQBUSBW62AF7BX0fIavNsAXoP0WCS6Y4R9ZmQ9eYmzobh6JSVIz+/UVtJYfFElYI/R8/xzr9+D07MzODg8hCdPnsDR8RHZ4nS7XerrUokj7PULLr20F1SEPb6gq0S2TgMjg4z6AAqn8se5sSN88SraBwqBAHtXrQXYuyrGkwJh3VLjaRO2zV+e+2nmfhV55oB9RBRz7Scfe5yo1WRUA3u2xeEIe4CX/y+A179TgN//zWkYDBjYFwozUC5jpP0C1KZnoFabgv6gDe3uFVwSrL+ATvcKSsUBFGEAn/mfb2iEvfuAyT8Y7S19rs2OdXMfyQGwx5VxU7UpWJifhzsbd2BjYwPW19Zgqlaje7sN7AMLGo5c188t2vpmaHQ9auIA7ENihyxvwgnurUclG69zRLxaQYDtIB/7To8g/c7ODgF7hPf4HMPt4t3T7G8E2PsNf9lLFBAFRAFR4HYpIMD+dvWntEYUEAVEgVulwDiBvW1RMw5gT5CdXor1N/7BgHpKMqejahHY9FVQPS/1Jn/YAkbcMbCnF1T892AA5xfncHh0RMAewT0uJe92uvRCnATsMaKt1+3xCz3NCjgMA14vH9khOIbLoRxKvb5NHeGLV0V8oJAAe2epBdi7SpYE7NOPoc/t/Gsf1DXO6xxzv5I8U8A+EdbzHUEnng16QgF7FWU/KAxCwP4PfnMKBlADGEwBILgfVKFcmYIKflWrAIUu9AZtaBKsr0OvX4ciAXuAz/4b9LCXCHunM8dxPLuPZBvYD6BWrcLc7Cysr6/DnY0N2FjfgOnpKSiXysFsG1nlkXk93dfDHu9FY4ejk86SRU70Tu4C7O1t6ZGAz/XQtcHy1oppoFYQYMABPqNgEEGv14eTkxPysUdgf3h4SPl48PdRz/rouS7A3mkEy8aigCggCogCt1QBAfa3tGOlWaKAKCAK3AYFRgX2xiNVR7wrUUYF9gjY6QUzmmBWAXuOgFMJYQnaE4mn11/9I0F7AvZ9ejEvYmR8EaPUAC4uL8jHHr1f0QMWX3o77S70oT8c2KuEb8YqWdcP65LyM7chGdjTPj504mkOPkf44lVVAfYesuXHwvrgAuxdZVaJH9VuDPCC6xT92jo/4sB+WB/FrSzcaud+Ibm5wD6qnJoOTm0iTtha+1DSWVxVxd8HoCLs/5oj7BHYFwo1KJfmoN8vQ6eH+5egWCyT1znC+UGhA+1uA7r9BvR6LSiSJU4B/vXnOvDbn2vdPA/7Ea/LtuJx9a07mMe1maPD+WND77Qy3UeyFUneH0C1UoHZmRlYW12jCHuE9jMzM2SLY0LPVW4b/ZxhouvV8wSurMOJevxO/vXm2cY6K/MC+8h2SU8E9rlOdjyR8nTCWQT2OPGA0f/489npGezt7cO7775LzzII7DHKHqG9/iTBeQH2bldX2VoUEAVEAVHgdiogwP529qu0ShQQBUSBW6HAh15Y8m+HDemT3rAtNoUvw0kWOqZwy0uWot0wAVwEckf35+j6wBRBv3ij1ath/TrSXidZgwH0Bn1KMnt2fgaPHz+Gvf09ODo6phdd8octl6Hf6/ELLyWhLUKpVIQuRtjjpIDlvJIFHAKvWgvMU5B+RDAfQpHQczYOTDykXa4HePEaLCOCpPxljknEIQVSLK9XMV475W86bRnYIBAYSx4AGaMm+ufwQfQx40PHxnHhY/jpRS1war9fOdEykoC6vQ37ZNuricLVHHYhtK5oenbPvgCqPuRfKV92snrJKYObXHzQrObqFU2qCgkxwaa2OWtpbRZUONZ3sXrZmDdhaBhYr7k9wkqewGVoD/DSpwbw8l/3KOnsH/7mDBSgDIUiRtejBRquysKoak4wyrOvPYqy7w9w5VUPCtCH4gDgM59rw79yjbCPnjCpqwVseXw61L0XNMDOA+wz88+kFW9PTF/TJLV9Ty0Vi1Cr1mBlZQXu3r0L9zY3KeK+Uqly0lalP9rjUH4bFWlPoJzGgPKuV4ln9RlJwyzhvslz8oG1jf1v0jXp4mTb4iQNaQo+iIwBNTfI9S9At9eF+lUdzs7O4MGDB7CzswvnFxe8GlBZBKqqeQyM8ewiSWfHo6McRRQQBUQBUeB6FBBgfz26ylFFAVFAFBAFxqCAF7C33iHt5K+h6kSAy1BgT6vSrWXp1r+j/vgmst741weVwZdvBqpM1AnXkK0OheLTN3w5x5fcTqcNF5eX8HjrMezu7sLB4QG0WgrYl9D+pk/Ra/gplopQKhfJLzYG7HNE2NuR9/TuTsAiDuyj27l2byZ7S4EGruV4be9IU0NANGeBsVUdOfdz2SywYHLZi3rddQeP7cPAnkoNFRuvQzKAT572GT7Xk72PW4Pc9XIcYlSdwN/Zrl1KW3QfErXja8ow3G8DUA2P6cgG1tvl6J+DiQ86ugWiM/XzEWBiuTXCEzoGRJpfx8FkcnuzZy9YsqieaInTh5f/pgtvfKcEf/gbc9SHA5rdxfsFfql+NXcPHaGvEpgjAB0A/NbvNuBffd7REscV2Pv0ZeYASdjAqlcasA//PkjsnMbgo783ciYUYHpd2b3wSRm2iwmfR8GVNF5+sOoOD1Mpl2FxcYkSz75w/z552lerCthjxLxKQIsr8Oi+ToC8CAj7cdKGoupNvYaPOwPoE6A9XSfsa4V10U280qh64f3MJLq14D7WkSUaQKfTgXanA416A95+8DZsPd6Cw8MjE13P55ntZ89jYFJz9ViWAHufE1P2EQVEAVFAFJiUAgLsJ6W0lCMKiAKigCjgrIAXsNcv1Xb05TBypWwjQhHyVk2TYL35szpuUnS9frk3iW77GMXPEM7gGgvY49J2fDknYN/twOXVFWw/eQI7e7uwt78PzWaTIH2pVIYeRdgzsC+UChRhjxCfotacVU7YYUiEpQujs48swD4b5o3adc8SsI8zPwH20f53B/Z8tdH/J/il/mfWBKk0FzbQ15NJnAND7yXAPvBJKah5DB6j9uSbkSsE4sM9yRMh/LvwVSD4FwP7NrzxnTL84b9kYM/9n35Fj9YD/z0ysE+A8bEaTAjYF5zJbQDs815L9fkR2j6WBibjASJHYTwPzpHx+EGf94X5Bbhz5w7cv3cPFhYXYWqqRrZGBOQxCb1KLo/AXj87jBvYc9S+fpCx2hmJsNdN1DCeJxBUsAGOa5pUUDaA6njdXo+gfbOBwP4BrRjc3z9QEfa4OhBXjjDc530nC+uxTAH2OQavbCIKiAKigCjw1BQQYP/UpJeCRQFRQBQQBbIU8Ab2FiBJXCYfYacmwt7aT9MV7QFN4F5F2kcj6/lt07KiSLLjYQcbA+yDRHIqwg2B/WAAPQL2XajXryi6fmd3B3b29qBer9Pfihhh31MR9sjXcHl8qQB9SuQ2plhpAfZDh6ZE2GeduUl/j0dShrdyBfbh7WPuDKFzPBxBreGQTyt4H/dpMR/G6QbsVb1UU+0ocY7PtWixuj4Fk4e8Uz5gH0wJ3J4I+8hIjHWWOuOVttGpN43x08ZTOrAP9mBg31LAfp5Hmceg+R9+t+4fYZ8H1o9+8uQ+7SYB7GncRzo0ezLRffJVA3sE9fgcgd/Rtx497DfvbsLy8hL9G33pNbAf9PoE7fVEPI6HELDPqeSwCHsC9moSwRwuBdbrKx8D9kFoP1xByIO2aCLvse69bhdarRY8eOcdePToEezt7lHUfb/HeXtsYJ+zOWPdTID9WOWUg4kCooAoIAqMWQEB9mMWVA4nCogCooAoMD4FRgL2+u1SR5zajG3Y+zav0qZPEqynIFQ7Kk2Vk+QbHfqdgukakmn4b8AMWeUM6AW90+tCo1GnJG3buzuwvbMNFxeXFHlfLKKncQ96+IJMFICj7CnCTYC93+BzBGMC7H1kZmCfLHUyAB9ucxPUIa370gJ0Hbs7obE3ENhTdCrn19C1C4B/pL7GBiNY7WPixoda4mgpNMB20MFH9IlZ4oS7OAmU2+d8UjLczDMiMcI+2OupA/u8sJ5vWJnNHccGtxXY63v+1NQUrK2uko/96uoqzM3OUeJZAvaYjljZ4WDuGoq8xwj9Uom+24lm+RFEn8vxh5uhwB4tdqxVf8br3u7A6IVbRQbYVjoYbMAXeD6efs6h55lOB95RwH5neweazRbl3BFgP46zRI4hCogCooAocJsVEGB/m3tX2iYKiAKiwDOuwIsvLHq3IC0KXpH4occ1oB4JuOVZz/9E71blH2txi7REj/r3moPxiyzDSwI/tKo8WFqOL+dod9NsNeHo6IiA/daTJ3B+fgatdpte5mmp/AC9bRWwV4ls9WSCk2gZUIxhQPC58ZY4E4BJPsDeqU9G2Niv+ZMAcJmmSNRqV/ge3ke3Q0WMp0zMBWX4t9tPZ7eOdYqwZ68KFS5srSgwq32Ca4y6rKnKBBoEEfa6nvo48Zhy2svlYuAj2I0C9tY1MDPAOhqyzVfRYbuNC9j/1ucagF9/9qUy/PmXKpkDLq1OiWeGTx9m1iB9g1ju4xzH8qniRCLs0a6OEsRzhD2e2wjnV1dWyBZnfX0dFhYWYKpaMxdBjFrXK/tCwF5BdlsOY72XMMoygT1G2JsVhOqotiiJXjXcHnPFNVH5PLEQXLsG0O124f2HD+Hxo8eUl6dRb0K73THXemfnoxzjIO8mEmGfVynZThQQBUQBUeBpKCDA/mmoLmWKAqKAKCAK5FJgFGDPiEQlerORsxVBn1SJGKzX0N767gLsdT0sIwllrZMM7PEFHb3qEc6fnJ7Azs42PH7yBE5PT6DRbHLk2gCBvZXEk4Pz6eMFkx2SDrowOlvfTFybRFp83uR9iE2u0Rhs5KWxYxm+m/s13x9c569n5ghIgPXZAD4dvseT3Oq6jgrs/TTOr1RQT2W2EpLO/kfQb4WC9rnGvRn08TVBJaClSvMXn1a2PpapS2gopCNmTjrr0CYf0W4QsFdKUoOVfKrxaSLoC7JtmJN+nj0tYG/aY3XlTYD1pLfL+FL1H8cwuw5LHLxfk6WNAvZYXQT2S0tLcGdjg6D90uISTE9N8RhT569eiae97Y0lTqSS+lknafWHM7BX8N2MA12WOh/ZQhCD6RWwp2cSfb0JAhD0oxba4jzZ3iYP+4cPH8LlxRW0Wu2n4lkfvWIJsHe4hsumooAoIAqIAhNXQID9xCWXAkUBUUAUEAXyKuAF7K2X/CCZWgbIVm+WSZH1Cm2FbHKuC9jrF2uMnkef17PzU9jZ3YWtJ1sUbY8+9rT0XLEynehNcbhQYsS8Gis6EN48BgOCPwuw95wUceoQ/419gJWPJ7t7DZNBsz5OtlVOPGo+G7z77JPdMj+Ns48b3cItwh49oQHKaI+FE3r9Hl8rDLRXq4LUxcME46tJTYyW15taZ3typQceU1Y+ok0M2IfWEGV4x6NK4YmkuEjxFQn8m5sP7G8KrCe1bimwxxVy+EF4j8B+fW2dbHFWlpdhZnqazkNtbaWfScgOByP0MbpeJaW1x90owB6PyQEA/KWfCdKT0fI2OpLe5MIg0B8fQf1ej+z9cKXgu+++C+dnF9BoNIdeEBOD+t0voZl7CLDPlEg2EAVEAVFAFHiKCgiwf4riS9GigCggCogCwxV48b67JU40gWxilH2MjHHYZMizPhJZT++hJmgyWPKt308zLXG0z6yKXqOy9CcCs/owIL/6i4sL2Nvbha3tbXrhvby6JLscBmvKrsfiQNqmwiVeWk8ShCR5xoG9C04M9UPOE9Ll+CGo4tIxOesyns2ebsWyYT22chi9S6t/2j7h7X1Ysvskhzt9dAX2GGVfLOCI1lYaodGnVjBEI+31vymNZGQ4JdWZZwudR4yPyE8F2Ku2pTYwqx+TNZs8sK/An/9RtiVOLONq7N4YOVcyzsTxXI/4KMHIHOdR48eajCUONwhhu4bi+DPa4KyurMLmJgL7FZibnaUKatscfdlDOE6wXnvYR+/R6t++Efac/0JdN5RE2qPeXIe0dDrprLa+MRH4evWJmihV2+MExdnZGWxvb8ODtx/AyckpXF3Vh3aqAPvrHfNydFFAFBAFRIFnQwEB9s9GP0ktRQFRQBR4LhXwBfb8sm/Z4RgfZ/0mqr5HgiX18nOzHD3IPmsIVarNjm1HoxiHDXYZpnO5FEFnAKTZWP2G/4K+r1f1K9g/2Keks/v7+3B+fg6tToePYHEUjYgIcDiGwN8qYI8AwR0lWn2R7zTzKcOHV+arzTi2csav4yiUjpEP1lsnT6zkYXXPBvZ+/eKjVxbojUs6DNi3L9tj6wP7QH9X+nv4pZlftn6VsDLiuQP2efsufbzdWGBPp1ZKvRNODmve+lrGnz6oPsN8zjTXik0E2NO1TiVjVQXiv+fm5mB5aQnu3t2E1dUVWJibNys8GJizApigtVQsEbQ3x7HWbNie8dH263s8P99wf+vvaGtDkwiUF0dF2Fv102XpY9oonmpGdVQXcr2gxzo+/gmP26g3YHd3F9588004PDyCi4vL1G6KOPC4dqfT9hJh7ySXbCwKiAKigCgwYQUE2E9YcClOFBAFRAFRIL8CrsBeR8gzq4/419vQPokC6OSy9LKpo9cDkGEnsbVbYOCtVSa9v2qrCf2z5fGqgT1uo0vQL8Ia5Hf7PWg2G/Ryu7O3A7u7e3B6dgrNZpPrp8oL9mOOH6SBy6ezAHt78iSfZgLs8+mUtVUWrE+OskwAyBHwHwZwURgZnPx+sJ7PbvdPXugbHPnpAftfGt7GWwjsE3vU/NLuu3D0cHwcJB0pe7yM38M+Z4Q9NsA18bj74Hfe47YBexIgAdhPT0/DwvwCedivra2Sjz1a5ZDdjPUMQxH2JQXslXe8HW+ANn30XEGZ6MOfTGBfKDCsV9BeX+EI1kftd8xYsc6J0IUUV+AEEwI8vHDFYBf29/bhhz/8IQUfnJ2dUyWHzRX5pLBxHWgC7F0Vk+1FAVFAFBAFJqmAAPtJqi1liQKigCggCjgpMAqw55fOlCj7HMDeXloePY6dYC02OZAE7vWbqYmw5xdaDX41wDcv1gUAXEbeajfh6PgYdvd2KToNl5LXG+hj31dRdipa30pAK8A+G47FgYYbTBVg73Qap26cldwxOdLSFdjTyWfV4XYB+9m7c4oFdqBaA5idLcPi0hQsLc3A0uIyVKtTUCiU4PyiDqenF3ByfAaXFw1oNNrQ7SB5L9Hff7H9afhPR/8vcIQ9AnuN7RK671YBex4P1wfs812PbhSwT4ms1yPB7Wrpd624dcBewXpOGh8oWKvVyAZnY2MD1lbXYGVlBSrlMsF5fZ/B7mD/+msA9grKmwh75a+Pkws0aaAj+lU36ukqWmmhwbw5f/h5S8U78B46Ue0AaLXgD77/Awo+ODs7pT+xb77fGBnHXgLsx6GiHEMUEAVEAVHguhQQYH9dyspxRQFRQBQQBUZWYNzAnsGMeqmM1M7Y4Ojkaxbks4E9vnAjMCePWTuKPhIRZ0C+pkEY+KaXnPMackOJOPhe/UdJZbmMTqcNxycnsLe/Bzs7u3B8fAyXV1fkUU1HUGAFPe91AtpxA/sobnJ03DEqJ72Th46dFO7s+iYvljie51w+qOh58NTdwl0er4MAe4R7Ufn4F9oSxwD7Ygfm5sqwuTkPd+6uwJ076xS1W6vNwKBfgIPDE9jZ2YetrW04PDiFs9MraLd7UCigL3YZfrH1LxSw/zvLEsfuE+tnuvY5fnyWM0zEw75g2YhFZiJiEfZBZ8SvZ2HEbEc/51FKA3vc9o3vlPPskrjNz/xcl37/Z18aIcJ+SA4TPPYk+OptBva64/AZolKpwPTUNGxsrMPa2hpB+1q1CuUyjgFG9nifRysc7WGvveVHjrDXeQK0JY4dYW8BewT35F2mAH1wXQ4S1Qb2OMGVQY8TakOxCIcHh/D9H3wfdrZ3KPgAVwM8bWgvwN77UiM7igKigCggCkxAAQH2ExBZihAFRAFRQBTwU+DFFyJJZyOkIC1haMyOhug21yEG7KPJZi1LnFhCWYtSpZURs8gxb+fW+m8N7JWXPS9lZxSi24QQvt/vEbDHCPvt7R04Oj6Cy8srGAx6zPsLRTo6TyCo9o2ZpuhJARvU+CRqTRwBPhAvYyj5RL/7jc74XuNvjisW9e1813L8FHPXZ7z1So7oT9PMp2w3/W0enb7aIHpMrlf7skXf5+8t8HWt0IH5BQb2H/+pj8DHPvZReOGFD0K5XIVmsw2PH+/Agwfvwfe//wPY3jqBs9MGVKrsh434/Reb/x38bSjCfggyTQDpMbUyoG/eEZTc+rx759kumvdiwGwytGv44qqv1XxtZJiJE6bqEm6sT4IZWb56BgZo8Xq99At9+Mpfc5+O4zMSsI9WIDo4XSdSeYA6NetpAnuf5metFjLPEjpRq4pQx6j5arUK6+trsL6+DhvrGzA1NQWVMiYMxrFYoOj6soqux59p3BlqHk6SbMatmvjXbeFIdsuj3vKeR61xRZ/+UhcUKhdhPX4P9Z9KOsvPLRQmb6Lt6WxS9VPB9vxwUyjA+dk5PHz0EN57931aMdjt9qgoPHwfzx+3y6fTeErbWID9WGSUg4gCooAoIApckwIC7K9JWDmsKCAKiAKiwOgKxIA9cw/zSQLHiSCdgEFgQRMKD9XLshGVmxdaq+6RhLVYJvrFJh3PhvVcpB2VGtguUBNCS8e5JcY7v8AvrxiBdnJ2Cnv7+7C9/YT87M8vLgjQ65d53I//rXLRerz02lA+q9dMPbM2jP7dEdi4Hl5v/7SAfVa0uF9cqhvkMoPAWTyfctwK8ev+8dTLvW/C5ebjlRHEGzkP+RgGYfHpam2TXMekkxmBGEDrIgD2zMc6MDdfgjt3ZuFnPvGT8N/+9Mfhxz78EahUalCvN+HBg/fhBz94E15//Q3Y3T6Di/MW1KbQDgdX86QB+xT9s4B9QmfrCFynUTMBgse4nic+g2TerHugvo68V7/X/N6A0wIBR92nNJEaWu1DV2koGKKvirN0Qn0+8SkGmObjcS3Xt5zXvl3KL/UEdH6WgX0eITOvMdapRABcwW48/xDOo389Avs7G3dgZnoaKtUqdSU+a5AdToktcTSwD52ZepyoX/IwY0hurjqDgfGp14libfDf7/UI2PeUJQ6VrRLSamCvy2QrHFWoemZCD3y+oIVtdDTUx7Psqn5F/vVv/ugtePz4MXS7XdpFgH2eESbbiAKigCggCjyPCgiwfx57XdosCogCosAzooArsI9Gz6dGu9tvu9qORkeJUaQkv4yGvOstzWhJuv2GnjIZMCqw7w96BOgPj44I2B8cHFLi2V6/x5Y8yjoHYZEGggyF3D4C7N30Sto6E9h4GUn4AGuPAeBucOIs2PMG7DUz00L5AXu9t92n6cB+eqYAKys1+MhHX6QI+5/4iZ+Amek5aLU68P3vvwk/+OFbBMtOT+vQbLRVJCzCw1JKhH0+YJ8VXa+hoSu0nUTI7XBgb8+oUI/adwFzl+C+5mh75qQq8p6ijfV+apI1ZZYmSWnb6zz3Cedzogmwzy1v9rXfjPbwpgnAHgE5RrCj/c3KCgL7NQL2szMzgN72OroeoX25hOCePew1cDcFXBewx+S3KsreLpMDC/QEFQc6MLDnlRTkfa/GoQH2hQI0m004OT6hVT7vv/8+9Ho96PXYXvBpfSTC/mkpL+WKAqKAKCAK5FFAgH0elWQbUUAUEAVEgaeiQCKwj3KTaM0iEfH05+jvcgJ72tXyptdFxYC9HU1vHXs0YI+WOH24atTh9OyMgP3u3h4cHR1Bt4fAnqPq8UUZ7RjYHQf9mN27SoC9u2axYRcibon4zaMQAfYeosV2cZ9M8YmwT74wGasqE2Gf4wKW0eh4hD0CMkw624e5uQLc3VyDFz/4Anz84z8F8/OL0OsN4PU3vg9vvfkOPHr0BDqdPvS6A+h0emTUUiyW4Reb/yLBEicb2OeB9eoS7GyLcmOBvQLyvCJLRTHTBRi/2GLI9Ltxg+kBYLJwG/pHIuyj3e4FMgXYO18yRuHFmVY45qGBf7CfHfD+js8ImGB2eXmJ/OvvbGzA3Pw8TE9NmYh6TjirPOyvA9gjcFfR9fhdn6/FBGAfW3tCzx8M3XWYg05WS1c6HXlfKECn04Grqyv47hvfhQcP3qEIew3tDeAfpTOcex5AgL2HaLKLKCAKiAKiwMQUEGA/MamlIFFAFBAFRAFXBVKBfRrzSoH1/AIaIunhqgy0DzzDb21No0F/FNDzUvLwIaJ2OLEyrXyG9GKr3DH0CzBFolHkGsCALHEGtDy91W5RotknT7ZgZ2cH9vb2odPDpeQcsYnv1wTsSwocTQDYs/yOBfmAJNcBE+1nj/19d3GHwnlKmgSw9ykjT90j54dXMV47xSrn3jfDgT2DqDQN4n8Ioq71PsPOnXxttj3smR/3oFzuQrXahfmFabizsQY/+ZMfh6XFZTTxgtff+C689+4jODw4g1K5QlYb9Xqb4HIJk842P+0M7BNrmnKe83xFvrYZZScA73wi7LXlDU6EcBV50oPtSorQ67MnN0ccY7NRZQT2PTdgP3ygJQ9AV419ynA//Z37Xo/VzFEuAAAgAElEQVQUxxHjUzPveaFkqVNqrH6tnyXwO8Jq/CCMX1hYhNUVTBZ9BxYXFmBmdhbKGpgrD/ukaHc6wCgR9mr3qIc9Vjc3sNfQXt1/McGsCQLQNoO4GrDXh063A6+99jq89eZb0Gq1yMcedUDLH/xgxP0kPwLsJ6m2lCUKiAKigCjgqoAAe1fFZHtRQBQQBUSBiSkwFNhHa6HhSJAp1mwxFNarrRB6U/JWSn6m3oDVBIAB9hHrm5hfelp0vXqp1n/OC+zxJRpfcButFmxtbcGTJ09ge2ebfsfAnpMdkiVOSdkveLzvukbYa2FVcGnu8eDqL+88KSDAPndf2Bv6MD6vgiZgvZNUr+sA9uYcSGTvSb/k81MnLE3XT0dsD5sUSEg6W+xCodCFYqELtVoRFpdm4cMf+jBF2OP5/eZb78DO9gFcXrbJbqNcLkGj3qII8SIC+xYC+/8H/q709/BLM7+sqpeGSwfxlTxpvvW6oZMbZLmHZgCFrSyz1hKl0PXHvrYXijTRQXYejOspuS/qWCyU6Pc42cq+9jrZLMJ6/LIu0FkR9rlb8mxs6ArfXbdnFVz3cpx4TpU6Xq495A1Tt+xidDQ7RqTPzc3B8vIKRdgvLy/D/Pw8VMplirIvFAscYV8oAsLwWCtHBfYqwp6gvXr2yQvsdcJZ2xLHTEqoCHuqnrIexO9vvPEG/OhHb8LFxQVF3eN5Uizy9REnwSb5EWA/SbWlLFFAFBAFRAFXBQTYuyom24sCooAoIApMTAEnYG8QUzj6fRhUtxsSBfYIa+xoOIrE1G/gQyL5+WU6ARo4R9hz1D9Gn7U6bQL29PVkC9qdNi1hx4g7esnu3Xxg7wrr+R3f/eXdp5xxDGh3KJynVFf4lOeY8W0mw1In05YkBdz7JjvCPnTtyAXtbWCvCFassgGs139KCzLXEfZzm/PqOtUFgC7AoAOlCsDMdBXW19Zhanqarkg7O3twenoJrVYfatUalMpl6LQ56WOhWFLA/j8NAfZBI6mW0TZHBlGstyczyJxOAD9gTyHzNNHB0cAYXV+CSnUKyqUKRdrj79G2rNtFqxDcBq1POs81sPc5+332cQf2aeei01CKTRREh3sSsNdJ7vGeNTMzA0tLS7Cxvg5rq6uwuLgI1QpOAqmksyr5LFv0RT4jAHuaUlLAHq1taBJBTSrYSWdDwQb2yR9KOsuraELAXkN7lZQZJx9++MMfwdtvvQ0HBwcUZR9egaRXrbjq77e9AHs/3WQvUUAUEAVEgckoIMB+MjpLKaKAKCAKiAIeCrgA+9QEs9FyUyhAJrC3vOyT7G/sYsYF7AfAL9DtbtcA+0ePH0O73aLEs/hCra1z+CWZ2JDzZxIR9j4gXYC9H7JyHQCTYamTacvTAPaE/DKhvU5Aam9r7xSH9XZbosePA3v0o+/CoNeBUmkA5UoJpqZqFKGLDK7eaEK7hZ7RAyiVKlAqlo3nNMaAc4T931rAPtpfQ4B9FqzHhkxmkDkN/fzAnjLJMpQlyzL2qGe77yJ5kNdqM1CpVEnbLgL7Tg86nS70+l3o47W6oIE926DQ5zmKsPc5+332eTrAPnuCj85fmuuJtEoNrVptiqxw1tfXCdpjlH21iuOpRPZVGGFvkrnqY+iLwpiAPT5rILS/DmAfrCYowrvvvQfvPHgXHj9+DI1GI3Q6YKQ9RtxPwA2LyhVg73TJlI1FAVFAFBAFJqyAAPsJCy7FiQKigCggCuRXYBiwTwTASZHvBEYyykQIg1Fm2hLHoKwgWswkrtVlJBxzKJR2jbAnCMhL1DvdLuzsbMPW1hN+yW02oNvrkF+yrje9ZGMzJwXsPQCcyy6Uq04i7POfLHEG6LBv1gnicKghm7r0Px5mXNDmeiLsUbMwpR9W35A9xpCFI/G6Bhvbx48Ce0CPdB1hX8Kob7w2UJ5T6A8QMPPZNOgjdMbrGoLmCl0b8RrDwP4/KmD/31u9GK+smlpI7OnEkeTa8Xosj2fYZR6FrpwGelp6m18GwB7/+tLPsxUOQ9gS5QCoVnDVQoU0xclfjLLvkD93B3q9LhQAv9gS57Vvs61JFrDPrHhkA/f1SKoargX5bu8yDuh+6dqiYFIsbxXHdY3R5aX52puUrCnWUTjZMz83B2tra+Rjv7q6Solny6UyQX4E2Qju6fwaM7DXoJ4T2KcDe7a2sR5kdPS89qlXsxJJHvZ0bCX27s4uPHr0GN566y24vLwyVmHYLAb2Kllt3k4cYTsB9iOIJ7uKAqKAKCAKXLsCAuyvXWIpQBQQBUQBUcBXgTRgnwrGM6xqEuuhwLBenk4vlVbEGi9BZ5ud6Hf7eJkR5CMA+26vC3t7e7C9vQOPt7bg8uoS2u2mmYlgfKTmJSYA7HWUoAtOcWE1Wlftp+syfjL7weVgDtu6Q+E8B3cH6T46Z89o5anr8G186jUumObeN1kRs2GDCLvlaXWOBdYmnDxxjeLl6OOHgT2RNAWEO+R5jR+M8ubEqAUolUtk3YKwnq3VC1AuI7DHfyOw/0X426P/OwLsk8/wNGA/TlhvrmejD73MIyQD+/h0IUbWf/YLHfjsF9F+yO/z2reK8PlfrfHOGRH2PiW4XJP18d2vMh4187gAFJwvAO7Ans4cH9ESJEiD9Xx2qns0rc4IftbnEkbSz87OUuLZzbt3YW19HWZnZqBcxrwIQXR9KELfjrC3OjEA68GZyhP7FpCn4cd10d71COupbsrWhqL6MYEsfunpSSu/D2vHx9QTgto6UHvt289VehXj6ckpPct873vfg/Pzc95X9QECe/vfHiPNaRcB9k5yycaigCggCogCE1ZAgP2EBZfiRAFRQBQQBfIrkATshyWQ1UA9fwkqGRpFn3IEmA3s6eVYLWO3yzVJaF0KcgX2NG/AEfboh3x0dAi7u3vkYX92fgb1et1gAP3iTe/aHvDB1RJHgH28492hcJ7B447SPLhYjiUoeeo6fBufel0PSEvSNHrS5AX2us3Zkfbc/nBUvt2+4eMnHmVvA3tmv5zctFjASHu20iJYT/YSCOzL5FWPCVK5XPZep70Q2Ld/YSRgP25Yr9UafeRlHyEfsOd4b4T1n/1ihw76+n+pEsxEHTGynuBqsczJwPG6TRH2aEOEuQW68DM/1wAB9tn9obd4loD9MFjP7QkmgDSwJxhOf+OVfDMz07CyvAybdzdhY2ODE89WKvQ3SjirVtGZq8E1AHt83tDPN0OBvZqA0M9MdtJZY92jIL9uL16Tut0uNBpNONg/gNdeew1OTk7od2YewCTmzj9ORtlSgP0o6sm+ooAoIAqIAtetgAD761ZYji8KiAKigCjgrcAkgL0N6TW0N8BARddHgbYvsA8Jodgdv3wruwoySOZ/seUCAvs+9Pp9erHdP9iHrSfbcHJyTFH2+Hv82FFp1w3suQ08kWEtREj82W6v4ZVJo4GsJdQfrJ+fRoR93Ogke/iG2kb1zwOFs4/rE/nuA8Z9yslT+1D/u889XFPka0bfRPovedwOOYY6KWJTACMBe75G0P/VgaPAHv9eLPAXJqpm33SMji2R/Y26VNDPCJjxO26HMB/HKwP7v/GOsI8p4jcQY5dI13Hms328N6PR9bwFTm4grMevr31lFl75kyWoVKahNjUH8wvLMD+/DPNzS1AoVqHbHcDF2SWcnR/DxfkhfPyfbsMf/eUTBeynzGXU3GtCPwybdbUuvPpabDeaPPbdZm3zr0pyO264M9MvAPY1N7SV84zdNUXYRyuYJEM41314EtSOfresYcjqhs4T3gAtcDDx7L1798gWBz3tMfGs3u66gD0+R+go+TRgb/pS9Yk5Q0JJZ/nmTZNY6vzn5xieBEBg32l3oNPpwNHRMbz66qtweHgIrVY75vLjcx777CPA3kc12UcUEAVEAVFgUgoIsJ+U0lKOKCAKiAKigLMCTsBegd5hEfixCmg4jlGoFizH7fTSbmOFY+3sBeyZ+IRADb/7xiPvVLw/veDiz/hCjUvHD44OYXt7m15y8d8YeY/1GwXYu0TXBxIEwN7m7Kwbf1IYfDTIeOiY0BMXLgMnP3yKHzUNKaW2JXoIDXYUrAhr4wu73Ei3Hyd1K8OlP/S2PvVy5nUpFcu9+sGcnzru1TpfQ+cuj7LYhFVKhXkOIHqmhK04ggj8YeoGdl2tyxZtOLc5r866PkEvvBb0uh26dpQxuWypRNAe7XEQxiFIw2hwrA+CM65b0QD7vy/9PfzSjPawTxuz8fES+o1PZyc0+/pHZehybK5c4VYHtQgD+zn4+leXoVKdhikD7Jdgfm6RgH2vO4Dz8wu4ODuBi/Mj+NhL2/Clv9yC175Vgs//qgL25kqpL5y8DMv2btdTueqOpDbU0J7zEegJVD6cXmYVtCKFL0dW1gxT2z6C/3UMh0X0WqrvGZFbozq5XMsaAdin3bjSKphyUwhUtMZNBObrIAH9HIHnJJ6btWoVFucX4N79e3D37iZF22PiWZp4U4cL3d+GXG+ip1PI8k+PIlWu9rCP1cuyxDHHs4A9XQMtYE9gXq0W4NWJHC6vr3+42qfdaUO/hwEIp/D666+T1d/VVd1cH3U0vs89xmcfAfY+qsk+ooAoIAqIApNSQID9pJSWckQBUUAUEAWcFfjg/QX2jVcvzTHLGxPNGrzY29vzbtG3ZT6cxuRRGxxTyUhy2UQfe6tFMcfjKGtIgFj65ZS5vamR4i4qCa7ynr26uoSjk2PY2dmBvf19ODk9gU6nq4B9kSLx8c1YL7J3E9sTjWXReRtqDKtQCvxwxTVpRWTajVgF2SA29XjBgIxNwqTNVAyHzzqp5ZAWRwNrdeVolwhgduj8fKA46YCuveMH0xyaos4btz2iypkzIUoXI4dNC7odNn5ilwT7mGHirUdYrDH6GK2LBv1t4d6S2ibwwzKWG+znRV94edBjkycPlJe2Ovd+ocUR9mFgn6wlVXUMUD521bGPaa6HPv2Zcx8mjpGNlSDm2qZ/QIyOEfZtirB/5eUF+qpWp2F6Zg6Wl9dgfnEJ5mbnKbq+2WwTsG9cXUKjfgkf/elt+HcK2P/er8yqUxav+ej/zROzFMNfBMpBgBZHdE/Qf6NLBF7dMWFtEQoDtDZSsH7Adik8aPA46njY6UZku51swcJjgPMZqJ0T0ryq/ei4qo4e54IrDw8XYWFw9WP8epp2PQqPsqRhq/fUtyE9ka41iT5C2JfePHdOfX/n5LFFtXqOvd/x36Viie7fOLmGUfb3790naL+xtg4z6GNfKkOv3yN7K+o1Hb1ueeEHzw/8d30dsj3m+bS1JhIsX3v7GcSeSNDR8kbdiIc9lqu98bUtjh3QYLedRk+fLf7OTs/gRz/6EQUgHB8f8zyTSTobeNrnPJO9NxNg7y2d7CgKiAKigCgwAQUE2E9AZClCFBAFRAFRwE8BA+ztZLL2m78G72EWkQn5dTQ91soAe7uKdjRbNNksvfWqiQBrnxCwj7CDgKlar/c2kNI/R5abo60FI5IB1OsNgvQ7u7uwu7cLxyfH0G636e8YVatflicK7PN2axrdTNvflilvGUO2y4yw1uAj5Rjx+YQ8mCZ8sOF4my0D7NUWsao808B+MrCez2e3AWMDewsLBgcx1wL+lT0W8pZkA8GEywz/KoEkDhtlTQPsl9UhrSQZuqK6MBpaw8esDex/2UTYp7RwDLBeXUYtneP184m2dToztXUMU8WEugSR7PxXbYnThq+/vABfe3kRKtUaTE/NwuLSMszOzcPU1DS02+jT3YKry0toNZvQbTfhYy8dwL/7y22KsP+9X5mzgL2+wgeR8QTrCwzr6Zow6HPkMkUvlwjYwwC/sH4M8W1gj5MABO2ZxgdtM1Y5ensE9la0vrL9CYSwRm4KsM+jd/z6mffMsQdw/DQJn+vDTvw48NdHtvcKgH3kWJEVU4mnlzqgfauzW6ltYdAXnnpEJXtFYF8ulcieCsF9rVaFzc17cF/Z4szOzJKPfZ/sq7heeL+nOlD2aKBVMzrpK19KLGDf53wWum12/hmTLDYyORYC9ioBbRKwp7bqCHssB+tH4F1NFFIlVYS9nvUYALUVJ7MePHgAW1tbFGUfAHu071K5hFyHicf2Auw9RJNdRAFRQBQQBSamgAD7iUktBYkCooAoIAq4KvDi/UX1lh4H5PzSHFhE4M+hKHh6c9W7W1H2ygbHeMVbnrK8S7BtalR9BNgPi66PYgTiZoaDRO1wwu2hqHnVzmazCaenp7C7vwe7u7tweHwErVaLbS4Q2Gs/e4rAdP3kwS6uxxxh+0h1HBlsrOAsYO+T3NC1ddcC7CMQ1qcX/SPs3RQYE+PNLNQH2IdtlOIqjlr3KBTUjQiV5Ans/7/qtzI1ybsB+thjhP1zB+xjceWqZ2KR52Fg/8rLi1CuVKBWm4bZ2XmoTU1BqVyFdrsFzWaLkmv20Hao24Wf+uQZfOmvduH1b5Xh8xhhr67rBEcRwBLk5Gj7fh+TcGJ0vIbtNrDnCHuE9YM+jlwE9piTQNmU0T1DAfvgRhNE8KvIem2xQzHbOlLfAdj7XGvyjsP4dsnAfVRgH7s364KjFxHr3EwD8lltY7sYhO18f8ay8Z7NFlUl/rlYJM/6zc27sLm5CXc27sDc3BzZ4iBc19SdkrqCdc9X1jbmkUcD+2gEvR1hr/9GkD14DsE6amCP0fUh33wD3wMXJjP5gHkz0oA9edjj0hFuOLb18vIK3n//fXj06BFsbz8hSI8f1ECAfdZokr+LAqKAKCAKPC8KCLB/Xnpa2ikKiAKiwDOoQJKHvWmGetu2YflQYK92DJKlqeSu+BKKL4sRuJ8I6y1KgX+PgXr9Jm5pnRhdmxJdz9vqhrElDoMcIDh/dn4O+/v7sLO3C4dHh9CoN6DbZx97HVpcFGAfG+k3HdiHnEASTCmST91gMOox5gPRfIH9qBD7ui5HowH7sILjamPmhFNKQXki7Met46SAfWLbIjpMLsJe9RBVyqrZEGD/ysvz8MpXFqBUrkClWoVabYpyBuCn1e5Au9WGTreHYdBQhD78zM9ewpf+6gBeJw/7WZVcHC1SSlAql6FUKtOlHq/53W4Hev2OippGUMuR9mQZwqYofKeg+VyGtwYE073Fgv16gppCn23zLH0cZYtjjmv3jJowoF8FkfpBDcY9+tKOdwuAPQJ3ZYnDncdWMgjfGVJrYF+BjY0NuHvnLty9ewfmadXGlHksYJjOOunnFhwTOkE7D2G9AZdBk/nGyib8tyACXmmvIuppUkBFyptJimHAnhLX6mj6cB14dYEC9mrcNhoNiq7X0L6L5womzqbgA7HEmdSZJeWIAqKAKCAK3GwFBNjf7P6R2okCooAo8FwrkAjsE0C9Fik3sDcQQy3pTgL2KorN2N9EYD0jjAiKSyBzQTC92lq//Rr7m2DZuKI4/DKurBDw5RtfnDFZ28XFBewfHpAtzsHhAVxdXUG31+Va0PE43tL947OPeym594hUJxN4Zhz4ZgJ7blU06a9bW6P95rZ3wHbc+n9cIDv3eHDY0B3Y6/j6uAbjaufQXhlSyLBe+XTv0w6quG2K0H7oZ0Rhho42Cza6j+YQbs9utDXRGRj8W7slAnvtYT9HwL5YQuBeIZ9xhJIIR9udDif57WPEMECpOIBP/Owl/NE3T+D1b5fg878yY/znS6UqVCo1qFZrdCyEm+1OixIC9wddGPQxchnBPwNNlkevxAosSHRUNFujBHCdLXWC/AbBahIL2POVKJKEVusQn3IWYJ89tKJbUIS8upfTNT8B2OPvK+UKrK2twsbGHdi8excWFxdhenqa7+tqZR+NAQqM5/GA447sbSI9GE0Ia+pkWfCFJnut+pkoe7WTfsbQQQX2xIC298kC9nhMXhVZoAAEtMJ577334J133uVJqh5OWih7H5+T371bQCxxPESTXUQBUUAUEAUmpoAA+4lJLQWJAqKAKCAKuCrwoRc4oWLU+kb9Mny4FK95RhEqIlGBjlCUvbbEie5PL8IcvRj1rM8TWW/qrWPmA7cbA1zMO6mdcDY0mRC85He7Xbi4uoTDoyPY2d2B/YN9AvidLkdiEgygIEo3+Moi+uzj2psO299CYM/jwf5o3/qILlbbk+Hz8L4i/2vnj1v/+0Xl+9TLuSHuOwzUOW7tmcyj3TQKVYT4nI7izn+c/Fu6Nztcv+svyacEnxHjU07Yv95SxrKcGqhB8dkvdFTS2Vn42lfmCZYWS2VOJqrsPvBa3e9h+HsRSqUClMsD+OlPXsC//+YFvP7togH2g0EJypUa1Chx7SyUy1Wacm112mSr0+u2odfjaHuOuO/Ruq5CQWUQVh71vAhL3+PC1xg19Wt+Gbd/UmH3li1OcASrB/REAeW1nRSyj68dCq1GCg2QYaMlGBXh1Uzh88a+H6edH4qVO59w+vwPJWTt9439jPa4Rz/75eVlWF9bh3v37sHy0hLMzs5CERMOhy5MPBFDEfpqosgG9jRlo55tTJ6eKKjXzw30CMCBAaEv+1RQx2OzefXEoCYesCzyyU+IsNdl4/nBExX8vIETUphs9t1334W33nqLAD5G2atDOuvru4MAe1/lZD9RQBQQBUSBSSggwH4SKksZooAoIAqIAl4KRIG9BvcxGxx+BxzuYW+B/1jSWYVSDZxPiK63QUe+yPoAIHB0WgTYRiLs1SYWzNeRkTxxgJH0V/U6JZtFYL+3vw/nZ2cUeU/L4ZVvLcMU14/PPq5lOGz/HAD79CBlu/FRCJWWeTbIKSrA3mGc0aY40ZUM9IIjjXh+2JMwDtUbsdT8JY0YMZ+nIJ+2PBVgH2pMUGu1HoZgPX698vIsfO1l9KJnH3ltSYNxzgjr8ZqM4woj7IulPvz0Jy/hy9+sM7D/1Wno9xHwF6Fcnoap2izMoAd+dQqKxTK0ux3odNrQoUh7BJlt6Hab0O93AAChJkN7De7D1kE2TM9WkO95br0TnC9u++UZJ+Ftbg+wt7Nhkzc8Qm7la0+R5xQtXwBMSruwsAhrq6tw//59WFlZgfm5OfK5N8Bbr6LA236xACUE9hEv+hCkV6Cexkkkwb0B9VHvero0qv6NReSzH7+m6wbYKw97vqyqCSQ1aYAJdbWHPf5AAQgXFwTs33zzTajX69BudwTYu58ksocoIAqIAqLALVZAgP0t7lxpmiggCogCz7oCCOxtSG/AROQ9nmJk9culnRBWvW+G/OYjSWd18lk7kl4n8IsloFWChoB9AhOJAn0N7HH3aNJZ+h39Ty82VwfUL+X8Zgy9Xg/qjTqcnJ2SJc7+/h6cnJ5Cq92GXr9HkXZU32xGkzAsrhu8OI7EWwnsrcR+qYAsRz+k9K9mzu7APkeZke67VRH2mcDeXZ8U5ku/djk9Ryw530nnCGvzHTS+lU9bXLTSJfqUk94r8aN95otdAvZf/5MZ+NpXtLVNkKgTz0OGpXyxZ7Deg5/5Z1fw5W+2fOUz+732rRJ87temLWDPiWr53ojlYVJTnUg2W8GoJVeeCvJ9ZhJR9rcI2GthEcyraHOyyYnYouHEz9zsHKysLMML91+A1dVVWFxYgHK5zJH0mLhArwrENRwFXMXBSWttGG+i69WzhR1xb/vWx6LqLe96vmDp55KIdZ+ut54MwAh7Pe4joB9/TxMO5LWPCZTZOgot/dDDHiPsz87OodlsCrDPcwLKNqKAKCAKiALPjQIC7J+brpaGigKigCjw7ClAHvYKsHN0mGWPY0fUp1jXxJxeEmA9vzGzNkkR9vr3to3OMCWT7HIUS7GsZ3Rb4i/E9I6ssJ79HV9w8YUWE8/u7u3C3v4eHJ+c0O8w+t7Y92QzmoTq+2GuaxtRtxHY55I4ZaM8fap3zVXOaD13s4G9mwCMHdP2if/elW9ndd2wv7u1xLNP1cocl72z2pR0LBORa0HApO18jm0fx0+ztFKTgD1G2Hfh61+dgVdeRmDPcN5M8lK0tM6Ngt97MBh04KWfb8N/+GbbRebEbV/FpLUI7Isqwp6ObwP7kklEGz6A3RYFYXlhlrov5VHedsC/XmDPnPj2AHutPiWajQB76gH1DIPfZ2amYXFxCV64dw/W1tdhaWkJqpUKYJQ6AXtKysra4LE0sNe/s61wbOBOv1eTBDy9gxH6RZrsj1niWIEEsZGhggm0Fz9NBhCwj68i5JwKkAjs8dnl8ePH8ODBO3BIOXnqI58frgcQSxxXxWR7UUAUEAVEgUkqIMB+kmpLWaKAKCAKiAJOCiCwN6DeWgauD2JHh0V95mmbKG9JAfah6HwL/scqm8E0UmG9qYuuUBjY2xH2jCnsaHsGQqhDs92Ci8tL2NvfpYRtR8fHUG80yMfegMc83CXWMD/M5dSZLhvfSmBvd0xUb/vfARSzrZsy5aNDGAKXufkoGzwfwH50WK81zjol8+PiUXotZd+nAexpqMZbnaVTntZf95XsM2SJ06UIe/yihJsq+Sffc4JrPAc9I1Dvwj/5+Tb88V+hpQ1/vvaVWfjzP16FqRpantyBldV7MDu7DJXyNK2aajTrUK+fQ71xDo3GKXzsn2zBl//qHXj1W2X4/K9NEbBHexwALASNeFSEPSCwR8sVC6hrKG8E1olp7Vtklvr2tFY870OevnHdJrD6CXr1WfWwN4lm+5hYtUignKLiNTjX/vEAMDU1BfPzC3BvcxPW19dhdWUFarUaJTZmGM9+8fgxwL6H44yv/wzPA6iv7gz8Ozs5LfnfF0zE//BEs9x72BMM4VUOllCEvUndTNvaUf442YDH1xH2+Df0rd/Z2aEo++3tbTg/vwhyfbgOFs/tBdh7Cie7iQKigCggCkxEAQH2E5FZChEFRAFRQBTwUeDF+4v0Yhj4sQYwW9vgoIernRw25DkRDyqMWewYO52sJLOKZ9CLakJEbloiWoNBFDSh/fWxEn3sA3Bi2q4M8NudDlw1rii6Hj3sDw8PaVk5Jik0AdbiYR8bauGo6ApbZ54AACAASURBVAQQm5zddciQ9cCCqtOD3sVxqxCINUhCQ9alXnpQuYaAe5yYEyjCo1Z6F7e+MRNdoRLHB+s1LNOTgiEsavVvEi51a4mnZE8L2DPRM5XOwsV5W+ermTWVmlyUmhD7zBfQEgeB/RR8AyPsGZkr0IgQM4haZ5jPUP2lf96FL/9lYInzta/MwSsvrxOwn5tbh8XFDajV5qEAZWi2WlBvXBGsb7Uuod2+hI9/cg++8s33gSLsfx0tcXow0MDeJEjBOxMDe4L2+vpi369MUnOtuPIjp1akfaKA3i+1ed4+1NvdRmDfU8AeQbn2ncf26qh77LJqtUq2OHfu3IGNjQ1YW1uDmelpssWhrjYrKhSwLxQBj0s++MobXz8z8RAgnyYqzwb29NykIuxDwQ+qA3R0vFpCYnzr+RhhH3s+tp424gMEkf6Yx4GTzuI2bNsE0G63YX9/H7a2tuDhw4dwenoKPUrWPLmPAPvJaS0liQKigCggCrgrIMDeXTPZQxQQBUQBUWBCCnzw/oJ6QVXQ3srcal4wNbBXkfHBS34kwj7Nu95EtpHHjvHCN/71SVH5tk++frmNulMbwG+JpS3mDStRmD8B3NMLr/6PIucAOt0uRdTvH+wTtD84OIDLq0uKVOMofY6tdP/47ONeSu49bluEvY5+D3mYx4F9FIMFPDMNZ2rYNmBLaZXLYVzwM62/njdgP2p7KfZZJ2G0RRVgb9QY15j1uZIlzOsmD/3CADSwf+XlGnzjT6bpnGPfeh3lHvjZc58z0v/pf9aBf/8XDXPcr708B9/46h2YmWZgPze7DOXKNPR6AFf1K7iqX8Ll1Rl0OlfQ6zfhpZ87hZf/zyfw6rfREmeKjonAvsDTBWp8FQEGCtjT/ZD97Ll9BXOP0HcW2k/tz/VMmzZSxzCJMuKL13Jf2x02vLXAXoFyHQmPkthJZavVCszMzMDG+jpsbNyh77Mzs1CpVkg9iq43ljgYJV+kHDcE7NVEgAbz1PMK2NMEkorq1xY4OFFgLHGi1yk7Qa1Oao/H9wX2OAaVJRBWv9PpwNHREUXZY/JZ/Jnb4TBIRtxUgP2IAsruooAoIAqIAteqgAD7a5VXDi4KiAKigCgwigIfuDcf9q1XENtE11M4YwBI+G1WlagojMYVseS1CsTjyyy+tDLS4OOZny17GuOfn+B5nepvr47FVbKwkH4RpvoG0J63i0fY0zLyAieeRVuc/YMDSjqLUfYXFxfQaDZuF7CPyjXCIIrD1qcQYe8L7MNDWY0VazTRcI2MGhW9SHkhLQsMPf6sfIDeqo4KsJMLTkKtPuTGDdnmibAftb3BAoroTFS4fdHWurXEszs9IuzDV6l85ZpIX3vzDDJ3/b2vr/X8fXh5/FdOOtuFV75Sg298FcE5A3tjS2Pdj4KErgMC9n/0jcCj+2svz8Nf/B8bMDW1BHMzyzA1PQ+FYgU6nR7B+nr9AppNhPU4GduGf/rPL+Er39yH176NSWdrCthjAk8G7UGy2RIMaNoWQWwJikX+wg+CVv2F9cWlXpykmqF/HNrz2UGX4wHfI/XHPbl1vnGit0obGumWOGk9GD6LzPUvoTqh/tcViJz8egrGiSqrc4wU7vO9nKxr2OuOasLgnDUul0swPTVNCWcxyh6/5ufmKPJeD1TdKl5dCBxhjzDegvPccfohJIiw17/Xdjg2sLe3D24fbLWjz2Ed4a/rQO3SFjyWiPr32EZKtGuerzhyAcfiycmJAfa4YpCCD3xOfLfhZbYWYO8pnOwmCogCooAoMBEFBNhPRGYpRBQQBUQBUcBHgft3ZwP7mZQkswYg2EBcQ/fQ232QsFZ7sFK0V6FogL1THdWbuz0REK0LLQGnl+bgLyFf8iRYb0FWBEH9fo+WiaP1D9a30+vB4dEhRdhjZNrZ+RnU63V2MKZAfB/M57pPZFbEtm5OtKd2ewM3R9f951o9p45E3a67AKyQahVTD6uGetlFMEaCLXQUvhKVbA0Q+DCHsYEgj2m2OODSFBAiS6lgexqTVBX+PZXl1XzXnZLGQHCMpDqEVsvk7lO3erHZh+M+bptngOAhDfPrmNxKhUec825uO3i0xaf/HbuG2zDs8mQOGAb2b3ynBG98pxxoELK8ss5bs0UBfut/aZp/IbD/xp+uQrU2C1O1eahUpuicRduzegNXTdWhUEAAi5Y6XfjEz9XhP3zjCF77dhE+9+s1Br1YJi++0k7oBOsHdD0rQaVcgWq1Rl+4ebfThWazBb1eh+4rJQrAV8eBAP6H72P6+sTR+lowBvb5r+uThLC5B6Y1WPK3xJpkz12Qda22J+stRfWKQYLohQJUK1VYWVkhWL959y4sLi6Sjz0/s3BUPV/LOWre2M8oaK+Px+ObtyHbGmWbE4qwV/eM/M1RakVWBqrbSjAqQoEJmOC2QCsJet0e9PsDsvhBGxz0r0dLHFwxeHFxacbVJMaMAPv8vS5bigKigCggCkxeAQH2k9dcShQFRAFRQBTIqQACe0YRViS9/tmKhjfbaG6hjm+DuBBYV0lc8XfewN6gC4YmiZ8InA02S0g6q16seZtgS/RARmCPEXhYXwT2R8dHZIuDwP70DIH9lXlh94PPrphLgH3OIcybkbyGrOUC9vZQ5ihKncsBo2FVssJgQYj+DQF7bZSjhpQaT5YFjxpj/sDedbyEx3SgnQD7oePIA3I7jUtznfTZy3Efj7bcCGCvm6mAvI6wd2x9bPNXXp6Hr391GUrlGsH6UqVCV/1upwPNdh063RYUSzg5hyC9B5/42Rb88dfPFbAPIq2Dex+eS3iV0MC+CNVKDWq1aZiq4UoAtE1BYN+ETrsN3V4niK7HiQEC9jrS3r6jIrDXsN4G9va22WpMAr5m1yKyxSSBPUnKy57sxwVdBRvYYz9WKhVYXlokSxwE9ktLS5SMVq8uLCorQAL1PbRHCqLcaSQo8K9/T1BfJZzlqvDEAEX2+wD7qJ2XCT6wnl5soK/KxOSzuFIQgT228fz8HPb29ijxLH4/PT2baOJZAfbOZ43sIAqIAqKAKDBBBQTYT1BsKUoUEAVEAVHATQE7wp6XkVvwPgewN6XpgDDlgW/D+1GAfaoVjoE8wQ8axOsoNPpLkjWO5dOP0Y+41B2jqrGeWF6334fjk2M4ODxgYH96CpdXCOzxhXzI5MFQ6V0BrAB7p5HsCezJSsAkQ8YSMZKyr2wU7Ih9DUlwY7S/sEh+ZMVD1FLCg6NGJhzyKiER9nmVMtv5dY57Mc57eOzg0ZabCOxf+lQfPvELQ2B17FKqfqGWWr30C3146VM9+PqfLMArf7IAhWIJCsUyJeXk632HYH1v0IFSEc9/humf+NkO/PErDXjt2wX43K8jsOfId+1Tj748NFGH9wlaUVOiiQC0VpmamgEGpX0C9u1WEzqdlkqIy0lxgSYGwu2iCW+K1o8Ce7Wtvq7lGA4C7ANgT7d+pVkysEdbnAoszs/D+sYGAfvl5WWYmZ6hKHUdhU/PBFYiWf08wXECHK6gI+9Nwlm13GokYE+dGQktGALsdXv1BEEfJxgG7NuPqwPRu/69996jSPvj42OC+ZP6CLCflNJSjiggCogCooCPAgLsfVSTfUQBUUAUEAUmosALd+e4nARQb/vN8yYB0LdBum1BE7KjUf70vsA+FCc3NMJevdoqls7GJfy+y/DeOlIoao0PirDeAPsCe9Wenp3AoUrWhh6wF5cXypsYjWF9XnYF2F/rgFYdHjjv2Gs/tOVEYGzBwyKcWDCwoNDA3pwamt2xDY6Ca2SPY0eQmmGBP6iyXLvdiOSzowB75zHmAbmdy/CcfnEux6MtkwT2SSM6PGLDE2TcfnvVjLpRmftVoBCdl7QopgCf/V+78NkvtOEbX0VgP6cio5GJY+LoPgwKmHSzywllEaKTZU0fXvpkD778SkcBe0w+WmQrrwF7g1NkPRTgE5/q0oQAwtFSqULgt1Kp8oTvYADdbhe63Q5F26MtjvGvLwzga3+Exw1gLE0GaGBvouyxGSrZrQD73KeBhuhJBu3a2oxXUvF1u1wqw+zsDKytrcPdu3dhdWUFZmdn6fca2DORV/cKXRMN5DVSJxu1AUfXq2cNOwIfo+u1jVruxihgHzo/koC9er6xHuIomr/f49Vi+HO73aY8PA8ePICtrS2yxcGJpUl9BNhPSmkpRxQQBUQBUcBHAQH2PqrJPqKAKCAKiAITUYCAvQXrGXmEI+3tiujl4hqBM/QMvOsZsfBrpjIZ8bLEyQXrdcUUjzW+4YrzmHpbPvbmndvE36mXbUoqyH74CO/PL87h6PgYdnd3yR7n7OxcLTPvK7cUF2g/CnxNtjSJR1O61EepYAM+nyrmHKEcRZpzY5/NTAilPWo0sLfLDgN7msihCHvue51ckhJF0niw8glSQknlWx8D9oGNBUdb6v2SfLbzNtCnQ3yAffRkyaqfe73Ewz6cUSFLYe+/ewD7qH1IVtnuvc9HVG43iYcPRm0UzlubRwrmpoZ/ydfEAiWs/cwX2vAXf4rAfpYnZBGmkl99H6CovpN3fRD5/olPAnz5la4B9pwEFoE6J5hVVwX4zBca8DtfbGVJlfj3z/9aDV7/dpBcVoB9iowRW5sssQ2sp8tZ/DoYBvZsV4MrIqanpkzi2bW1NZifnydve46OV6VGDmePOpp6UbAeob2JwFd2OBTxjj+7WuJQ+62CI9Y39iJBqiX9nZ/bzKoAug8VaAIJV328/fbb8OjRI7LFwd9NakWGAPus0St/FwVEAVFAFHiaCgiwf5rqS9migCggCogCQxV4YZMj7KOQ3sQnR0EJRaeR27eJPKNXSwXuTWFqPw34cZm51ycn6KVASH575oBFvV8kaZtdB34l5mhH/b6Lf+8NBnB5dQmnpyews7tLkfYYZY8vuQh+lJm5V3Py7xRd0B9OXJoM7B00jm7qsKsrfqRow/wN99pSsToLcqgRbELurYkPJhz0/0/3Pg3/e+d/i5MZnXRWhViqoaX2tFsTTALgWPq3lX8L/7n4n/mMMklrr7v1WjJfYO8muTsXLjgnHXYtI+dlIt5Q14LcpIpeDj33zrmbT1smRO10oHj0TIjnouaejPVnBNAn8HqOVC8U4DNf6BCw/8s/RQ/7Wej10c8bPch7FGUP6FuP3zHaftAxEfCf+GQBvvxKj4D9539NR9gjXEcLLA3sAT7zhSb8zheb8N1/mIW3XluH6elZmJ6apWh7tExrtVvQbNQpqS3b4rTht373mNrFwN6+FulJAfxdSUXbS4S9F03W4z8HsMfrc6lUhFq1RlY4GxsbsLG+DosLi1CbqnHCWR18EEqNwgCexqeaVNCR9RrY0/OUBewR1gfJy3OeywnAPjgn9MNO5DzRzJ58/HmMabueTqdDEfaYeBZtcfDfk7LFEWCfs89lM1FAFBAFRIGnooAA+6ciuxT6/7P3plGSZFed59+X8AiPfY/ITFVJtVdNt1TMaVpCS4kv0OfMhwFmTp/pkQokOPNhaKYbVDSVqarMLC21qUoMoBL09Gw0JYmie5gzZ4AGBPOlkRBIYhGSoKpyi9wzY9/Dd3ebc+97z+yZubm7mUW4Z2Tm9TpREen+zOzZ/z175vZ79/2vKCAKiAKiQBQF7jky4hVr419vCvki7E1iWR2p7Due2Rc9vOrkbVHq45aJQeBcNm8mEWxgrx+sPQhkR63RA69OJmf5xRJ4LRQL2Nre5gj75ZUVrK+voVKpgrxhuxot3iSABXcs2iXA3t+b4gF7rw8QrD/lAvtYPTS08I8M/EgA2HvRtPvfe6c9CLDvpFDT50kgd+yDdH/CiquU5FxuNbC3tbTHtzCNrc9twyv33qQp/seOVxjav/GFIXzltUEzJQtHW9+kOMJe2eOgUeV7AL0e/6cOPv8VFWH/1I/nlHe9FWXPCWdTwMdPlPDTx0v4nX83jz/68j/C6MgUxkankEnnUK81sLe3h53tdezubqBc3kGtvouXv3IZ73lfGU/9RA7f/YausaPWnpgofj+wFw/72JdZi/5vuo0bZa93THYxFE0/PjaG6ZkZzM3OcuLZwcFBhvL80kOq2/V0xLz6WmGSlKtVevZqFTvBrcoNFHPSNimwt5PhknsfBRhQEEK9joWFBY6wv379OsrlMmo1WmHS/ZcA++5rLEcQBUQBUUAUSK6AAPvk2smWooAoIAqIAl1WwAb2JuksHTLoX+9CEZNsU9vguJY4NvgJWuzoaLNYp6L3HwZmgvtxF48bz/q2wN56Ctf2N2Z/yn9WReiXymX2rWdgv7yMldVV9oKlB1/LgjjWKcUrLBH2cfTyA3sT9d5sh6P6tg3sT+FU9Tn8ed+f4aWBzzChSWeA0dE8JsaHMD4xhmw2zX7U29t72NopYWu3gmqNYEiKgQhdNyd3n8UTlScQBuw54DHGBFSc8/aX7T6wj8udVP0kwj4mrkvWBZI0Tg86pgtM/UNv0zkGo+2Dvdnck3Qgsd7e7F1ZWNH1+7Gnq/j4iRq+8msDeOMLgwDZkXBCcbLFUUlmGd5zguma6yn/nvcSsC8zsP/FH+/XsF552JuksDaw/w//6zz+4EuPYSg/jsH8KFJOFvVaHcViEYXiNkrFHdRqu6jV9jSwr+Cpn+jzgD1bBXm2Ox6wp9U5KhGum4wlQo/oQVNGqEWgSKdJmHZ7jHtCMYE9jdt92T6Mjo6yLc787BwmJicwMjyCtF4RyJZpelWh8TozMJ8+Y+96E7Bg6mtH1+vEtPsC9kE7HLaYC1mJYiYX3O9bKfV9he3cGgzrr169yj/URykAoRcvAfa9UFmOIQqIAqKAKJBUAQH2SZWT7UQBUUAUEAW6roAL7CNE1zcTFi8ZW5N7eJgvfoyz8fm3mgmEkO1dL30Ng5qQpS/JrNmBLkURaDq6kh7e6aGW4+1TQKVaxV5hj/1eF5cI2q+gUimjViVgH5++xt8kGbCPyuzCLSeiNFACX3aWtMvIktm8nVw4eETbhsJbk3G6cgqna5/Cy4OfxUsDn2Y/+74ccM89c7jvXcfwwAPvxNDQABqNGhaX13HpyhLePnsdhWIdlarjApE/2fhqW2AfRVm7TPz+oi+ApgOFr9CIWx9/+XhtqThqzG3iFU++6CXqBbM/wbrd+1XtenQuccc/a/qso4reuORlQjEbuWheWXUHjLZULgoaBX7q6Sp++kQdX/6VHN74Qh4pSiKazvLY7tq3cbQ9/cskhQUef28dr/52AX/3jbQG9nQUk3SWgL/qxh87UcLPHC/jjf9lFv/vv38Iub4h9GXycOppjrCvVMuoVAqoVQtoOCU4TgGf+8o1vOd9BOyzGtiraQcX2HM0v7Le4VuQnlC4q4F9x97SuYA9jLi2NLqTEXjPZjIYHhlhW5z5uTkG9wTwyd9eTbQqYM82ODo5ibHEsSPs7eTNKh+KZ4uT5Np0KINy4CYQZonju2eYW4D2saf+xVZQjrpPUfABRdcTuKcktKVSsjwMnVX3lxBgH1cxKS8KiAKigCjQSwUE2PdSbTmWKCAKiAKiQCwF7jmqLHHsiPpW0fXujk2SWfOAGDxiEP7HqpEqHBvYW4lvjYe9F3tpVcAH8LX3vvYaJ69j/jgN1OoUKVnA0vIyP+jS73K5hGq1BodscWK+4gPYOwjYcyRpTAIbU1+V19Y/baTnXvSegsBeWRicqpzGc/VP4XNDfmD/wAPH8Oij9+Pd734M42Mj7Hd9/cYK3j57FX/9t2ewvVNBqVznVRf0+tPNP1HAPv8j+M+pP1PXFPcr8i+OezKJ5oTCnL99UDNJPcJrHu+EBNgfYkuc+F0zduf0Rdjru02rw4ZNhXojodXvPI8SN0Keo9KdBn7qOAF7B1/+lT688doQw/pUOou6uuS9pNAMxesqES0cPP7eGl55Y0cB+x8b0NeOWR2iE5KTJQ572Ffw5d+Ywv/1v92LTKofKeQY2Dt1ZT/SaJTRaJTgoIwUinj1jZt4z/uqeOonMvjuN9RkAdF/ZbtjQL3+zXdjZdsTx38t/j0mSePH3GY/EfYxDxXyNcR9y+ch70aig8H80OAgxsbHcWRuHpR4dnxiHFkG9npaSEesGyjP71uR9by7YHS9vgHwHhIMvEFg778utKitgD5P+CjffF4F0Ghwn1xfX8fNmzdx8eJFbG5uoVAo7FPhaJsLsI+mk5QSBUQBUUAUuDUKCLC/NbrLUUUBUUAUEAUiKEDAPphgti2wt8B40+4t33rlnOOGQsbhDrxbk9TWhKa2itBWEZOqJsrSJuTVgmSobQmMqKjxel3FYNI/KNa+VCqxfz0lnl1aWuSItCrZ4tQU4Inzig9TugvslcbWKzKDvU0i7E0MrnuSlnWG28McnC4rYP/K8Gfx8uCnWZVMBnj4kXvxnnc/hB/8wf8S01Pj5KiBK1cX8f03L+Iv/vLvsbFVRKFQYS9g6nd/uvWn+DAD+x/Fn3HSWfVS0Ce+ZvH7S1OLmhpYdQnrsXbDR+3TkTuL0oCrFm8be+iIcp1FrXnzmNW5XsEScY/V+QhRzjBCmQRgMMJem4vE7Jz7AvbMtZvj6ZshKFlTUbR8HT/1dJ2B/Vd+tQ+/88VhpFJZIJUFzbOSjZVDoJxccni3tI1KQPv4e6t45Xc2NbDPq77L/Vb9kI0OjfwK2FfxpV8fx2//xjwcJwunngEaGTgNAvy0ZQ1I0WReGel0GZ9/YwnveV8NT/1EGt/9C2+FV0ontGXbHQPudbpTs2IgahvFbJaou91fuVsE7H3XnLGlMWeiCDu3aSadQj4/iNGREczPH+HEs5OTk8hmM5x4lpqCE9Bq+K0i7rUrnu1br6PvTWQ9f6dQN4BE+kUC9nwa9mikjsV1tGxxCNjXajXs7u5y8MGFCxewtkY5FnYT1S3uRgLs4yom5UUBUUAUEAV6qYAA+16qLccSBUQBUUAUiKXAvUdHvfJByB62J5NoVuPeMNjvRrPp/bnwPUbNjJ+8gf5Nkwgu81DA3gX3raC9fWz3IVelnOWH7LTye20QuyH/2hQYxi6vLCtgv7jIvvYUUV2tGN/j6CcUH6Z0H9gbbMFnYSiE+dtjGuokFd/wzIk8/u2FDwerbCIZ3QNE1yt2SR1hryws2m/tedjrCPvap/D5sRfx8uCn3BwFDz50DO9594N473t/ENMzk0inHSxcuo4337qEv/7bs9jcLGB3r8STOgRE/j8C9tUP40cHf1RH2KtKHBSwDzaPLbV3ujqJg59W+dV3d9QGJCni2OblIVh/vdR2zT3X7lSBAmEnondv9m13tXbd01S4aW5AuVyFv9oANTXRoDbz1cHqYq0uG/uSSobsYl8BauIxorxtZPe1X2g/izmYNZ9/dEW8nhiYsvW1G5UiSKmA/ceeruPjJxy88YV+/IcvjsBJZeA4ZFcDhvY04mcyaR7nGYwyhm/g8feVNbDP6Ah7e2WQAvZsiXO8jJ85XsWXf30MX35tGo0GRdbTvjJscaMAbx2plIL2KVTw6hvLGthThL03oPqSzlpe+ep81H0tVv8343SUBk7QxRJtok+gVZVa3DYi9+X2Q1XzVL+B7mYiNT+Qx8jwMOaPKGBPtjjkbZ/h3AcK2FOCWkfbyyjer4IDfFY4asBXsNz8HXtqX51NEmDPkwq0LX2J0fceqjfdn2hlYKlU5Hw8586dx8rKCra3dxI1Z9yNBNjHVUzKiwKigCggCvRSAQH2vVRbjiUKiAKigCgQS4EgsFcbtwMqXkS7fibVx1PbKI7SHFFsM57g3sPwoHoQVvTB7NM+ntqfqYu/TrSZDx1aFj7mAduLxVcR9VQnTiDHoCSFhtNgOL+1tcXA/saN69grFBji12raOqcTGdbKxORbbdvPcKqwfSYM5lNnQXMUZhJEUz/+ZeCpcnBI5EWve0asfpmksAtqQ4htc49W/YstcWqfwisjLzCwp/YnUHPPvfN48IF78OijD2NoeBD1Rg1Xry3i4qWbOHee+kIVlXJNWSQ5Dv5k66tuhP3XMl9zQY5tqxDnnGwQxM3jTph03kvrokEV6N8EGtW15F5fbNdhDIZ0tCZZd/jwoYkkVvVRfcO76tSRbBQXHdKaM4wKn90jtZmrcY/ug/dqYi5s/HGnJByVbtQ+FV5fE/90OjdcoETU8+80vdLuwGGJXNt1NQMr7TZS0edmJYVnZxaccPHqEU883TM7BCtTKQXeP368ho+faOC3v9CP33ltmNJIc1S9sgWnuioAq5xNDLB32GNeRdh7wF5de+r8+MzYEqeCnyZg/8URfOW1cY6qpx9OGssmN2owVRMINaRAVjtryhLnx8nD3gyqpiNpaxzujOqa1MtSYveZlhvYjbqfDhMSNB5+f7MPYq20a1HBYPXi9ZBkMrHSqTRyuRzb4szPz2NudhYz0zPo788hm6GVGQTsOe2s6wevO45vhNO3UPe7hN1Z7evYgH7/9aNFtYINePxv9cVBf8dqOmvLlsfcP+heRm9TMAJF2S8tL+Gtt95mYL+zvcOrCrv9EmDfbYVl/6KAKCAKiAL7UUCA/X7Uk21FAVFAFBAFuqrAPcesCPsERwpG2KsH15AH9MDzu+9QBhTb6ExDdnv/dqycidp3wTtzdx1hagFIlRhO2+VoCGmi96kOaYqm1y8XL6ZSqNaqbH9TrpR5GTklaqOItFK5hHrDJC8MRNiFUIaDhPWdmsee2OhUtunzdnSQCrciKjaTDfvbmsSJV6ckVIlN4/0E1rSJ1Se4HhpKn6qexnPVT+Glwc/wTyabxsBAFtMz05idmcbU9CTvkqMTV9awsrqF1dVt1OuEcQnQqddXN/5Qe9j/MxCwD77iAqhWYNQNO7WYn9c8BpM3R+Xa7edNoCg42GCQ2XBtQuh8G5zPgWxGaMWJihpW15wGim7z+ATW9iKmRkYFFXXqgteQKPyk3ct/dD0ahImtQb3irlYB/ad/ePIUShOwtyA/Y2HNVU2uDHW2nlUGETrFzQAAIABJREFUn7V9LYQsYAl8HHJ5hTawEjQMvuoEme5nnQ+gLgPPc8xf51bbu9eRHuOtuvjBpKmqbvUYs4nhEwadriDaSv18jD3s6/jeN7PWZWhv700oByfG3vNDVcvDXinke3GEvQL2X3ltCF95bVj70OvrwhcPr63TnAZeeWMDtO+nfiyHv/tG0C7FbOsdL3hVHfTw7J5TzGG2+R6jduC/z4VN6gfs8TqdYIdrJtg9m+ugz7BDt6GJm75sFv39/ZibneOf+fk5DObz6Ovr09eIapdGvW4tNPPv2PevkL7O7Wf53gctc9zP9YkEx39VEW9c8v2tT7XeaHDvy2SzXFcKQFCrBNQ9kcao5aVlfP/vv4/VlVVsb2+jWqVxPmYnaLq7tX9DgH1MwaS4KCAKiAKiQE8VEGDfU7nlYKKAKCAKiAJxFLglwD6kgjZ452fWFpY7vk0DfvoqDs7bVj372lH4Ksks2eC4VhccPqte/OCqo8hrdYqernKU/dLSEq5evYrNrS0US0WOSmO3ez0RYLb3ntM9vNLlZ2GfHPsC9nE6TcyyyeqVBCJYjRnsKPa/rWSOpyvP4XT1Obw89DxeHPoMsw2yyxgdHcbI6AhGRoa4X5D1zfrGFvb2KI9BAw3Xb1rt+KCBveqffozsb+ywdTBBCtZsceyBJQUJKcKUzo9hT8oBu0GxVQglzlSJL00CQ3PZkO2Hd3QbVRloapYE6PpzBzBt0wm8xuxcgXZuNY9gjhoG7M02LgSkiT8N6Q2sp9+mRVxg36KPNV3znQOMQ046iU6BlUadpEy4YsY/Y2AFhLvjqDWmuis31PlEvaqTnL0Z+T/OwJ5sy5K9vKSzYdun8PETFdAxfvsLg/jt14Z1obAam07j4HNvbGpg388TAr7r0P1HsrNOdpbJgvj3BezjVDTJNRPoXE1jgemfVosRsM9kMujP5TA7M8sR9hRpTxH3FHlPL/5eoT3s7Qj50NayYH3wcwPh1fcMC76bqSb6rkK2O2E9KgTWq7p5LzVeky+/ssFxgb01x7e2toYzZ89y8tn1tXVUKmqFWDdfAuy7qa7sWxQQBUQBUWC/Cgiw36+Csr0oIAqIAqJA1xS41cDeBvU+aK+fRMMi+FmMkOS3TQ/IGnra9jnK697YfXg54Rg16gdXtsSp10DQvlKpsu/rtWvXsLG5wbY4NR29JsA+Wrc8XMDehEsrSGGA/UtDz+Ol4c+4J0SWCAMDObZGIPhB/WBnt4hatYFMpo+McywI3W1g34yGwgOW2wN7/zbaazml4Q4B+7RacUJJdxn4NChKk6I2KUknJcU0iMiy7vAhIxvYW1YLPQT2pgHdqlrR8a6Krs+TiclW5MsDZWrUsaG9C+x1OdqFh7n8wOtg7KqSwNuYwF77XEe7iu1SdL7++tl9yz5/d+LVXWER7WjJzl7t+wc+QFY0IS97p+28xQB89xve6pngnj5+ouoC+zdeG+p4QnRf+dwbWxawzzSbzsVYgdDxgDEKdExXEdhXr4B9IjlaAXszbOlzsYE4AXuOsu/rw8zUNGZnZ3HkyBGMDA1x1L2B9dx1lIdSOOAOVLjN9E2T1Y0B+TTmmih8L2lseGS9aRbfiG++v2hgT3Vl733+vqSszcji7/KVK7h8+TKWFpf4vtbQnvcxuk2sogLsY8klhUUBUUAUEAV6rIAA+x4LLocTBUQBUUAUiK7ArQL2oRH1lte8srdpjW3Ctiev4RBkyWK40N5E3Vue3b6l6vrBnOxAyPeVouxXV1fZw351bQ27u7uo1GrK714i7CN1tMMN7E/jdPVTeHHws3h5+LMK3DLoSPGPiaykvlCpEvrIaKuEXgH7qLA+QKXaxjKrfZ6qnHSNJ6i/G19vOm8C9QRy3EksF+4az3vveC/kXlT9QIWv+36UtzlF13c/wt5LJtwcyR3Ay2pM0O447jSDVcgAe4qFJqhp+9gb3q/AX3h0ahDaxweQyZB13GBZN0F4pCvZFDrcwL6197cV1dwB2LeTQ4C93Tf1VeC7DFpY4sToY/Gvl+ZL0Vclq8o2sKf+b6LspyYmOcL+yNGjGB0ZweBAXiUN1ytRqBy9OJI98OoUbR/0rnc3t2xyTFQ833/o+w/lWdDfR3y/rWMHRx8qFww+MJMMtL9ioYDllRWcO3uObf7K5YoA+xj9UoqKAqKAKCAK3HkKCLC/89pUzkgUEAVEgTtGgSTAPhSk+2BXe9jkJXz1R8obX3r1jKpgafAV3FYhM2Vx0wlx+aC9C9rUI68b3eY9SfN7tVoV6+vruHlzEcsry+xjX65WGWj6E996CXe9OnvgIhGAiN3LOikQvsPDXLd4Eth9Jogy7H8b1KqTzlY/hRfyn8HLw8+rfqfZMlnE2AlZKXkltBUO/+1C6C5E2KuO3QyGwslQiEzhIFkVVDsp7Rbjydui9MBI3vpE429f6C4dr7vAXp2RZ3XVajBQqril2c7eROPbIM+U4mnDYOLZyMYu+5E3ybXcrs1b1SXpcQJTIDYQtapxKyLsBdhH73dxI+zVvbl5/0EP+5CRK3qlEpQM68VRgb2B9hNj45idmcHRo0cxPj7OtjgmcIBHsIxaGREG7NtmRLaSydp900S+m4ABFQSgfpqAvc7P4zuOvV8zoRpcAaCtfGifdC5k8be7s4N/+Ic3cWHhAsqlStcTz0qEfYIOLZuIAqKAKCAK9EwBAfY9k1oOJAqIAqKAKBBXgQMB9oGn5XaR8Qqr6Udpy9YmmESWklwGgb0N9IP7MbxORaK1VsFDtaaM95BsHpjNQzW53ddqdWxubmB5eQU3F29ic3MLpUrFtdUxEcieLW3w4EkgWtxWNOXjw7fewPoOjZL0dAPbqf5iNIgC7CnK/BQnnSVgT7Y4HFmf8fZh4Ix6vw9w0qjVqCf2Hti3t8Gx7J3cU2/V92hiw0Fxp8QKfm6YzhvIDw4gnx9A/0A/T1QR3CkWS6hUa6jXTFSpge9pPLPzLG+vgL2J7bT9620E3gNgbywhrH7hKqCbVE0nqKhZPbXgs8PhTY1/tpuoVkF7txeHHOeAurC1m/jXcnSHeLu2SY8jwJ487O82Sxy+BgJdpnlVR9i4k6Sfxbuq2t557QklvVu+Wxhv+FQKY6OjmJlWwJ6i7UeGhzmfh/k+Q97wbJcXdxmLBdG9oVl9C+LvDwbU85ca9X1EJfpWSdTVdxpvMtoaad3tuYhZAVCv65UBemJS+9mbyQYa17/7ve/h7JmzKBbLvJKwmy8B9t1UV/YtCogCooAosF8FBNjvV0HZXhQQBUQBUaBrCuwb2Ld4Dg+D9r7oeH449aLjfcCeQBkBUhPqbEXRq8084O8TxgVpdsa6ptkE//YcRe24EfYM7Tl5m9ozPcxub29jbW0V165dx/rGBkrlsrLE0X74Xh3URtrqVr8twF4J0QNgExPYU61OVU+zjz1Z4tAP9buMBvacjFXDDAI1mWwfW+I06mS+Yk8OdD/CvhOsN/3O9EWPKdn9z+ufdBUZYD/9DrL5SeHI0XkcPXYEx95xFDRZVSjs4eaNRSwtr2JldQOFQoPPPZvN8kqDrRt7fLggsHfcpL4mnt1A/u71A26NNiDNjqI3UfU+H3qbgumuasYw/qeb+iCFtAD7Q+1hLxH20b8u7DfCvvUlF7zv9WD8D5x21Ah7s9no8AimpqZw9MgRzExPY3R0FJm0ymVA9wID7IPqdrrDm6h5vaMmUK+HF/8dMgDqXWgf+FZhgD+PrDaw13Y6PCnQaKik4sYup9FgYH/m7TPY3d3joIRuvgTYd1Nd2bcoIAqIAqLAfhUQYL9fBWV7UUAUEAVEga4psC9g3+EZPAjt29nZBIG98tPWEWKW1UUwyt4nTAdg79oWuw+9KsbW9rCniGp6uFXRbQRsG+xbv7GxgStXr2BtbQ2FUkn5ewuwj9gvuw9rGFj4gL3BIKaKIRH3qRROV07jVOU0Xhx8XgH7lEq8ypMubH/gwYx0OgukMnAalMivd8A+CqxX5+81R7hFRQtgf08a2Wwa73zXUTz44P147L94FIODeVRrVVy7eh0XL13BxUtXsba6i0KhilSKIFYGW9cNsB9UB2bNjM5u/LqOUDWV605fUFA92CqqWm6NdK5cWivgTxrr6dZUO0tUNSkApPR8XnfOxNQl6d474UP7kt3PMfzbtup7YomjYO+dknTWHmc6B5rbK2wi3ir2USzYm6MCe2MXM5QfxOTkJI7Mz2N2ZhYT4+PI9tHkpMlror6ThF017a46/n6hfe+5nGV941MoxPbGB+qtY7v70fvjdrE89k091T2M8pEoYG9e//Dmmxxhv76xiWqlug/VO28qwL6zRlJCFBAFRAFR4NYpIMD+1mkvRxYFRAFRQBTooEBcYM+Pq0k5j10XN0jei5a3oT1b4qQVNQ3C/KZIfb1fz7bCq6PfVkdPAFBB9cTrAkbXR5aAPS0p19CWgH2xWMDW1jYuXbqEldUV7BaK2sPe73FuhAmPsD8I0Q6+OydLOnnw9QjuMZlVjx+ie/u0cYqX7IBKE6ynn5eGXmBgz4Yp2n5AtWND9xFlT0CgmqLLewHsW/eY5k8621R4aqiyXoT91DtSyGYyeOChY3j3ux/D+973XkzNTCOdznBiwrffPod/ePMsrl1dwsbGLqrEd5wMNq/v8k4HRjWwt2333Sh7Bbm9QaM710ETsNfNbCeIpb8b+seG+LbdTfO0QsqF+z5gr3fQup+2xYcRLqDu6BThwBGK0MkLsP/+t2jFTecXge33/JCCok/9WD/+7hvKC933SjbgdT54hxJJIuz3fdBIO4gz8aR22BwgYB3Insw03xd4Ix7keczP9w9gfGwMc3NzmJ+bx9TkJHL9Od4vAW/2lW+ZWydwUtZshhsQoIsEbXDcMcfsP532rG6MZY+pqzmM3r+rkrbR4ZGdVwjqvdLqQWvCwLx//tw5nD9/AYuLSyiVypFaJGkhAfZJlZPtRAFRQBQQBXqhgAD7XqgsxxAFRAFRQBRIpEDPgH1YsF0baK+AeTOwVw+74aeqcK3fDsfjIN4Tu7LsMJY8xpvbRFSTb33NjbKmB3V6oN3d3cHFixexuLSMnd1d1HXSWeVh751cc6Rpb6MM43aCuw/Y64bX3YFgPUXZk3/91/u+5k7guP7BVoO6kNeNsPfUPrn3DJ6oPIEfyf8zfC3ztaZmSIJfw7dpDUrD2j4YBWtOh0x9CtrDfuoY2QBl8OBDx/Cexx/D+9//fkzPzHCSxcuXFbB/881zuHFjBevrOygWa7zKYPP6Dh9yYHRIhay7Efauf0wgGXQSFaL3aB+0N8CeQZf2qw8B9vpjLkDrJtK8nT1W2NH46n2OsLfGoGbWGnaecQFkd7WKrmporxJgfzxZVLIA+6g9L+71Eh/Yu9e+rlJ/LofRkVHMUOLZeWWLk8/n+bsAragzUeveyr+Qc7FBvfk4kBw26Fnv7sWeENDbRB0F7Ck0G+Lbkfi0L/624ji4dvUaByAsLFxCoVCI2iiJygmwTySbbCQKiAKigCjQIwUE2PdIaDmMKCAKiAKiQHwFeg7sg0/JIdCei7AlTcDnXvvGtwb2yspEvTRc41/+x14b2DechrcNJZRrNFCrVsGWPGm1nLxSqbKf94WFBdxcXMTW9jbb5qh8cS7GVdMFgSfszrYB8dvsILe4O4E9KajajZLOnq4+d2CSdhfYN+Mbf38zn3uwy+5/dlkb2E9rYP/AQ0fxj9/9GN773n+K8YkJjsy8uHAZZ88u4My5Bawsb2B7q4hSqQ6HI+y3WLeBkWE3U6tOpeiZvmubmoNZltO5mdwoeN3EPIRQngptgxOMsPfKO8gQtCdgb82xsXUOjQt6e/ayNzuzqhPeDnZ94wLIqKiusyYHX+LujrB//EPeJG8kba2LkKLrm+9IIZlcI+14/4Xu5gj7YDv0ZbMYGRpmH/tjR49idnYWQ0ND7GPPtjnqi4mdXtvfAGGwnschNf6Y7XmjYKJZ/Z2Hx6MUjc6qTNKXzzff1Jv2SxH39TpWVlZx9do1vPXmW9jZUSuluvUSYN8tZWW/ooAoIAqIAgehgAD7g1BR9iEKiAKigCjQFQVuObDnB1N1arbVjRspry1xTGS9zx4nsAze7y9rgH0z+PID+7pvmTsD+1pNJb3VkXXVahXFYhEXFi7gxs2b2NjcDAH2fg9x01j7eObuSnsHd3r3AnvV405WTuGHGz/sm9JpBbmtdRSt5ozwfO6FLkbYe325va99PGA/e4+KsL/vgaN45NEH8fjjj7MVRKFYwvlzC7iwcAWXLl3Hzk4RZYb1fYCTxeaNDe5OAyOjqltpMK7jON0Lu9fo2YXwri1OG2BvRdZnGnChvTofz0KnQbBLuWdYK3xatYdE2Lvjn75SXAgZcVRL0mfsyOLQw4TZiyQZoOPa1wQjrMNScMfdZ0QdOxW724G9scMhnbLpDAYHlY/9O44ew/zcHEZGRpDJkg2aN+UYitHbwHq3DTTst4E8TYoGgb6JhPe1XUgf0kOUHnvN4KQmFeh7jLHGMTY+tGqMvkfV6nVsbW3hxo2b+Lvv/B3b/XXzJcC+m+rKvkUBUUAUEAX2q4AA+/0qKNuLAqKAKCAKdE2Be45q2GaOEEJKmtKsBcqEp2HzqszRXgbcGDRq7cNs3wTsjcu8laTNDVWzn5r1vjLke2+j16boer/7PUebOR6wV/92VII2fv5VfxOwL5WKDOsXFxdxc2kJ1VrNXSZPZ2oi7RV3UQ/Gyg89rYVIHi3XtcZPtONOUd7hO43LxZLxq3aYL1x/bie2p7e29UVEums1dJJhKkvmKT5ckkjJdhsxdI6ZLMKyLe5Yn1SqgeKO8i6ee2cauVwGs3NTOHJkDkeOHuGjE7C/eXMJy8vrWF3bRrVCk1lpNBpZpFN92Lq5xtsPDI962SBSxjrC4ch2OA2/LY6lc7C1fMC1RXLHsBOz17iYVjGR8q0i7M1+qJyJrO9jYO8grQOoabRo0CqbVAr1tIq0p2OpjwOrdnQlWkfax73+kyDrjs3eVMDrMyoGmBc26Te9FUTWkoP4h3CliqtAkkOFRiW36XM8dlsHClX9ViybSjYAth98A/vkc+1JoyRqydgbqTFTvXzzatbl6q2I83bvAm2kkB8YwNj4OEfYH5mbx9j4GHJ9fTwWt7oKfBK2Avf2iKG+XKh6tpjMOdAIe8tqhyA+rQ4slUpYXlrGt7/9V9jY2HS/65AWtLqQgX/cm3aLFhNgH7srywaigCggCogCPVRAgH0PxZZDiQKigCggCsRToAnYWw+36s9Qgu8exP28JX3TD6UajLr71OVbbm8evC1Y7/rXt5hUoAdNQvb8Cimjnj89aM9ArqGBPT2k1il6WD9I82cNDewr/IC7sbHBHvaXr15FuVJWiejSZHFAZQ0iMJH56oGXIpfNg3m8lklSOgnkS0JsokZ6m3MwyXmjn1MyXhUf2Hs1snTwAT4FMlXP8TrWYQT20dWlM2qguKuA/ew7M+jvT2NkdBjDQ0Ps21yt1zl3w9bmLvYKZRRLNaTQB6eRRaORQTqVw9biMm9PwJ4jRXUYKq1M0b4xnLTXkC63dWwYb80y7AvYUzS8FoDmCQjEKz96fcX7ouW9IeJ08WGcKj8aRzq37Iv9Z/BS/1l9fXu76GRTFO1gSa7laHu2Syk4r8YvA+tpQsowRRrjWEHSksFfTKcOex4sfvXibREGGGPAenMwn/JhA9EBgcy2J5dgALRhtbvvFsuF3HNMMvzHa5WelfYBe32C7unrCfiwyrhJxgH05/o5qv7YkSM4Mn8EE5MT6O/vBwUDtJu2agXtW518k+yBPrVvYM83rGYrHmOJU683sLa+hm/+5bewtrYG+ne9XufqZrNZ/ltd+/YEXrLOIsC+Z5eAHEgUEAVEAVEggQIC7BOIJpuIAqKAKCAK9EaBrgB767nOtbCJA+w9Rqoi0BoEjLwofQ+s+KFWhnzn24AOA+wbngcPjIc9bce+9PohlY/GkwUUYV9DuVzG5uYmFpeWcOnKZZTKZX6opUkC9WxsoJZ6wDURanc6sPfDv1Ac4gK/OD06Aa8Kn6XxyFXEwzOZdMvaPUy7GKsVFBH3lrRYkgj7eMdyUNot8SaTx9LIZIH+/j709+cYUBHAKVdqKBRKqFQI5qSQzeSQSuUAUMRpH9auXeft8yPjehpMQfsUkXId4+pGabq0KzAF2AVgT3UykfPaDNqzt6EIeb5kHZ5TOF18BKcqdy+wN2OXOx3FUF4Be3qZiUgB9tbVJcA+3lDTo9L7BvaOg76+HE9aHj1yBPPz85iemsbAwABDbHcVXcj5HHpgT3W2POzpuw5F1n/nb7+D5eUVtvwzwJ6+s5hghYNoOgH2B6Gi7EMUEAVEAVGgWwoIsO+WsrJfUUAUEAVEgX0rcODAPgjrFRtTD7t2VH2rCPsWsD8I7F2Pe0sBtsRpQXoNY1HYn43xjeGOu004sHf4QbZSqWBrewuLi0u4ePkSCsWi8rq3LG8U1LKBPVyg3xvvgSRRuUnQc+vjtALtcRnXrQP2ukMF+6fPPeLOAvbjR7Ns9JLJpJDJphlOEait1xooV2nVCYmRQS6bRyrVh3qN/p3Fxo0bGtiP+YA9kXCVplX52pP5u9fLWhv9JI6wp+jZgA0G2dzQj/LoJnseVaZOkfY8oUCfORrYP4YvDp3H747dxHTfICYGBnmoqtRr2CztYb1SwHqtiEKqgUo6jV8sPYpf2nkAd0KEvYme56SaeuxSY6hem6AnIjXv6zApFnI7upUR9iGDSHDkChv9JMJ+318rbskO9gvs0XB47BvM5xnWH5mfx8zMDIYGh9DXR6uL/BHn9kkeSmBvW/XZwJ5WDpKP/fYO3n7rbdy4cQPr6xtuRL1Y4tyS7isHFQVEAVFAFLhFCgiwv0XCy2FFAVFAFBAFOitwYMA+cCifW3wUYB+yvZ1o1vZTNbA+iP44wt5nX6JgHf/fBfTGN9Y8YivPbXrxMnCX7JuIfmWNQ3B+e3ub/esXLl7C3t4eKtWqjkT1mxGoCHsVoc/2IBp+dW6N/ZboFbAPq6cVlR5Sjd4A+/3qZ7YPPxcbOieZ5ohTu15G2I8dHUC9XtG2Jw6UyxPlYQDqZC2TyiCTySHXNwg4GVQo8Wwjhe0VbYkzNKIn47R9CigHBF1XFG1PpDyFBkN/pkYtnfn3C+wb1mUYBPZ0ZPq8nnb4txkUnuMI+8fwG4Pn8XsTKzg6OIa5kTGeaKvUq1jd3cJScQtL5V3soo5SOoVfKDxyxwF7NU42e9gboG9/Huo31qpz3ypg32bGz79qprniAuzjjFSHp+x+gT0B+Uya7MH6MT87x8B+jhPPDrNVDq+ao9U7IX3rMAB7dxGTNbnsWxVgIuy11d/e7h4uXbqMK1eu4Pr1Gz5gr1YMHsxdTiLsD881IjURBUQBUUAUCPne91//+EcO5o4n6ooCooAoIAqIAgeswH6AfSv05sL6kGh7OzK+XVJN88DoWurYSWspEpQzhXpi0L/pQdqNsDdB9IrMecCe37ftdZqBvY4t9fzsHQL2dezs7mBpaZkj7Ld3dlEuK0sRA7q8xLNBYK/K9OIVJzI92fN4u6807aF9/PPvhWbtY2xtPT1LnPhnEncLdebxzz9O+xd3inyU8WNDqDWq3N/piDTJ5CUepb/Jsz6LbDbHwL5eU7lkN24u8vb5kWE9caUspIA6h7ZTXWhfFKHPwJ6hffg5dYx0biOgiZ4nEM/YWUfXZxr+7AMG2FOUPavrOHCBff4cfn9iGfcMT+DYxDQnmqzDwcreFm4WtnCztI0d1LDXaODnNu/Dv7lDIuwtRyLbCUqNmmaiVY+h3lgXo1/2EtjHvchalBdgf0BC9ng3+wX2FGFP3yEomp4i6+fn5nD0yFGMjo5yMto7AdjTRU1BCY16g21wbt5cxMLCRSwsLHQE9N49IR7WEGDf4wtBDicKiAKigCgQSwGJsI8llxQWBUQBUUAU6KUCSYF9YlivOWQ7WE9FyFvejrA3mtB2/OBooL0lVtryXnZdbzRsciPsdSI21xaHwaIXYa+sewgyeskW6W/y9N7d3cXK6gouX7mKza0t7BUKygtbW0iobZQljhehpqJWk8DXuP0gDqw1+z5YaH+QwD4GFIwrVIzydtvFwxQxDhJStNP1Ebb3uO1vgP3YO0ZQa9RcYJ8lYE8/xqvfoZUraaTTWaSQARrkcexg/YYC9kOjQyoZqTKdARwF7Pka5WSNKTgN9VtB++ZXUNs4rW8De533FgTrXUuclKqZAfY1lXaCfe4/VXwEJ8uP4tfz5/AHY0u4d2QS907Psi0Ged0vF7Zxo7CJ68UtbDk17NSq+NmVe++YCPtmCzE7QbS9OokUM1H4MVpHgH2ygSDuxWzdYVpGe4fl5ujloJZMichb7QfY04oap95gYE+2OFOTU5idncGxo8cwPj6OocFBznHD48ZtEGFvrtZghD0noiVg32hwHp611TWcP38BZ86cdSPsWwkuwD5yV5SCooAoIAqIAreRAgLsb6PGkqqKAqKAKHC3KXCQwN6OrPdZ4mhRXQgZAtvVA6ZHD9wIe4sou1Y4FEkfiLDnB2l4yRKjAXt1ROPdTJY4CknpKHyeNKBIUwXsyQZnbX0N127cwNr6OgN8ApfNvvUG2KsTvzuA/UHCelati5didFMMf4R9F6sU2HW3gT3185KOsH9p5GU4UH2do+J5pYpXIb4EmVWpyTKyyKHr88TOcS40NDqINNFvNoynggr+G2hE/vcOsoCjoT1/4CeFBwnsTcJZA+x5PQ1516eAWtqBC+wBfJqAfYmA/Vn8PgH74Um8c2YOQ0NDQF8aK8VtXCts4mpxE5v1CnaqFfzs0r14evvO8LD3j03eSiTTRMF+EHssE2CfbNAQYB9bt6TAnmA9w2i+l6dASVcnxsYxMzONY8eOYXJiEsPDw55lzG0E7BnQu9+/1B+uk4vKAAAgAElEQVQM7B0HlUoVmxubOH/+PN566222/bNXCZqypiEE2MfukrKBKCAKiAKiwG2ggAD726CRpIqigCggCtytCnQV2FtPij4AGQLswzzvWyWapQdH/nH96tWBlIO9R4gs/B9uicP2OF5UvFnyriLkCWCqKH8TkUYR9Rsbm7i5tIiV1VVsbW2j0agzyCTrDwb+DD1NHRQAM0C/N30sDuiOH17ZKiK/mWHEqUe4MgmYVUSJVd3MqovmjcImH7zEqTyhs//Ta1tXlSw13isuTC3u0AqR/b9GJwaRzabRl8sgmyEbHKDRqKHWqLOVVK2WQpUT1Wa8BLRWR9oPrOd2tJLO0r/DLHEI1tvA3kk5HGH/6eKjOFV6FF8cPIffG72JdwyN456JaeSH8nCyaayWdnGttIkrBOxrFezWaviF1ftwfPvBOybprGfpxWr65lKCQF/1lhidv8fA3ht52/Rr0/daDDBiibP/MeFW7CEpsOdJSIL2alEQ/z02OspR9kePHeXf9G8zTh3aCHvdr12wrm9yTcBeQ/tqpYrt7R1cuLCAM2fOoFQqMbQ3L7NS0P632mW8m5NY4tyKq0GOKQqIAqKAKBBVAQH2UZWScqKAKCAKiAI9V+DAgb1+lnMtZzTfORBgryF90BLHwH4b2NuwXj+3ujH8XvSv8dxWkN32qFWWPB6wp20KhSJb4SyvrmBpeRkbGxv6AVc98Nfr2lbEsuYJRqx1t4FjgDS3IvEevj0tNbprOmSSOjSr0m1Yb44YDh+CwF4Dfr2Rsn/p7qvrwD4FnCyf5JOwY+HpWiJv9yCT5es3cNKkyocbP4wnah9OJMYL/S+CfoKvuD2Iq0VA3rSPA2QtSxyC8zawr1JSXT5PBexPE7AfOof/Z+Q6jg6MYH5kAv0DOdQzwGqlgOuVbVyrbGGzVkWp4eD4+kN3AbD37G/MtRiT0+kBwmvdrl8zgY7U8nj2iYQMNALsE13Ot3yjJMDewG2G9noFEf09MjSEifEJHD16FNPT05gYH1dBAnaeHOuMW9oQtVClqW+GrTiKecGFfddQQQ/Wpcg3LzUpV61VsbujEs+eO3cOOzs7KJfLbo2TRtQHT1mA/S2/NKQCooAoIAqIAm0UEGAv3UMUEAVEAVHg0CoQG9i3s7OxYb0mgQwALd95I0TQ8iM0wt7va6M9sb2EmMpj2z1oqLesLbyJqG6429DS8OYIe4qgs4E9n4oDFEtFjkhbXVvDzcVF/l2rVfkQ5NXdDOyNF74ddd/NrhAXdepG2leV/McMA+0xuYPWc1+Vave1zPeZH9g362d7fLvg4w4B9nQ+BnZ70J6Wnaj8DdyvdU4Gc72aNSzqfeBk5TQ+WVDgP+4rCOyT9F63B2tgb6JkGdjrpLME7CnRLP+kHTCwp4IE7AuP4LnSY3ht+Dz+7+ErmEnnMZ7LI5VJoZJqYKNRxJJTxBJK2HUc1JwUnt18BCe2bv8Ie7Pyx8vBoVYTqWtCtz9f0GZFink/Rkv1MMI+rFYdQaoA+7iX7aEtvx9gTydlA3vKYTE+OoYjR45gdnYWk5OTbJXDkfghCnTsZ4FtugHsyeaGz8Pq0y6wp4Ti5n2dY4dWPxX2Crh27TouXryIlZUVFAoFNweP+l5jX/vJml6AfTLdZCtRQBQQBUSB3iggwL43OstRRAFRQBQQBRIo0DVgb8F7177GetJtCezNdhwZpqAav8xEASeyDNjh6DJqYqC1CG7iWRNr75BtLVna+CPsPUscE4GvdkpJ2igKbXV9HTdu3sDq6ir7wFIl6UGelpOTpz3Z4xDAp5ediDZB88TcJAZIc/e8n7jXzrDeHCYutL81Efbtgb0r2R0E7BnyGPqu0sIaw3o/tNefGIVoqoza6FTlOXyycAr/8d3/B/7+X/wZ7n3XEcxMj2FtfRHXrl/FuXOXce78Mi5e3ETDGYDjZHB885dwYus4R9e/2P9ik8dyzE6vrjPTJo5KJkv+9QbYq+h6De3TQJU+VFvh03uP4LnyY/i14fN4Y+gSxpws8sig3qij7NSwnapiM1vHVq6BSiaDBtJ4dv1hnNi6PTzsW40I9D6hxyxBSB5PaYUCJaN0UHca7HFtJnMMoaTP1FAccp1YjeYbURIC+3YjWasRKxFIPTBgH6xVWG1anVXIGXHReOO5Kd0SHlvn6tvzfm4BSS7WLm2zH2BPYFtdByogIN/fj5GRURw5Mo+52TmOsu/r67t9gL0bSa+vY+3Np7qVirKv1esoFkpYXFzElStXcOPGTezsbHO/a+dlH7f5BNjHVUzKiwKigCggCvRSAQH2vVRbjiUKiAKigCgQS4GDAPZ2lLvCYB5o5wj7wDLyMODjg/PaJ9V9T9MFG/yrt3SEPQMHFcnvQg4G/P6XDexNPckGh7c1ljjEL9MpOA1th2P2m0qhXCljZ3eXE85ev3GdI9IqlQpH3xOkDwJ7zmPH+7/TIuw9ZcPBepPywRyjHfvoYQf2qv94fSzq3wbD+WwKAvticRJAtFge9sxsHNSpf9K1wokXTYJkY/CvkzK7ddHAln81uPzpyqfwTOk0A/szH/smHnrwXszNT2Jx6RoWFs7ju997C+cvrODG9QIajX4G9k8HgH1Qy46do0UBV1MN7E0eXJNwlqA9JZylH7Xyx8GnKMK+/Bh+ZeQ8fjO/gHwNyFTrqFQrKDWqKGYclAYyKA1lgf4ckMrgkyv3+4B9cDLK33dDMWqEU2wDa6NwXHcS0zvUh2tTeKb8sB45tV+3NTZz/LyeKOVk26azAvhadg0v9L+txjo9GcnVaHZP8nfdEGDfCbib/UYQyV8kRJeOkc/7Bfaud1ULYO8mu7Bxsl1tb/LId9FbKxui6pAY2JsD2INSuwEqONiFDWoJxq+o59mqXGJgr1eV0CS7+o5Bl3qOE83Oz89jfm4OszOzyPXnOMo+zK6sYz8LfhcJnsQBWOJ0irCnAdsG9jT2l0sVLK8s49q1a7hy+Qq2trbU7Ufb5kiE/X57pWwvCogCooAocNgVEGB/2FtI6icKiAKiwF2swD3HRpvOvgmodwh39NnZaIgT3Km7GluFyodED5pkh/7fDBF5m0D0vDsnoB+VTbJXG8C49j12IkXvb47ht5NfBv5WD63Gxx5sebNb2GNgf/PmTaysrqBQLMLhqHpliUNRqPSfWjqvfPFV9f0imgmHA+16tNMmUGK/0dyQTW0XqULtiWE0iB/pQLELtYenZnd+tBVtG2vbKMC0CchEoPv2tRMy4dRZjDgVU/1Cr2PRK1Ps7f0dSY0JdNFpaM992sHJ8ik8W3oOv/nAF/Gdf/6f8ehjD+G++96B5eUbOH/hHL79re/g8uU1rK5W4CAHOBmOrj+x7UXYdz4vNWSE8cSwbRnc0XigYTKDaJqg0IlnKeJeAXvgdPFhnCo/il8eOY/fGFxAXx1IN8gqq44aGqhSRH42hUpfCk6GvXRwYuMBfHL7AbyYO4MX+882j59xmqHlyftHYbc12qzuMGMMjzlkgUFpfglC6qnMD1Yn8EfFD0SRu6nMCwNn8PzAGX6f96crRJMi/J5N9606emxXZd82bRHo6u4+7Hbzycj79N4J48GKjQdGtDZ+9S68bKNIq6Z07x3GPiplJqbNvc1kQqY90AyRwcnBa4wV0QLqv3kXqrx9zokaLsZG9qgY9nfSIU1duHEJfvyLKLhFlCPqYHP+HmBWxtF+KJp+cHAQszMzmJubx9zcLAYGBtCXzYauMPFpo/tccM7DLtN8m26ubdj2bqnAMdRgbi5GSwmrXJM+HGXf4JWCBOwvXLiA9bV1ayJaRdqbpLyc4yfuUjkAEmEf4yKUoqKAKCAKiAI9V0CAfc8llwOKAqKAKCAKRFWgI7Bv99zM0NwD5u2OqeCIge9+WwWzD34YNPu0nlabEr0Fy+gDq2S0usLuL/WHidYPRv+7x7OYgl2WIu3pQZVAPPnaF0oFrG9ssIc9Rdjv7e3y58rDvq4j6ukhV0Xrqc/CIuz9wh5kRLn/mToc2DOo0JF0UfuKVy4BTDnIE2xR4TCWEB7t3BaddJDDmzjyYGT7aHvdAZv324ZCJ5MrTrv4SKtVt7B96Pdc+NNQ9hEpB8+WTuJk+Tn822P/M772X/0xHn30QTzwwDuxtr6MhYUF/NW3v4Mb1zews0MQuU8B++3jOLFzgi1xXtJJZ6NoGRQwuI0eYlSxQOS34ck2MKZip0oP42T5Ebw6cgG/MrTAVjruiKFtdAjw1zkqXwFnssP55I4B9gSxD/5abrYM8w5jrmgf4rMnJ+t6VY8G9grZAwTs/7D4AXwzt4H/ffgKJjP9uGdgFHMjIxgbHsK1zXXc2F7H4s4m9mhlQRb4J9UJHN95GC/kz+AzA2+ztClH7U+tYFDwXikQBOopUP4AxdE1sNcTJ+5wq68BxtNmkoWi+EOsdwy8doPWrQ6htHD4eD5dWgB7U9PgRGr0sVD7/XOqY9UzaGUWq8Ae4dYskUNno87I+1G1TOntVcpkmtw1VkSqfC+BffDcWw1PbYYt3y7c3tAjYB+97aw7GQ+0qi3pnk3Qnl7ZTBb5fJ6tcOYown52FkODg8j15dRXDNPnwwbqEJjeBMubBrMO0wtmZsFMfQSPkQCkm/v/Oln8Xb/BiWdXVldRr9N3lhRIinpdTWSogAQB9kn6mGwjCogCooAocLgVEGB/uNtHaicKiAKiwF2tQGJg73L6DsDeihR2IZSVuNYG/mFQXUH4AOB3H1b9D7kGktvsyBwzDNQrjuSiHl8QoImgpOh5Bvba17lUKmJja5N9X5dXVtjTniLrGb00CNjzY7CKsNfA3kAcf0c7eMhn9i/A3rJ2CUdI1rtR4jDtnbTPk9BqMInLU3oL7M01bICiQonhL3U9pNNkowMG9qfKz+ELc6/iDz/0u7jvvntx773vwNbWOnvY//3338bqyi5KBbos+hhcGmBP/vX0cytfz5YVsH9lZAGvji4022gFKkfjxfHt+/HJ3e5G2EcG9k0kkBNzuF7cGW2DQTD8Q9VJ/Kfi+/HtgS380tHzuLd/GI+PzeMdw6MY7s/h+zcu4e2V6zi/voyd/hQKAxn8y8KD+KWtB/G8BvbKEifFsD4I7AneM2S2VwHo5L5qqkN9RhMgJHRwKpGKcsR+KLBXe+AxW0fqe02jx3AO8+8+sFdwVx2dJq1Mp1EGbXrSWQN7hzWhKRM9BcHw3h2pdb4I2ocH7M050na3Etgf2HXJEsUfZw/s+C125FmIKWBv7tnUx8n6hiLqp6amOLqeoP3w0DBb5Zi0s75Lzx6w7ZV6+tiHGdhvbW5icWkJ58+dw/LyCkrlil5toIA9jUUE7VWEffxWkQj7+JrJFqKAKCAKiAK9U0CAfe+0liOJAqKAKCAKxFSgq8DeQA0TLen+W3vPW9yiCdZbZX0UjV05Ak+NBuhTslfXcidECHuSIfB3Kx9+BvX0oKoj7EvsY7/DEfbLy0vs+VqtVrlO3pJx9YBLEwieh71dn3AYmgzSNp/n3Q7s41nyxCUQdyuwN3G1JhpVTYowsK+cxi9PvoQ3/vH/ifkjZCExjUJhF6trq7h08Sp2tiuoVbKAkz30wL7T8NkJ2B/UNZwI2OsVSgySSWkC68a+xnHwRG2Kgf1f53fwzH1X8M7BUTw+Po/5/BAGshm8uXgVZ5av49z6IrYyDnZzKfzc3gMWsH+LgV1GI0sF7a0I+yCwV6H1OgJfX2cE7DW490F7k/vYBvZaTBOLzr/NyqCARZJqN69ku6vaHn3jRtirYHG1WkDPJWtgrycLzP3JnbVQsxMG2HsTYaq8NgnSdVdLDNR56smPlhNnnXrqIfr80AN73U/dRPEOMpk0+vv7MTExydH1BOzHRkcw0D/AORzsqU1W+jYG9rs7O1hbW8O5c+c5EGF3t4BUWoH6upVoOokdDkkjwP4QXYtSFVFAFBAFRIEmBQTYS6cQBUQBUUAUOLQKdA3YW1SEMXowSt6y0vHBesNdwmxktBWO/eBoAL1nm9PG/LvFqoDQ47uJ15QVjoHx5UoFe4U9LC4tYml5CRsbGyiXKxxdbxK10Sl40XrKnsL/OkzA3gNd0Ttpq+jr1nuIC8ai18UrGWbhqz5tV18B9m6ss+uzHdTM1k8De4qwh7LEIWD/yujz+Hfv/ALGxocxPj6MSqWMvb09rKyso1xy4NTJv/7OBvYHBeuV+v4+a2C1fbXa7/H7GtgbWG8wMUXc088T9Sn8YekDDOxPPnQd9w6N4R+NzmAmP4iBbBbnV2/i/NoiLqwtYs2pYDvdwM/t3o+ntx7C8wNvu5Y4DOztCHtzhQWAPf2TTV24rBeJ3jAg3tjjWJeg8cZXZ+/N+Bq03QTs6RjuXICKR09x4tw2Y5H1UdxxSQF7v72b2p3OjaKTdXot6OVsaU5WakN75QnkqzevJIg/1iYZO7u5jTrv+ONsN+vEvYulVd9N1ByM0pry1tBkey6Xw/j4OGZnaRJyDuNj4xjM55HR+Wl8o2QbYB/Wgk1qdApd76IlTrFQwObWFs6fO48bN25gY5MSz6pVJJQOI3bTBRpOgH23e7LsXxQQBUQBUWA/Cgiw3496sq0oIAqIAqJAVxVIBOytp82WHvZWhLzr4R4CzMNscNTDND1Ia9hhtmMQ408UqyYDTNnOsF6jFb+mlie+z6KH4Yv6YVscOKhUKygUCwzrl5eXsba2DrLJqdXqvphP5YVLXsYG2McDL/uBf/Ei7LvavdydxwVjB1erZt1bsJXIh9xP20Q+SKKCcfqYoZw6pJmPp7d3TcLN/vz7VeevooGfLT2LU+XTeHnkefzazOfQn+9DfqAfjUaNr5VioYRaLQ007gxgT2d+fPs+nHA97FXS2farOuLCyoAFmOkLARuZILB3EwJr3K/gNXh1EJG3D9en8UflD+KvBrbx9H2XcWRgCO8aGMHs4DBGBgexVNrBtZ11XNpYxlJ5D6vVIv6nrftwYvcRfLb/LbbFUZMAOqreRNib+ul+YyxrTBJYts6x0DPDdx2ibJRxFTLdUsNUd9dmGxOL7tNCYW11nBjAfl8Xsvap15eCd7maiHrVKTQC1kY93tma99V25gbnTVA07TbKeLCv84lygGRlmicqouzHvmZaj2v7P2U9NeT2N7rXq0SrlHh2dHQUMzPTmJ+bx+TkJPvYZzMZd0LNrVmwIh0A/GEC9uVyGbu7uzh//jyuXb2O1bU1lXtHLyaJ0lrtygiw36+Csr0oIAqIAqJANxUQYN9NdWXfooAoIAqIAvtSYD/Avm3CWSuiXgF1i0sYn1/7d4BQUAI/Wnqu3ja+wJ5HsMuwbLDfyg4nbILBVq0dsKejazscAveVWpWBPSWcXV4hYL+GQqHItjj0sqP26N/q4Z8/idVO+wERcYC9ljZW3ZIUvjXAvj2s574Vn6W2gLNJVDnobeL0sTBgr/tpG2BvVsuoa18D+8opvDzyAj4/8SKymRQyWbpuaVVKHfUaAbCMm3D2sHvYR2mRILCPZsEUr6N5qNeqUUdg740y3pwKe7ToCPtp/HH5g/hW/xb+9bGzmMz2Yy7Vh6nBYYyPDGMv3cBapYBr22tYLOxgtbzHwP4ZAva5t/DC4FmVjFLlRtVw3FoL4AJ7bfaiK2EguumdqpiaXG0C9l4Au2/MNF1SldfA372laGCvJyjUYcOj7FsC1igNr8uYpLLKn55eyqPey6Gib3Y82au86R2TVFZfN94dQYfrc531LIarS7w+c1gHJtMXY0gcEtbdeSyPt3+7tLE5U+2mVvClkM1mMTw8hKmpaczPz2F6ahojw8Poy2TdaPy2/anNzeUwAHt1mTj83aVQKODChQVcuXoVS4tLnGDWfJ1KtEDCkleAffKeKVuKAqKAKCAKdF8BAfbd11iOIAqIAqKAKJBQgaTAPiqsZzBBkIeX9+uH4SAgDz69psh/OQ2C9p5zjhftblsSuElpfX7Hzc/7bU0SQupjR/4TsOcoe+iH21KB/blXVlaxurqKQmEPlUrF4Bz9MK8sEox9T1xgLcA+YYd2N4sGeATY2xH2GiN2AvZpii5WMPJk+VmcqpzC50ZexCujL+rkmXUFezjCOM1WOI5D0D7DIOwwJp39Rv9G5A73wfIEl30xdwYvDagIe/8rbOIkHnxNBOw1sOa6UGJU40ITAPbfzG3if5j5PoaRxmjVwfhAHmMjo8BwP3ZRw0phG0t721gr7eHnt+93gf2Lg2fVuEwR+3rf5GHPvYbf8iC8snD3ZmmDSUfN+GYsX2xwT2OvGi/DJ6BsmxgTxW9K+845cBs4CFjP55pO67FdrzdIZZBOZ5FJE8hVfdxx6pyMnFaaOA4lJacVWHRdhHmMKG8gda2YyYiwqYwOXXQ/N43IvT9+wYMB9npsMnfZOHOTbaqs0xFY/c0G9hnk83lMTk4pH/vZWYyNjiKX7fMm5s2+O2kfuNEcFmBP1a/V6ygVi1i4eBFXLl/Btes3UKcVgzyGq4soyX3SSCPAPv41I1uIAqKAKCAK9E4BAfa901qOJAqIAqKAKBBTgdjA3sBtc5wwDmX71eu/bWBvvJZDk5jp8p4nvTpQEPYHvevp3wo9GnsBb7tWkqhtdPR+MIpfHVSBST3RwNFotSqKpSLWNtaxurqG1dUVXk5eKpX5MF40vZlgUO95/ridGsgImiy5KVfb1ybh1gIeMOtUH//nSR/c405YxKuVXTqc5HTiKcmPF3XLuIQpHuBVtYhzjP1E2CurJ7oeTlYMsH8Zr4y+xFCSo4pTamVJKpVFyskoYK9TNR5GYB+1Fe1yL/afwUv9QWDvbwPPejpeezYBe71bey/u39Yh2X5EX6TGikStUwInnf2j4gfwl7kN/NTkdzDQAIZqDeQzWQzkckgNDaCccbBZKWGzUsRuvYJ/s/sQTmw/hOf738aL2hKHobj5MUltleu1lxRWA3seX61Ie7uXatTvxpx7U0cqqavpz+5feldhwL5pv+0GqoSeWDQ58AMfpL6tapSi9LvpDDKZPmTS9JNVnzkEQauo1Wqo1ytwGjUgRcCetvUD++9+g1pHgXpK56t+Gz/74GRa+17KW976ga6pkq2nXlqfj50Pxjslr6OHvRf/GlaT6t53DXVFGYhPbdvfn8PExARmZmbYFmd8bAwD/f3c+kbvSBNBhxHYa8umer0OssW5cuUqrly5wlH21UqFE86mqXtqYJ/03i/APn7PlC1EAVFAFBAFeqeAAPveaS1HEgVEAVFAFIipQE+BfQB+hyaP1dDHAHnf6ViR8KqYAkTmgds8UBoIzw/fLTKm2e7CitW3jv63oX21VkOpUsLG5gb715M1zs7ODorFos/DXp1bOHxv/eDrh+tJ2Us3gb0BGjG7mTthEXe7eOXjwHpTNh5IjVcfu3QcmK56bvxXnGPsD9hTImbq46dcYP85vDr6Mlt/kBWOSVpIkccKSBL5UejuMAF7gthJX1/PrgU2bdY/KbA3LvZhUD409lpHwio2rkq4UecaLj5Rm8YfFn6Igf1Hxv8GfY0G8g0HGYqYh4PMUB7VbAp7ZPtFOQjSDRzfewTHNx/ACwTsB856NjiuJY4nQRDYc/YO5tcOc+hgFLwB9macJtdsjszXxJQn+dxIfpf7+6alVCS/fgXlDxtoY3qN2w38+Ifq+NXfUxOzB/F6/dUUXn/VXB80oRUE9vEyft6pwJ67kTo5V/aDAfZmnNU5cHRP8oB9GtlsH8bGxjA9PY2jR+YxMT6BofygXj3kTZB01P6wAvtUiv3qaYUgJZy9dvUaLl++jEKRbP5qAuwP4kKXfYgCooAoIAocagUE2B/q5pHKiQKigChwdyuQGNi344khEfbe0moHBPsMJLftbTwbDR357nIY9aDui56PC+ypviZ40XrwNzA+FNprj1c70p6Wj5erZWxtbWFtnYD9Mra2ttkWx0QFKkjXPlK+mSUFBT2cEfbcDglYcm8i7MOBafMVbpdLcDKJhow4MN2ApLgHinOMJMBexZVSWypg38Cp8kmcqp7En/d/A9/I/TkDezNZpaAaeXsbqqrq98HKh/Ch8gfxYv+L/HNnvPzaNwdxx+1ngba0/hkK7JURi6LXFDlrmldNl3C7fag25QL7/27ir5FtOKBY4Ua1ikq1jOzgAOqZNEqNOiopB41sCs8WH8PT6/fhBVpNMKCSzlKQuKmOP6GoBu7ajp1xc0rBevqtegOQbqjpUv7RVeYpgxTQ0NZpXGMa4zmxLf3obXRkP+9MdysD7XlOKDjVZQ9WVqO403UxBjMb2H//2wM6uj6HLEXYs685AXfKW9JArVbVUfaU24QscUx0vYLw73mfg996NYUvvapBPcN6+psmt0gL5X0fZ+KuIzS+RReaaes4h7cj7LmpuwjsvQl/E3GvOhcljqco+5GREUxNTeLI/BFMT02xjz1bQ3kVa/5bn6x71R9WYE+9zHFQq1axvLKCG9dv4NLlS9je3kWpWHJ97JPe92k7ibCP0/OlrCggCogCokCvFRBg32vF5XiigCggCogCkRXoKrC3ALkKAPX70LtQ27LBMZHzBqS7KQ1dwqJPLQjsTSJC/YTss7oxFKcTsNcrANzJhBBgX2/U2RZnc3sb6+vrWF4mYL/Jtjh+yKAe/umhX6EpP7ATYB+5i8YoGAXYN4Xhxtj/forGgelN2DHigeMcY3/A3vWw5wj7kxHr5y92pwL78CDugwf2wV7iA/Ya0vNKB73Y54n6FP6o8H78RW4D/3zir5B2HPSn02x/Ua6UMTA8CGQzKNXrqDh1NNIpnCw+iuMb9+OF3Nvs18/APiS6XrVsG2DPvvQefCcI7wP2DOsJUac4VwhPOljAPkPAXsN62pbP3Qb2ygbefc/taV0A9t/9Zh9O/sxRDA5OYHRkDqPDMxgenEI2nQctLqHVVptbq9jaWsHO7gpqjW2k0ntAmgBoGT/58yX85L8mYA986fNZvfqEgL35m3TUFiiH5bwAACAASURBVDoxVtoIsE80DLmWdfaEu5owUj/Dw8OYnJzA0SME7GcwPjYaGdi71+hhBPZ8yabg8ARTDevrG7h58yYD+82NLeztFZIJGthKgP2ByCg7EQVEAVFAFOiSAgLsuySs7FYUEAVEAVFg/wp0Fdjr6jF44UR8HrC3bWvsyHqTRNYkenWtb4KnagN7bY1j4j5DYb3iSRoreWDTtruxI+k94KN97DXMrzsN1Oo1bBOw39jA8vISNjY22RbH+HrbgD6VMg7SzcCutXWNquzBWOKE95GkHvYMIOKyR+YCcWBy0n4twD66cvsE9trY+In6E/hw7Ql9YalJKvXStixt2v1rma/h69mvR6/yoS7p9b2DAfbWgGX9Gbz07H+rLB4Bb21qEAb2Dj7MwP4DDOz/28m/QspxkM2kObq2Uq2ifyiPdDaDCkXYN+oMzk/uPYoTmx6w57jiFsC+2cPei7BXXcLhSYKsw+7vbuQ/HYeifOtpoM7Q3UtRS6oSoM80vCh7F9gbaK9hfxOw75IlDgH7Z3/6KPL5cYwOz2KYgf0kculBNOppFIslbG2vYmubgP0y6o4B9kUN7MsK2H8eKsKeI+sNsKe/qRlJFWUtFfV1ZwF7bwzxzj/sGtv/fUXl2qDvJ/YxjU0OMDQ0iPHxcQb2M9MzmBgfRzaTAd/bjX0Tt5m69qzFfF7rhfRFX8t2uql63lpqn7p8qwj+qH1GDQ0OGvU6tra3sbi4iIsXL7Ld3+7OXlisQdRdu+UE2MeWTDYQBUQBUUAU6KECAux7KLYcShQQBUQBUSCeArGBvX6m7ZTc1Y2M17DW2MQQiGdLHP0yFhspjkR3cZOb7NXej8+82Cprv+9/CO6sRROwDwMkVvLZeqOBar3KgH5jc5Mj7Dc21rG9vcNWCMq720xO7DcH4P5hhB/4NO8vOg5qp2Wn1QNJgX3c8w87m9YgtXPvuJUl4p67qqvFdXTl/UjXOyMV8ayu40AZk/jSMz6xhHDTLYbsXw8OXPWD6Vndb4Ewnb26R2G+3a9jRDVDLF8MXKc6fpiSzuoI+/9m6m90/g81iUrAHJk0kFYR7vRvUuGZ7QdwYusBmAS7JsJejdX+l+lJpvu4+VNNwXod6YaDPieFXCaLPrKRAVClVUv1GqopoJ5OIZVNo051Ym99IENV0xH2HJnPRFTtlKPy3ej65t7crm3iAu7HP0ge9iV871t9OP6Ts8hkBjGQm8DQ0DRGh6YxlB9HNp1DrdbA5tYKNraWsLW1iAZ2kMkWgXQLYI8MJ2YG+txcDwzrAwlqO/Yz01nD+kHYFWnM2jvu2F+geb1YYBY35Pi++3ik43mTf9HneuNNcgcBvVkNx0mzjSVTKo18fgDDwyM4Mj+PmelpBvaUeDabyfJ1YvpRWlfU5GDgUdD63Hfa1sASOlImAPxBeG/+3dTPLdhv2pLqWdjbw83FRZw9cxara2vY3d1DhsYDGgu8r2yRWs8uJMA+tmSygSggCogCokAPFRBg30Ox5VCigCggCogC8RToFrA3tVBA3ouwN8kqXe96veycl5/b3vLGj9k+HYsQhQGAJIgwMrBnOx/ye1VwiSxwNrcUsKel5ORpT8k2+QG9KVovXpuo0smAbdwjJdEs/BidIGfc84lbnvFISNXuHmDvrppoOWtla6EKeUmZdVwov23K2W3gvdexZfzG5occ3t/hwF5fFnSWlGD3jzWw/4mZv1XtT5HcxlpGN709hfPM1v0a2J/FS/0m6ax3mdnq8XZWugITacw+9DSRWW8g6wADqSwG+nIM7KkHlimRd7WCMhqocaB5hoE9/dCL48/ZNz/F0faqeyn7HQPr6bfdm6OOg3FW/tjA/uknZ4FUP/oyIxgcmMDw0DRGBsfRl+nniYbtnXWOsN/aWYbj7CLTR8A+YInDEfakgQH2+7PEcZe3RAH2IXA/smat4L9707fGGf1eEmAftT52b4wO99VWdq6ZdFqthqOJd+OZT/1jYKAfQ0PDODI/xxH2kxMTyA8MoC/bFwrsGeLraHsb6PvOJ4FFjn9Yb77X2cC+aZo2kFTDhvl83ToOyuUylhaXcObMGaysrGB7Z4fm70DzZgLs4/dG2UIUEAVEAVHg9lBAgP3t0U5SS1FAFBAF7koFegHsGa/oRKzGFkchFyb5rles+bf7IG2IT6BlWkXdd1pVHtbAwaSztn+9W55dJQywb6Du1LG7t8uQnoA9LR8nH/tajYA9Pex7EfYhDCNiP+uIRSPup32xbgB71X7+48YBY2rLJOcvwL5Z+yZ0o9R1Aaf1uQ/Wh7WBapNI8O22gfZ3AbDnTqEi7AnYf6N/AwTsqbkbaXaMb7kewgb2L/efVe3fYtBwI+t116FiH65O4WT5YU6Iy+A+lWL/74yeqFWToDSmNlQkr2WJ82fZVbwwcNZNOmv73rvAPq1Ts7LfffzRLM645AH7HJ5+cgZADpnUIAb6x5AfGMdQfoyBPd1T9gpb2N3dwO7eGhrYUxH2qTKQNh72DfzW5ynprOdhnwLB++RJZwXYx4uwd79n6HuNirBXwN7cg6h/9PcTsB/E3OwcZmdmOPFsfiCPvj5aEaH7HPdrb/tUWiWl9fL0BMaZwwLs9XcVOud6rYaVlVWcPXsWi0uL2NrcZFiv3c8Sf9+QCPvE0smGooAoIAqIAj1QQIB9D0SWQ4gCooAoIAokUyA2sNfw2j2afl71InWb6+E+qrrgW23k2uFoeGP71TclnbV3G3j2ZX98E18Zk9mEAXv7ULYfvolEI8C0V9hjz1cF7NewsbGBWq2qH/bVQnNvyX18kJAMWMfvAzHl6nCAkKg/l2fEBfBxy2sq2VRDibD3JGnWQgElO96yzYVmrtokTXNoLXIOL7CPfW22iKw2LfpEdQpf1cD+xwnYc4S6o6LU9RRZEMY/s3k/Tmzfjxf7vQh7Xw/RG5q6But8svQwnq08HH9gAvD8wBl8Nh8C7HWPpfqT7z3jVUpoS1H42l8/6gGTAvvjT07DcbJIgyKth5DrG8ZAbhjZTI4PXS4XUCzvolTahoM9pCm6Pl0GUlU8SUlnf76G119N4/XPm+h6AvW0lkDnPEnRnUdZrEV+xbHE2WeEvalTu9r51+fEHTRinLcrUPz7rO0KZFbGGWBvvO37+nLI5/MM6+dmZjE7O4PB/CByBOzNy3yHoRajCP3bCdg3Gvy9hRTfWN/AwsICrl2/hrXVNdTqFISgreyTNAkAAfaRr2ApKAqIAqKAKHALFBBgfwtEl0OKAqKAKCAKRFNgX8A+Aqx3n2cN6Ne/W0XXm+jddhMAfqTogQB+5Iz5UKki59V2vkS4+iDBBLZ0DPqvUCywbz0tHV9dXcX6+joqlQrq9XrAR1wRrbhL9dXh40KOaG1ul4opV4QD+PeogEiS80iyTdjZCLC3qJLNl/hvzxIirGnD2yB+ex58L4vQESMWOZzAPpFinYB9bQpf3VMR9j82ayLsdYS6BeyNIvT7k5v3+YB9u1EpWGfanoD9M5WH8Te5TfzH8ZuYyuUxkx/DSH8euXQGhXIZKztbWNzZwGq9iO1MHf8E03h650F8duAMPjOogL3xsKd98nSotsOhJLU04UDvEbCnsiYpbZQOwOcacXyyI+yPPzkFp0H+PX3IpMnPPI++bB6ZdB9PRNfqZVSrJVRrBcApIcWwvgKkanjyF4p48uerCti/Sj7+BOkJ2Ovf6sqEw7MnMXrCIQL2/qsq0pqckOaKce76fhmxKUO7hlkZp4C9d8/OZvswMDDA/vUE7efn5jA0OMSR93b/4XFR54Mgex2zv9CDHZYIe1pRwB71amUgfae5eu0qLl26xAloq1Vt8xeyai7K9UVlBNhHVUrKiQKigCggCtwKBQTY3wrV5ZiigCggCogCkRRIDOzDYL39fG0/savQdH99tK89P+QaWxwDqFWAeuyXQunxXkFY70J7U//ARIOKe3RQKpfYx56APS0jX1tbRalURr1eCwXt+wEJ0c8oPuSOq1eQb4W7UIShu/h1i37epuSdBeyT9hl/m4RflJ7ffdQYWa81otXLuoDiN2QPt7h7gP2HalP4k733s7avjC6osdLyrzdYldcr6ajaD5Un8MHyhBthH6dhbGD/W+PX8dXZTRwdHMW9I1MYz+VB8ekb2zu4sr6MhbVFXK3vYTVbxb+sPayAff4MPm0BewPize2BQH0trbzs6b1M3UkG7COeFAP73y/je9/K4fhHJ9HgpQkZpNGHdDqnflIZpFJpNBo1NBq04qoCOATqq/qnjp8kYP8LZbz+aoaBvXbn18BeVUZdlTGBvTmPLnrYu4DaSlwaJp97VWkv99g35ohtYheLNi6F79ibWHZQryt4bfaXyWSRy+UwPTWJ2ZlZTj47PDTMEJ9tcMw53u7APp1GYa+A5ZVltsW5evUaajXqx/EDIWyVBdgn6MyyiSggCogCokDPFBBg3zOp5UCigCggCogCcRU4MGDfjpVSBBclYrOAvC/C3njZ28A+7EQ60OUkwN5E1vvAffDY9LxK56D/o4i0crWMvb0CR9evrCzz72KxxLY4ySPq47ZesHx8KL5fYM9YKXQnQVAcv27x1RBg39we+wH24S0QP8I+fkv2bos7C9i3myahpLMG2MfV11jicP9qcSnz27q7mUj4Z0sP4ZnKI/itiRv46vwWjuVH8c6RKYzl8uhzUtjc3saV9RVcWFfAfiVbxc9WH8LT20FgT5Hz6g5Cgecqwj6FGlni9BzY9+H4RybgsOE+eZUTpM/o3ypKnnKZcKZOpw6gBqTq6gcNPPmJPTz5CyW8/kpWJ501aqnz8zB9ktHZv2IgOG/utntCSxzfioQW0N6G9XQ8u1/E7XdxyicF9p4UKvcMRdiTn70Z59LpDPr6spgYn+Ao+6PzRzAyMoLBfB7pDLW9t4JAxSY4oAh7gvnqe0PI65BE2HPN9Pczqme5VMb2zjbe/Ic3sXBxQQH7urL30/MRcZqEywqwjy2ZbCAKiAKigCjQQwUE2PdQbDmUKCAKiAKiQDwFugrszdM6L7l21ANwMLI+AOntxLNNZ9JFYG9b4tAjts+ax0o6S/H1lCCxWquiWCyyfz352FOkfaFQQLVKEfbGZaElLonXSJFLx4fiSZBQGBhpD+0NkIp8IgkLCrDX/MXSrxOwbyV1654RDYzF74sJG32fm905wN6eSGnVemRRY15h62Baifn1zBq+nl3zReXbZY2KBs4asP5sWQH735y4jv80v8nA/l1DKsKezGO2d3ZwbXMVFzeWcaW+h6VMFf9j+QGc2H4Qn8lrSxyKnierG7a80VA7lWJQb4A91aVnEfbfJGA/brKwGDMhbybDmtFQumhzfY3in/zELp78RAGvv9KHL71KPuiqJbx7jlI2ydhs3Xz0Pr1W8u3vIIC9Ndg0jTLBKP/EJxP98o42Lvn3Z9+3DJBWwD7N0F7dy1OgKPvxsTFOOEsR9mOjYxgaGkKWgL32qzdtRvYyBPJvK2Cvk+3WqjWUy2V87/vfw/lz51GtVpWPPXVhfZHHze0swD56H5aSooAoIAqIAr1XQIB97zWXI4oCooAoIApEVCARsLee2Nz4sUAyWtu1VkWvK2BvfuwEs25V9QNhS2gf8tDvj1+LBwmD/vQmyj4onV2OEs7WGnX2qi+Vy+xdT8B+eXmJI+6r1YreXC2p96SKTyziPhirB+q4GkTsKOas3GM0n0+7+saNyo577q0Rl6dHEqATT52DK630iteWrpGGn8xZlWrWorXOIf1VZySNViu7VLQtDk69OHs6fMA+/kihzrcdsG+1T5+7eFPCVv9WhkO7EeBGOr2d22Otf5sI+387ehm/O7uMo/2jeNfgBCZzgxhIZ3nSk/zrr26v4RIB+1QZP1t8AJ8kYD+ogD3B+ozrT59iaM/B7RrY89/sYe+opLNJBezQbX7AWOJ8sw8nPjLm6q3GFbWKTN3qUki50N67jsmrnv710U/s4MmndvH6Kzl86RWatjDLEtRvL8Ke/o5+7QQj24N3g24C+ybpDgDY92K8tu/PdtLZTIaAPa2UUKCa/h4dHsEUAfu5eYyPj2N4eBh9fWSHpPzqOVJdJ529bYC9tUqCJiroe02j3mBgf+7sOZRKtGqwhnqdvr/pu2zM60uAfZz7kZQVBUQBUUAU6LUCAux7rbgcTxQQBUQBUSCyAvsB9jas18jCPW5LYJ9OIZ0i2wCLR4aEeoZC+0C55sXm0eGGqagP2kdIPGuAPdniVCplbGxsYGlpGUtLS+xpT4lnGbPop9ukwD4JsO4tsDdoyd/VWtVbgH3kS9KCr3H7swZ+XQH2huZa1lYdT+l2gPYC7IOAO6iIGWcNGOfu1VxI2dVoyxrz9zOlh/Bs5RH86ugC/v3kNcxlB3FPbhRTuUEMpXNsIbZW3MViYQtXGgUspSr4ub378OzWQz5gn62rKHtKPmu87CnCvp5WkfbMxzWw79gtExawgf0nPzKqACbrQElKdXYThvYK2KfcJLLKJiflkG1OCh99agcffWobr38uhy+/mrMQvZpt8IA9ofzoY8AtAfZ8Gwib3LMmB8NvFW1boRew3l91OgeqM1niODDAXpVRn40MD2NqchLzc/OYnJjA6MgIe9sbW5zbEthrEbjP6ZWQBO7ffOtNjrDf3t7m7zQC7BMOGrKZKCAKiAKiwKFXQID9oW8iqaAoIAqIAnevAkmBfRDWq2dy78E9FNhrWJ8if1gNIoJR7ooFaf9Y9fzc9PKB+ua1+LEaMxTY23sIJJ0lYF9vUNpZh5eLb2xuYHlpGYtLi9jZ2UG5XFF+/cwrlIetesULS7s9gH34eYXzm+jgqRUD6tywYRo3R5V33s+tL3G4Iuw9WK96dZRXGKyPtmWUvR9cmbsQ2OtxVQWGeyN1y8h0jmB3VFS79rAPmWNV0e02tHeAZyoP4dnyI3hl9DxeG1vAJPpwJDWIqb48RjL9vM1urYy1agE3nBKWUxX8q537cMoF9meQbaTQ1wD/NtH2ph4G2DO0b+UXfkCdxQb2z3x0VE3MphvKr54Vqmk/cNI0rf3ts5yY1iFYr38++ovb+OgvbuH1z/Xjy68QsDeWOea3iqxXPwmuuC4nneVI9KCmQW8Z/bl7dcW7/bnR3AfUdC13459Qt4F9RkfY0wQMtTEwPDTEoJ6APYH7sdFR9A8MIKN97G9HYM9nbHIMpdJq2qnewLlz53Bh4QJWV1Y5yp6AfdKXRNgnVU62EwVEAVFAFOiFAgLse6GyHEMUEAVEAVEgkQIHBexbpFZj+O5a4kQE9owoOJFbM0xrBevZdz6BjUhHYM9QSwMrSkjHPwRWwMB+c3OTo+sXFxfZj7lcLlmQ3gQfxn/YvX2AvRbI6n0C7BNdir6NkvTl7lni+L1S4mN3s0X8LfevZKc9HD5g33xFdToH9XnYKpawkcfEEvM2Vri8AvhuoLHeqTcRGxfY0w6eKT+Ek+VH8LnxC/jlkfMYrAGT9SzGMv0YzuSQTWVQdurYcSpYRQWb6Rp+fud+nNxUljifzZ9F1gEowj7rpNgah6A9V9WKsPdi3KNpFaWUr2c4wONkifMHZXz/m3345EfGtHh05DphTus3oXYF6IGMB+wbZImTxkef2sVHf3GHI+zZEocbQf/oWRP1LzvCvvO1o+eIrVPz30FDF9503q1/XNL97E4B9tyPAsLYEfb0WaNR53v6YH5QAfv5eUxPTmFsbAwDAwPIZrPWijrK1+N52NP3hdBX4P22euod+KvZvF/3ncDEleoXVkNbn/PkS6PB32voPKgbUn6eSxcv4eKli7hx4waKhaIA+ygDhpQRBUQBUUAUuC0VEGB/WzabVFoUEAVEgbtDgXuOUqSgfulnOt9jvnnOM5BEe/WaELuwSHveWxAEUNJA42Gvk7mZw6pnVxsjhSVtNWW8p1f/I6symw0sxPefW/NTsToN/T+vHv62Z19i16NYA3sAtXoNO7u7WFpcwvUb13n5eLFEwJ7gjXp1ivoMQqF99bpe+Qi0O04ooFDJhqNOQvi9//eliG/jXsmTrMb+C2Y/dY2iczQ/Ys+32L9CJCblCx0Qkql08FvZ5xICwQJv7add4tbdPnQ0xdV1Zr86TRXaUfXe6OmNxfYEqQ3sw87FjrCnMZWq4gL7iQt4Zfg8clWHof1Qqo897LPpNOPuUqqBnVQde+k6ntq5H89uPojP5s/g+bzysM/qhLOcfNa9FwENAo4p+k1x6radTEgN28/N+KRzJy+sWxkB+19xgf2kPlodSBlYX9f2OA21Soyi7Nm3XoH7VIOi7oGPfKKAjz6lk86+klXHdQ/IdxptheNF2FvrIFp0IyUKj53uvTQM2GsRTMfoYPgfJlnbCPvABZI0wt6cS9xrJml5O9Ke7tnKl57aT1nk0D29v78f42PjHGE/Mz2N8Ylx5PN5ZDMK2PPXGs5hEPwuYmoVPtaEovdWnL/dCRoQb/02ncKF9pZnPb1H9eYghEZDAXv6XlOrMai/cuUKLlxYwO7uHpxGp5GkdcUkwj5pr5TtRAFRQBQQBXqhgAD7XqgsxxAFRAFRQBRIpMA7joy4kMf4xvv84y1Qb0ea88ECiWbtCriogBmStrgJpTzm8B5sCousV4ezHhpDnx81tFAZbVWEvjUJYU8u+P92T0aflgJW6vmbT5IfwhkI8fJxFZFGkXeVahWLNxdx+cplbG5tcRJFsswxLwX6w5smCEMCyNYfFZeodbuzUTR46B2bTl9JEJhi0f9shqBxj6CO1UuYGlfZZseIMEDvBzpRwLvvmksgWwf76UC4dXMbRtMhQcWi7ThQKslxghdnJzCV5BjcOxOdkbtZp2q12nucw7oQ17pUA3y3XQ+wD2X+frb0ME6WH8YrYxfw6ugCR8iTvY0C7wppc6Q8WYxlgFoa+KXt+3Fi6wG8MHCWfwjQm8kA/lufqxlXzEQCTwrq/Xnjr1+YoIxmXwwvzXhk/2299/iH6vhlBvY5nPjvp73pgRSBegPuafUVAXu6B6j7QCad5R/jEf4v/lUJT36igtdfyeD1VwnYK9jLddf2JDyYuSSfa6fvSOpv7wZjzshVw/rYK6e88PWPmxCX3lJrE3zjyH4HlbCrMmn/jXHVhOdw8Q7ceuVXu8opDc2+R0aGGdjPzs6yLc7g4KCyxEEK2WyGgxI4Kr+uovIz6Yyxxm85BHgt6H7ZUseMce58Xeq+8/+z9+ZBshz3nd+3uvqYnqPnnnkPAEHigQJXK5MUV9LywCGJlFbaCGtXIe3KEkARWkc4/NeKWq0IEAflsFcACIAUKVJr2d7wWtRaktdhh0SCpCTHhr0SARK3RBAH38O7r3lzT89M391Vjt8vM6uyru6unpmewUM2YvBmuqsqs76ZldX1yV9+f3wUPYpenkB4uiAA7Dsd4cXPqzpcbGxs4PLlK3jlle9xIAJ/FxqwDQ2wT9mQZnOjgFHAKGAUGKoCBtgPVW5TmFHAKGAUMAqkUYCBvXw6DAD70EG8xIMKKPBDYY+SFCyXkfVJW4fBetJ2ewH2gWPqkxDyPBSYD5etA3sVZU+WOAzwHQetdhvLK8u4dOkSP+RWqlV0HAI4Qh6KzuPfvJDmYAlxkMtvkLSP7GlafvBt09YqDtiHH/6DsD1tCVKxwXYbXIgUe761gX0/F3sKMQ5s00E6wBEH9gelVUiqXkP5oNV4SAH70lk8WTrL4E8H8Oq4PFbKSPlPEbDfPoFHCqfwyMgpL/hch+t6j+S6S+Ad6Knae0k9OBbYa5MCaqKAhvD336kD+3l5+5NgnqC9jLQnUM/AXsJwcX/zK3P3v2zhnt9oBYC9t40Er+J89BkUHdjH3XvjgL0URtrrCJG4BfwDGGAvu2DSFRAE9mNjo5ibn8fi4iLmZucwMT7GEfb0on8J2NPLA/Y2ra6IToDp11MY2HOA/hCAveod9D2GLXHkSgH6frO7s4urS0t4+aWXsVXe4gh7A+wHHQXNfkYBo4BRwChwlBUwwP4ot46pm1HAKGAUeJsrkBhhH9IlEJHO0VvaA27cs64GhNiPPiH8ORbW6yGUWj16luml6ItG2AdOJ1B1P6otAO21OghbGxVdLyxxFLBvdzpYW1tjS5yVlRXs7u6i7UXYuzJBbchfWiv/7QrsmWGo6NUIZx0EvJoI+0FWGPQXYR8eJA8K7+51MB6k3xhgnwSz99oatL8C9hRd/0TpXF+HvG/7Ftwngf2jhVN97aPCkWNbMwTuwwf0oL2WWznuvSCwpwh7jjv2QT1H2qvIegXt1X1DlEr3u4//Rgf3fLLJ0fV/9ESeIbpwURGYVrB9cRz/fDRgr58k/e7Z2qjJYf0MxZlwXRnWG2AfUMcbNPsD9sXiCKZnZhjYL8wvYLI0gWw2x6pSpD3b/tF0DX0HcFxkbLJE0pPPhxZIhL7fiOj44QF76njKEiefy3MfpIADSjRL32deeOEFbKxvotPpyOCD/i5HfSsTYZ9eM7OHUcAoYBQwCgxPAQPsh6e1KckoYBQwChgFUipw0w0ywt4zgREPlGFbmoidTBz0lmWH92UQEcPSwrY5kmh4y7LDEfy9gX3UDSBg76O0CT2b66sHIvIp2x9li8N2OD6wpwfZTZl4lqB9eXvbj7B3DbCX/CFshpPQSwcBrv6hBgHWKS+XgTd/60fY66d+PQP7gZu4x45769v7XqshR9gfOLBPiEgOR9+HbwHhVvH+DkXZ035kifP5pxp8iD/+4rhm86WDci3SXWs0YTUi7qvv+1AH7/1gC3/0ZAH/4YkimO3KCGZG6hmC92TaH7SrcSVwV3zevwpFmVz3iCe9BuzVDdYD99Jr6Lq1xIkfp4JjcUJ0gNd2wQj7QiGP8YkJHD9+nKH99OQU8jlKHGzBzmSQ4cajuRZhpWepfD16VbROp0fXB+o1pAh7Ok2aXKDEszkJ7Ck3D32voRWDBOxXV1bRaDS8Ppp2LDLAPq1iZnujpA+u9QAAIABJREFUgFHAKGAUGKYCBtgPU21TllHAKGAUMAqkUiAJ2POzv6TsAVBOH2gQ2wcg4tEzAOvlg2ksNI+bINC2j7OoGQTYe3Xq8VzuWd/E+PxwEjkJ7Gk7Avb8kOu6oAh78nhdW1/jJG2bm1toO23WgnajaDUGNTpNVpHloZYKwiNpo5CqNYezcVr0qBCWX7vu0YyDnsVbAdj7dQy1tven31HTWhAMcv4mwn5Ykw9pr5pBr4I+97vOgL2KHQ8M390sceRnvVpF598q6WyfCvfc7I8/P44/+d1JBqGdDt1TRDS+gO5twKL7iIT2FIUvj2jx79G1BP71H/6MtvfWDGgoODoyi/ul9hpkUIm7rw3hMgt62CcXGFzZlQ7Y53JZjBSLDOzpZ3Z6hpPRUpJaiqXnCHvP/oiSdsvjxwD74EKJoOWM15979iKxgYjMl6s51O+qv3CjxiUgFt9LCNZTlD2tEKADEaynV3m7jL99+W+xtHQNOzs70iO/zwppmxlgn14zs4dRwChgFDAKDE8BA+yHp7UpyShgFDAKGAVSKhAL7NUxkmhGXLLZhAiypASyXIQeya8liVWJz/Yjwt4/lYSTobdjJiDUfr087OnhdrdSwebWJs6dO4f19XW0Ot2BvV6TQK0CGqZ9ZE/Z8HvYvBfkCh/ai3L1zq87sN8HRrSHsxvWrknAXpSfFtZLJpO68gbY95o8EnHRslVS6+vvkPaq2UNR/ex6HQF7D0VrUfG6BF4LxwD8mHnUrurde18rbkq3yz4C4DIYlQNhJmNzMtLXXxjHGy+UBLBvO2gTtKdkpWjDcRpw3Ya0xpETxjwwqK4Y6reB+d0osBfuPTq0FweL6/1vbWDfT+fXt+l1bYvP1WSAbWeQy+cZ1t9w/Djm5+ZRHBnxEs/SdhxlrxY7aN8v9O9Cet5f1RJqLKZWUQZIqc4mJbDnbxiZjEyGLBIkc8Jcx+H+ulvZxWuvvobLly9jbW3dq0rae5MB9qla0WxsFDAKGAWMAkNWwAD7IQtuijMKGAWMAkaB/hXQgX3wMVZ7bA+zJu0pP/6RXxwpEKHvhQf6pUQscTRoH0cSUkXYxz2Th1cAiEqmBvYcZU9RaQ5Blg5qtSpb4Zw7ew6ra6uoN8k2QdgAUeSkFMOr0dsV2CsgIISIgUoeGOm//741t4yHtwF4OEBE6iATHQbYd+lBYVbPzTZAw4QHgKPQaa9DYE/JbHlIl/+Goaguu5pEVO95k4qhtok9hrxo/Jh3NaLp8FdNuBKst2FZGTiOBStjI2fnMTIyipHiKPL5IjKWzbY4rVYb7XYLnU4D9fo2mq1dWCCAz8u7vCjqpF7IznPJM8DyzLQNxDxA5GWAffTLgwL2FElvZ20cO3ZM2OLML2B0dBQ5ssWRueV5gob+U/0wlImA28/rKmKWidc6aNsPDdjLDkNFU/ABrfBQqwKqlSrOnD2DC+cv4PLlqwOPWgbYDyyd2dEoYBQwChgFhqCAAfZDENkUYRQwChgFjAKDKZAE7Bl86Ivj9af4AYA9L/X3kIE8mPpHPuCq4pKi8gcG9uJkouWr9xMi7COJdlXyWZmAloF9u41avc5Lxs+fP4+V1VVUahUP2LN1jtY0YVQbQbfexIYCPoO160HulTZWOALHIpH2ehTjQdb8KBy7u3qeg8IAXNgA+7Q9s0t/UJ2WqJv+O+8yQOPEJfE4zO74NgD2cfJGALwWda8+84LYpUaB8YsdaygCmhGrd0fze4UfxS5saOhuZrMxPXnQE7zPZQsYHR3H2NgEisVxZLN53q7ZaKHZbKDZrKJS3UC9XhbWOCFgn9T7RCR/Uv/UZ598ZVTUv67VWxXY8+089RCgT7LE9Rj93kQTLhbb3ywsLDC0P7awiPHxcRTyeQHpedJEwHpvpWDosCqfgQgWkN8yqB9qKxdVz0k1RKSMsPe+j8kVIO1Wi+tAExL0fa1Wq+HKlSs4e+Yczp49O9CqLyrDAPtUrWg2NgoYBYwCRoEhK2CA/ZAFN8UZBYwCRgGjQP8KBIB9DFnWo+C9o6a0xKGHPx3Yd7PCiUt4q8pNA+zDkf+6j37chECih30o6Sxtx/+55GXvMrCv1+u8fPzSxUtYXl1h71cBDyzehqFIwoSH/nZ0k9T0of+G38OWaWuVDOyDlQjClrSlJIGqPZzovu46yPmkq0B6WBVvvdO7HQYB1unOZbCt96hxuKOGKxFI6JlWgz3WbTBBkvcaMrB/prAJ+unndXtjGvTzSOEUHi2c6rmLh8hjLHEiOVjl0RScZ6saLeK52+8K0luOAvZ61VS8vZpoVb7xZI9C72Xw/o+08YE7HJAlTi5fQD6fRyE/gkwmyxH4dC+hCPt2u4lms4Z2u05xzwzs/+4ZG999WlitRG7TPOlA/ulJUul7BPf259H9nd/KwF4p0H0sjBMqcRpE3sv5ji5gfMbC3NycgPYLiyiVSigWi+xhz8BehjowmPcM85O7sTdBpFkUCeCf7sXH0VZiBKaT4jzs5XcY8t2nSYh2W3jX02oBCjSg7zVra2t48/RpfP+N7xsP+3TNYbY2ChgFjAJGgbeIAgbYv0UaylTTKGAUMAq8HRVIBPbi+VQ8rEp7F0+fMLCPe9YN0efwg2vYDoeXYeue9jGNsRdgr59HGNgHYH0waNKzy9EnHRSwV0ln6cG2Uqng6tJVrKysYG19nR+9PWAfPhdNr7cFsOeT5HBCvwuF+kxvSNzP1ZkWovZzzP3aJi1+SV+uAfZ71NgA+/SdrsceD9Vvw0ON2wY6br/AXo0uccHlPXuEsgSRGx4MsCfQLoD97z21PZAWX3k8h688kZMjqH+TUvdN7U4dOr6Pg8UHfvpZPteIr/1bN+lsWNj48TCpR/QL7IXv+/T0NOZmZ3Fs8RimJicxNj4O28pw0lm69zO814G99n0q6euACAUQt0k17ZOmswwK7KkPUb0puIBelF+Bvts0m02Uy2UG9m+8/gZbNqmEtGnqZSLs06hltjUKGAWMAkaBYStggP2wFTflGQWMAkYBo0DfCnQF9vIhUwF7tcQ7EC3fjZGqZ2O24A2GjOnHVKBeeacm5XjsBeyDcwTRioXL5GdjsQ5dooyoqa8O8xW0VzA+DOxXVlcY2C8tL8N1HV6fz/skPaGHAu+v1wh74dFrgH3fF+WAGxpg3xPPdlfWAPsBe17ybne2Z3FXe3ag437LXse3sn6yy14HSWr9pCh75UvezQpH/6x3hL0X688jO2FbFV1PljgM7L+2jVeeG8fJv1tAsTiGsfESCoUibDuHWrWGSmUXOztbcDpVwK3hvR+s4L0fbIKA/R8+kfMTxYr5bbbaEf/qGXW1G6+sidBO5FNRawEE4FUrAa6vCHvVV/qfCE4H7CmqfmZ6BscWFxne09/ZDAH7TBDYi4z24pXQQSMR9sMC9ur7j1wNGMg5RGs72h3s7u7izJkzeP31N1Cr1dFqtXpdhpHPDbBPLZnZwShgFDAKGAWGqIAB9kMU2xRlFDAKGAWMAukUeMcNJX8htgaukxLCquhyLkV7xtWxdMT7PhSR3zW6XkbZK1Cun01PYK9PEPgUPrJSwFsxoNvdaA/WDOTl07UH7JV/vbL3kWV15NJxirBf31hnYH/56lVeUs6g2gB7mVTPAPt0V2b6rQ2w3yOw71vyQVZyDKtufZ5EqDqDnFGfJYmR9CAL6AJDVbk6Sg/WW5Bvr3q6p708rrYuSPjXx2Vq9mLXdWscgrciVposbwSw38F3nxvDb/83H8Dk5CwWF29AqTTDSWjX1jaxfO0qrl45h4y7g6xVw92/voK7P7kjgX1WAHt5MuI+pjLNSnAfmXRyvDuZOEv/b66bAfayO/QP7EnziYkJTE1NsSXO7MwMJicnkctm33LAnoMk5HeajC0i69utNlvkOK4DSjx77tw5nDx5iuF9o9GA46S7mA2w73ekNNsZBYwCRgGjwGEoYID9YahuyjQKGAWMAkaBvhQgYC94ikfro/spq5pg4F5gn5g48uSktSGbnUDku4IvMZA/rgy9snokZdf6aNY74fMOTxSE7XLob3qQVS8C9vQQSwnaNjY3GNhfWbqKRqPJ0J6Wzwf01eBVGOGF//bNC/pqyqFsNAh2FIApCOxZBtnloqB5kFI0YYeiRNpCBj2n/ssZBNjr7cCtFFvN6NqP/ms1zC3Ta0yASiTr1PymY6osuJbIRzGYzunrdqDKDRHYK4uPtOcjWaLcTYeEovJegmZtizBK9E5TW0nlJQbVULY4YHReQfFv+lckm1UDV7Q+fuy6WlGkR69b+MCdDr745zv47rOjeOC//nuYKE1hceFGTkBLPvZr6xvYXF/H1tYKbLcGG3Xc8+trHrD/yhNZCetF2f64KiL5xSSz6Mv+RAX1b1EzFw5ct8Orv4QGIhGuOJDWIQbr4KIVYiYzkpLIp+0PabfvPZbpR4wPg49E6EuZRkdHMVkqsSXO/NwcR9ln7Sxsut9bYHBPm/LEfZytoFY0lSxbdGBLHK83ah72Ab3kiehf4bjVvTw7LkN6qkC70xbjoeOiVq/h8mVKPHuW/ewrlWowH1EfjWKAfR8imU2MAkYBo4BR4NAUMMD+0KQ3BRsFjAJGAaNALwWUJU4kolwLifSAOicuE498CnQrS5lIRHzg+V9CBK0ykYf4KK0OVj2Bd+nHEVY9ydFfkVUDIXF0eB84P3HCWrJZ8RDOiWcdB612m6H9xsYGVtZWsXRtiaPRyAM2m8szHFH+sOLh3X8FTitQdRWp2asF9/b5MDBiL6eRvZ3BXveOU0CLqY3pToPxrLRKx/Vj/xiD1WGvWu1l/+4XeJjzKbuSYIn9tEs/Oks8xv8Q0MwwrBKrYZSFhaa/HPcEfBOA/63ziu8z6WJk/bMVkqXfO61iQmM1iSITd/PYLhJ76v9y7WiMZSQtxmXVRgKwK+szUW/27Gb7kuAkTdxZRbE8Hyzk2uafnRjrBDDnrXiiR4zlP3In8AUC9s8Vcd+978Lo2AQWF25ANptHs9XC+vomqpVdwGnBcur8c8+/3PCB/ZPSEkfOTMuz4XKoDIuc09lHXYBXNW3ADNmie1UHrtOG44oIag/Y89mIieXw/SmgSfIMa6BPxE2akNZpXgN0sX2bSOtuoyO+GRQKBUyMj+P4seOcfHZ2dhbZjA3bFvrbts2qUiJhejEMD710nbzvG14bxExzaKLEXoHy89g2U/0y3MYM5h3+fsL9Rk5M0mZORwQjLK+s4NLFS7h06TJ72qd50bVGwJ5+zMsoYBQwChgFjAJHUQED7I9iq5g6GQWMAkYBowArEAb29F4gqlyLDuNI1JTAXof9uuQHAex1kBSOsO8F673zVpWMsctRdkAqwp6BPS8hb6HRbGJzc1MC+2vY3d3hKPtsjmwMKKGbH5VvgP1RuvgMsB9OaxwVYB9EXTrcFVZYArjSvyKinq7bYAS+gsnD0W2vpbw1gb0C8oJB+hMs+kSODlZ5qlYGlqsWTkLEIrKYgHUwh0k/SoftcPzeFIb24mgCptN9AvjRuwjYV/Dd5wr4rV+9AYWRImZm52HbWbSabWyVt9Gs18FGOk4LGaeFe359UwD7J2TSWYb1/t1NWe4wcHdFclv2UfeAPYFYAsZ0rm0RYe+0YWXEpIXjiImR/QT2fosJDfjo1w2wFyeUy+UwPjbGEfYE7CkBLVniEKgnXSlxK8XYc7Q6/UeNEHodCWDvjXOutxpQxTzQBGWz1cTqyipH2V+4cAGbm1smwr6fgcJsYxQwChgFjAJvGQUMsH/LNJWpqFHAKGAUePspcF0Bez3Bm4Y1dFgvAEJytF8kyl4D97QvgXcd2BOMoQh7iqbf2trC6toalpaXsLOzg3q9ATtrG2CvqM2RvLwMsB9Os+wvsGcoGAozjY/K188uGpfqW90IEMqTkhR9LMcPikr2k0YKuKmsR4aj215LCeoetpFJe/RhRdgHgb2qpYiwV6/Iucg3onZoch/5T/Ao0UVZ4Z7q/e11H39KIGmtgZ6sViUr/5G7LHzhz6v47nN5/Ot75pDN5TAxOcmTB21O8FlBp9VGjqKzHQcZxw0Be7LEkZMXUgSXoqI5LFoH9sKLnCej6CfjwuYAb7LDoR+KsBeTUAcF7Pn6lHW8roA9WwlZyGazKBaLWJyfx8L8Aubm51HI55GzsxLY04SQxVHqItXA0QT26nrma0IGZIiVimIyi1YIrK2t48qVKzh//jyvIqS+muZlLHHSqGW2NQoYBYwCRoFhK2CA/bAVN+UZBYwCRgGjQN8KdAP2PhmRkNvjHsIRVz3UKbuYwBO6DsZDD6yJwFx/po0jIdrn8ceQOyVRFK3+3QTS7X3iPOw7BPG0yLR2p4NWq4Wt8hY/3C4tX8P29jbq9RqsDAF7EYnvgSat8MBjfKDexhKn7068pw0NsN+TfH3v3OviDgL4KHyPv6h1aO/to2gp1U1PbBFjl0XgkqLoGcxL7+mM7Udf0/uUZJHKEVHCEpB2mfTrW5Khbhjq58lzll1rNWxgr1eml00KtY+YaPFfKupevUO2OTw1Iw9Gkc/6vYRloTwFcgcd1qvfxdSOPppH+6YP7AU4py2EJU4N330uh9+8u8QTQyPFIt8pKRK7Xq/zgQu5Amwng4xj4e5f39Ii7BWw99aCAAzsxY/rkg0LRdjbos9SWL/b4ZUENt2GQPctmoASEfb0n8gfug8R9uKGGOk7anLkeomwZ+9/slPKZNgWZ352loE9RdkXR0Y48p4j7HkFh2+5dBSBfQDWy1Un3nc6eSFRlP3GxiaWlpZw9qzwsaeVg2leBtinUctsaxQwChgFjALDVsAA+2ErbsozChgFjAJGgb4ViAP2glkoL2fxPK+sbcTjfQKw10oNQBCZ1LHvSskN1aRAOEJe1SGemSTRer/0fpLghaG9HnUWtsTpSGBPkH5tYx3Xlq+x12u1WhU+zAETA+Nhn7YfHOz2BtgfrL5DPLoH6kOTA9EQaY/KUpJIup47nGhR1JXhIk8yKlscYY1jWUQ9VSTzgMR7iHJ0L0qco3r1HjW1o/Ui5zEFp1dLedWrgwVRfGCiRiJny3HZhkT4s1tskcO+9jI3AZ0jGRyJTATi7iLAtXhFYH0cuPfG8/h6eXqqgym477r4B3cBv/tnNbzyXA7/+u5xLj9fyPO/6h5CtSnkRpBxMrA6Fu7+5HYI2Kvayw5K/ZH7pY2MlUPGygpg33HhdGiyiTzUKaEorR7pwOIoe9nXGShTRdWPpoN3D45p95iJEb8jRXsSTw2k7wBDulKiFevmYa+APVUun89jdnqGYf3iwgJb5NB7Ij9ChvuimFoJXmtx19xheNjrk2+6zVf4u0+5vI2V5RWcOXMGy8srqNVqqWxxDLAfUlc2xRgFjAJGAaPAQAoYYD+QbGYno4BRwChgFBiGAgFgr4cQ6tB+L8Be7ps2UWOsB31chH3gvWB4ZdQaQQEJ7QG6C6kKR9fT3uxHTBhIWg7QvxRxT7Y4ZIOzvrGBa8vL2NraRKVSkbAo2JI6IjAR9sPo5d3KMMD+sFtgf8onup5EBRV5VRe7mELj5KN2Bq7T4WuYYZyE9OzxzfY4ZBviwGGgb7P1iMte4UHIuT/nMOSjaGTy6AF70kIHvcFJGB3Yc3w5NXHHAcWYsy0JhZRbFto0GSN/GNZT8lWG9uJf3VtcB/bculIU/XcRkN579RPfO0Ld8QN3uh6w/9TdYwxz7VyWA9NpJQdBewK9+ewIrE6GKsuw3vewpwh7uUaA60D6CFgPK8v72RkCxll02h3+abcoGppAPU04ORTLDxcC4ovlCLIva30hNN3ld0qqqIT1cdA5CdpfX8BejAl0389lc5iemuQI+8Vjx1Aan8DISEEAe2WdFfrupF/hgZUgasWi3CC47kO+uc9JZz1grwIqlP0ff9HxKoLdnQrW19dx+vRpLC1d4+85KoChnxHLAPt+VDLbGAWMAkYBo8BhKWCA/WEpb8o1ChgFjAJGgZ4KxAJ77YEtEOUun+TjIuzFLuIpL5LgVT209qyNxgZC9hXhKLX4qHutgF4EKjQ5EXG4kPvHRdqr5LMM7x0HHcdhS4Pd3V1ePr68soyNzU3s7O4whBGi+BjEAPsUHeHANzXA/sAlHkoBCtjH4UYd2PuGJg81HpaXpYi3pkSRDOzl5cqezuzzLWAq87JARLIo65HCI0M5w/0sxONxnu97iqMPJcJe3km85vQHbL34uzqzuKs9K4C941KcObLkAU9JPqntGNbTpKrDsF40oYh8Vhr8m+Ip7+TjoH0A2Mv+4asVvpHE6Cjndn74dge/++d1jrC/7+4JBuZ2VuRLoFUAHA3vWrCtLODYgJPBPb+x6wP7J21Rb4b27M0Ci7alaQorh+LIOEP7TCbHsL7VbKHZaMBxWsIGx4uwb5FYsqJ7A/baV4XgiQcs4K6/CHu691M/K02UsDA/z8B+qjSJYnGEE8/6mS7Uap3ofeawgT23HeU4UOOcsoliqyRHzOlkLNSqNWxtlRnYX716lb/jdAP2uhUQlWGAfYqx1WxqFDAKGAWMAkNXwAD7oUtuCjQKGAWMAkaBfhUIA3sdxkcsn8PAPi4iSxWsQ/r9AvaC4fArCvC9d30U0w3aJwXj6sIlQHt6mFUR9grYE9CjiPrNrU0sr65wcrbt7R202i0JAA2w77dPDnc7A+yHq/dBlCbb0IPp4Ys4HthXt+v7UpnR0ui+HGeYBwkMjWn8SgaA9dqwPcApKtgbBfZU7Qfrt+HBxm0DHNffpTD99cD+FFmv1k94UfaaYIkLOZJqIRd0ve92B1/4qgD2999d4hUcGVuen4yy9yaFCNi7tgD2v7GDrzyRw1cY2PP6LjEBLIE9QfuMlcfYaAmFwihH2bdbAtjX61V02k24TpPtcEAR9i5F2ItIfUp46/k/yfqnibBXpxx7q1UAOBSVv6fG2vedo+N/L0scXmEhgf3E+DjmZuewsLiImalpjI2NckJay5WpqT17rSMK7NVXKjonkdDAW1VE50grPsiznoIRyBLn8uXLWF1d8wMRYtpDraZUUN8A+33vtOaARgGjgFHAKLCPChhgv49imkMZBYwCRgGjwP4qEAfsqQQv/lB/Eo95kk/aLi7K3qt5AkgPWNhoS7LVfgrSx3nCBpbd6xMJcUShH1gf2k+3x1ER9myVIX/aTkdEopW3sLy6ykvIt7fLaLZaHD2pWwKZCPv97cN7O5oB9nvTr7+9o8lh4/YLDjDp99Gj7IP2N55BucwoQSNcdbvBlfj87GMYGRnBwsIcJqdKGBsdhZ0VyaIbjTrW19fYu7my20Cr5bBHOMHU+3c+zfu/FYB9LGdPMw7218yJW6UtStVXRP8yRhR3JeHj4dnlEKwnaP/iyDZOjzZQyo5gLF8A7Ay5tWO3Ucduo4bdZh0ttwOaPiW3mY4F3LdzgutLwD5wmwsBez3qnktXRN8720jYfUgHQezf/5E2vvC1Bl55NocH7pkSlksyIbuyYqJksZ2OA8sV9kv3/KtKANgTrn//7R38i085ctWWmFog8G6TFRCtEiHvdLoHUjLljiOjpYX3vf4jVAR+858WE1eABW7VyhJHVDbS1knz42ryI10XSttjVL9IV0rEtyi4GM6PEPC/hHjJZCmSfqw4itmZGcwvLGBuZgbj4+PI5/JywsePrj+KSWfDStH3FHrReVEAAn23IWDfbrdRq9U56eylS5c4Aa234ijc00OTfwTtDbBP2yfN9kYBo4BRwCgwTAUMsB+m2qYso4BRwChgFEilwE3HxdJ8BiN6cjQFvfcC7BOi4bmCoaf7iN98TLlxwD6Y3FY7dT06PoUi6nhxkweeFQ6DI2GHwz9ku+A4nIytvL2N1TUB7GkZebPZZA9l/WWAfYoGOfBNDbA/cInZeiFYSjSoO9wOCs76+/XehxLC+pHYYk8JKRV1jQH2N95WwvTMFD74wR/Ff/Hev48TJ96F4ugIOp0Wrly5hJdffgnf+c6zWF4uo7rbRgYFwM1h48oWl3CUgX2Uq2oNkSayfo+dJC1+9YG9uDdxS0pYL7kxv/9Q4z14oP4D+HdTV/HsOzq4ZWwWC8UJdGwLO+0GLm+s4PLWGpbKG9hBG9VMB42shbrlYH3lZ/i4hamvB9IfMGCWMunR9l4njiXQcdA+ONIzsH+qju89m8OD98yK89Ki0MU5ivsK+dcTsL/7N4MR9gTs7/1UG//ivuA9ZS/N87G5sfTAXhUY6mBx0P56A/bq1AlsFwsjmJ6awtzcHEfalyYmUCAfe55EoTwYIgFyxHIv9BXoMJLO6n2G2o0md6iu2ZzMgdDpCL9+x0Wz2cL58+dx8eJFjrJvt1ugyaW4iUATYb+Xq9HsaxQwChgFjALDVsAA+2ErbsozChgFjAJGgb4VOGhgH+c173E0rZZdgT1tpyVv0ycWwsA+bOmTlHg2TiD9WAL16T4IYg8B7QWoJ29k+lf87aJer2N7h4D9GtbW11Eub6HeaHJCS93z1QD7vrvnEDY0wH4IIkfBTkj28LXHoD2J/nGF49qtX2BP0ckuqmVKyAkcf/cYJkrjuP32D+Ef/MgP4wd/8D1sbdFqN3Hu3Gk899yzePrpp7G+XkGt6sB18gzsNy8LYF/s0xInLbTej3YJAjVfUG8B05Cgfdpz14G9Sj4rbMjEKKx8txWw/1+nl/DyuyycGJvFfGEcTcvBVrOGi2vXcHlzDVe3N1C1OqhlgUY+w8B+ZfmnWeI4YK9ysgaAvdchwwll5dlpXjlifsibseb++j4P2Ofx8MfnuWyHciNQ0lxOcEz2NAKc8hyvCw/Y/9ETOfyhtMT5hAT2330+iz/+g0lkMiPIZUcxO3scpfE5jBbH0W52UKvUsLmxgWq1jGZ9FwDZ4rTgurSypINH/1T03/0E9qJ1gq/rEdgzjM9kMJIvYLJUwgxF2c/NYZJ97Isi8azcJm5FYFin8PeU6HgYnPVL4DNuAAAgAElEQVSMXc0gL5rIqgjVHF0SC/NEUcfheufyOY6qpzwIAr5bHFFPsP7ChQv806KVgxywEK2J8bDfj5HbHMMoYBQwChgFhqWAAfbDUtqUYxQwChgFjAKpFegG7PmhMuBLoR0+HMHuEaCgv/xegD177Pqm9d4KgFhgL4G+H1/rVZAr3Q+4j3tIDlv+MLDXouoFsHfZ9qbRaHCiWQL26xsiwr7eqKMtl5d7z82ajAGQFXj2pcSIB/9KC9IGqRGfxzAKGqRysRWLgk29MeLsDUTRYr9YzpwERhMbuSut1nMYD3TWw94pAI61vkBMU/ypXX0cFC/OX0U6y02EtrxDKGpVfeD52Cv9VIS9/ncQ2M+/q4BsLoN/+MEfxQc+8H780A/9IMbHxxjYnzlzGi+++DyeffZZ1OptNBsW2u08XDeH8iUBPEcmkz3sA/WXogcmGUPN7J9fsC/RKWtDbOB31ef0tQXhdQZiBzGaBY41JGCv97d+hgIdzIt9Ra0VtFfA9KHmbXig9gP49zPX8PzNLt5ZnMJMYQx1p42tRhWX15ZxpbyO5UoZrayFZsFGe8RGw3Jx6dKPi/YLRdiri1hF2vvAWbaA16hKTdE40rU82GdV+lFLAPvPP1XDq88V8Nsfnwcx+VarLb3kKQFtjq1t+P7SFveVe/6ViLAXwD7LHvYUYf9r93XwH36/iD/9n6dh26PIZ8dx/NgtmJ0+htLENFqNDnZ3Klheuort8hoqlTIstwGLoL0lgP1Xz1zjU90TsFcNq13gbydgT/Y3FFU/PT3NwH5qchJjo2OwbQL2GQbgNFh3nxaOfj8ZKrCX31/ouwwl3s4XKAdCm6E9T4zRObjwgP25c+cY2JN1E4H8Xi9jidNLIfO5UcAoYBQwChymAgbYH6b6pmyjgFHAKGAU6KpA2MNeoBFpQdAtyjUtsE/ZDgxmFLCPS1objriPeM96VsdB0qXXowcR12G9/7uA84y/XPIb7khLHJcfYncruwzrV1dXsbG5iWqtxsA+MPGh1aFbtP0gwL4fGNarKXQw2Gvbfj4fKrDvzrmj1Y0Dlt4xotM8bBwVyjrp/6lB1j4aQkTh9qOgv023hIipD+YdVq9stEL9ecl3OQ+9Q1FyQ+keIlG6B7O8aGbK+aDniVWH1vajnXzdlR0JtY0YwXwt4hLO0nt+hP3MO/KwsxZuvfUWjq5//w+/FwsL8yBO9f2T38fLL72El156CfWmi3bHBqwRdJDF7vlNrlluSgH7YKPzlJvnh+4jONV/fJgf1Nybe0jbOdJ1pcG33gvkDwenJ9QisCJJzs3IOQfeQ3nbPygtcf5g8jL+04013DA6hZniODqWi91mA0uba1jZ3sRadQdt20IrZ6Gdy6DhdrB05aN8rJHJp2QSV1mZEJf32lGS+4ydkSuraEJZ3C+55TkqnvqumoJSfVHU9713dPC5p+p49dk8PnP3DG/eJlhKGJ7O0Vb+8y4sR1wDH/+NCu7+JAH7PL7yZJbvPfd+qoVfu7+N//3Lo/g//qcZ5LIjyOeLmJ5axGixhKyd54SzZNG2U95GvbaLZqMG123BAkFY+nHx1dNLfMIM7L1rLNyH/Y+06Yn0fWdP41y/xfUx6MYcKr47+8fSP+fcAHBFBH2G8gbYGB8bw9TkFBYWFjAzPc0+9lnb9rYJw/dwLX1pElYVaXUOyJgij0CigrxqRU7kyRUBdF4E6ynins6PXgTnl5eX2Q6HgH2lUuFktPRS16o+ka1fvwbY99t/zXZGAaOAUcAocBgKGGB/GKqbMo0CRgGjgFGgLwUCwN57aI9/QtQBumJJgQh0+SQaiYrvqybBjTxgL5+W9YdeVaZINCsTu3lxuqHCtKfj2Aj6uBUEetJafWJCvk+erqrcdrvDljcUnUZgvlKtYGNjE8srywzuK5WqAPZJ8E3BofCkhHyITiPdQLhC0YiECMnAMWO27ad+QwP2CTCwa/ld4KMAhDoikTG0IWDPm3lCud7v3p6RcGd/wUFcBHaSpt1hPdein+ZIvkC8TzSEFHPI1LzWA/acLIOsufl6UGkw2eJERijTvxkN2If18WC/gvee7j6sD4DwwKyImiIQFVJJZ6dvysO2Lfaxf9e7bsb73/9evOPmG1Eo5PHGG2/glVdewfdefQ3NFtBxc8jkBLCvntvg49jTozJyXYN8UkuLzgUWe1rTS5yfnFCQ/TWu1Xi6cpAZnQF6QOpdUneAYAmJ41SQRkYt42MsPR6gpLON2/Cl8fP4vxa3sDBawtTYOCw7g3qnjbXyFjYq2yhXK2hngLYN9rdvOB2sXP0YV6wogT3Xi/qnuuZ5XsevlEoQ6wF7TspJPuUC2RPghATt4rbkTyTRr++908GTBOy/k8NDvzwFh5PfWgzraYLBpbJ5QpD6CED4/lc/uYu7f31XAnta2eHiE59q4tfub+GPvzSG//gHM8jl8sjlCyiOjMHO5BiutppNzp/CkdAMX9tw3Q7VEpYI+sbX3rzK5x8A9lKDuK8CqfuJvkPKoWmwLpb+DpgG1qvbAX8P0uA2WeCQFc6xY4uYmZnFZGkCWU4ALKC++t6hahdXy+i9Jqr2vsN6CdtVf6c6KzubNvUXx2U/e7oEaAJoc3OTE84SsKfVg9VqVcsv4dtUCZ3ERAC9DLDf05VjdjYKGAWMAkaBA1bAAPsDFtgc3ihgFDAKGAUGV+AggD0/82uWFfELwrvXOQ7Yx/q86glz45xXYp6OA/A/LbDnB1FKzib8hinCnpLKKmBPD7EUWb+yusI+9ruVCkerqYS1kbPWgb0ONg2wT9+phwrsRS9STeZKSuz9qxEvr1nVe6rNw5YvPc74rQzsPRgqI+MFrJdXtNSDrij6oQhlAbpDljhyYoSxuyUCmj0mSvuqyGYFxCPAOx7Yz95c5Gt6dGwEi4sL+IEfuBXHjx/DyEge58+fw5unz+Ds2XP4SH0Rt9cX4MKGgwweKn+aW+x/GHkk1HJaNL33iZpQ8DuBqJ4YoL6VXce3MjQBIDrx9QzsdbECw3MXYK9skMLQUwH7L06cx1emr2GyMIpScRTI2mg5HWxXdrFTq2K3UYOTseDY9JNBCw6WL/0kV2V08uu+zZLXPGqmVvwroofVxJJcOWFRMbZILEr3gnaHIafw2BegVkUv0zHee2cHTz5FdjTAn35RTPJwblltws+zvXcthvbv/1AL7/1gE195Is/Qnrb9xKcaAtj/3jj+z/9xCnY2y4BYeeBTHWiSmFd/STs2stlRoFlMPABfP61Z4gQaJTrxlH4wDu1xvQB7vmbByVhVHgUC9qWJEhYXFzE7O4NSaRK5bBa2AvaeJY6ctIv5nnJYwJ5Ph/sGOJpeAXvqOwrY04cUmLC9vc3A/syZMxyUQFH2NCGh4LyJsN/zVWIOYBQwChgFjAKHoIAB9ocguinSKGAUMAoYBfpTYBjAnoFHShPzfoC9AilepH2SVXoI2u8Z2DvkgS0i+1XiNccVfq5kgbO5teUB+53dXbRazYCNTqBlNGCv7DP42AbY99eB9a32EdjHRzP6Efa+bZSogA7sI2xKQjktCF9AQAV/+jzTaDRoeDYqJRXza5FI12JcFwbyzw9cc9y9BazXV+gwAPMsRgQc9a4JWUMFN8OR9vSxD+z1gUDXJB7Yz71zDJ1OG3Y2w9Gxx284jrm5WY6wX15ZwtWr17B8bQV3tY/ha8t39dla6TZ7JH8Kjxbe1CaBrt8Ie6VMbDy04uS6HZuW58C7buQvD9ZFhP0XJs7hf5m4hGImj9FCgSPsyV271qyj1myi1m5yRLubseDSZxZw7eJPcFVigb1WvqonTyY5LjIUeZzJMKzP5sh3XoB5imYnsKnAOF0oZGGjet372BJHAPu0LwL29EMHu/e+Ju69v8nA/j/+W0o6KyK5GbJqdm16lDP9roCqmnzwgf14cHVOQnLStHWOu8/1e4yjGmEvh+yAliMjI5iYmGBLnNmZWUxNTSKXyyGbsXkShVdgaCsFw5NO3ggVN9hqgh1EhD33XZk8llaOqHqqvkQTQfSi5LIE6K9du4Y333wTa2vr2NnZiQX2Yfs/E2Hfb6832xkFjAJGAaPAYShggP1hqG7KNAoYBYwCRoG+FNg3YB8qLQDo4zzoe9SuK7CnJ1f51Csgn2+Lk7goPgHaxybV7WaJQ57DDkXYa8BeLv/uOA77Bm9tl9nDfm19DeXtHTSbDdBn6hUo0wD7vvppXxsdFLBnSiM6nYj69nu3H2EvakjgPhab6/1Pi7APA+mk80wGWDEH7ksstVGiQYM4n5iTSQ/TCFhJJui1Ea1UkZopxdSBtWhm2kKPtO8L2AfOvx9gP45Oh5IodpDP51EqTWBysoR8IYdyeQvl8jZ2dqr4qHscX12+A0/n1/FMYQP37zzAJT058bgQSpFZFZGtQpnVagBZL7UAgP68vTGNOxpTeKRwCo/m3/THiEBi01QNevAbp+8AgToljtHaVnE5P7wIXjn+03EUsP/diXP4/eI55F0LeYo2tzNsMUNR9k23w/8SpCdgD/rMtrB0XiSdFcBe9lFvkA52firbdl3YDpDtuChkcyjkc8jnC7xIou10UKs30Gy30KaxniYGqN0VsJe5Gz5xXyvSPtxDu0wq08d/97SN7z4j/MQVsP+TL43jT79c8o7HK7lUsmYJiVUUOBcRaDcXT72pPOwNsA82irbCIK6zhvp/oVBg3/r5+XkG9tPTUyjkCxxlT/1KJJ/Vo+sTroAhA3seVylC3hHBBhmaYFDfazoi6TFb+sjVhI1Gg33sT506xf+Wy2Xeh74PJebosSy2xKEf8zIKGAWMAkYBo8BRVMAA+6PYKqZORgGjgFHAKMAKpAX2gi0EHzgT/dmlxro9Tt+yK86mwDzZC/jG+eIweuJZb9m5+ijmobg7m/ShSQ9gTw+4KsyYIutVIjqC8vV6HeWdbayurWFtbQ1bW1uoE7DvULyneMUBe3k6AWXTxkv3A8Ii+sf40uvlBo4Zs20/7RkHpPrZL/U2BwnsueEkPI70f69lNS/7kKN8iKt7UZZdGnmPXLRP+Q4e2N/ZnpWjhoiaF2YhPsQXErjg2GRl+63VXkTdA9+y1/1rSNmJaNuriZTw6OQfypte4fKUh/3szePs703e3wTWCoUcyOYim82iVqugVqujXm/hYwTsV+/AM/l1/OLM81i+ts2HvuXYHNuXUPQ1eZg7HeFHThHd4ifDViwdsmQhiMsAX4xmny7fwj+/Q8C+oIC9Xs8+m3GYm+2xY/YzTsUCwNAYT6f8kIyw/zwB+9FzyLoWe7+zrZDUm/pVi1ZAyeSu1DbIZrB8QUbYT30jumpEuy6pvne1ZwWsB5B3LIzkcsjn8sjmcwzlW502ao0GGp2WyFnCwJ4c4x38TXZD+NOrE6df1H0tVI7fjDLfQ8w9j4H9fU38yZcmQNBe3VPCyT91WM/3F92fHw6eelNZ4hw8sO+nzffehdOXktbDXn7pCNzHaZJvdHQU83NzmJ2dxczMDIojReTl6gv2u5fQW41lscuUuC8k3xD2O8Ke6kJAnoA7fT8RqwFElD2vHGTrPxqnxYhNE0L0nYYi7K9evcqe9qSHAfZ777nmCEYBo4BRwChweAoYYH942puSjQJGAaOAUaCHAvsB7MVjZsKDphYNn6YxvEmBbsCeKYQAEcpOQy8j1oYn/EwfR6d7AXtlOyBtE1QCTfILrjca2Kns8oMtQfuNzQ3U6w1QEjf16gfYp4X1Uoo0EottDbCP1SxOf+46oUkB4bQur4BQ3wocw98sgPuTks7ukYmm6AcHC+zJruShxntS1Cd+00fzJ/FY4ZR/DYWAPWnt+d8HDpEEvwnY13nL2XdMcCJOShpK1zIFw1KyRYJZbHPSajOE/WjnGL66dju+nVvDL009hyuru7z/+44fQ96ykaWiKO9ox0XbddCGg6blopVx0aSEpxkLbQL3Mskorbl5YOsWPOABe//8BksgvGeZ+zvAHjpnv0g1CdiHxzmKsH+ocRsI2H954gJHv9OkCTcFJVe1MyKpK0SbqEkhirJfvfhRPt/R6W9EDdv0VTAA/mL3QxATT+lfo5NPMbBX+RZoYkm9aKKHz8mbDJSjiVydIRZtyNUbcoL6E/c1GNj/6Zcn2BaHtCJoKqKhZSR3qI3CelLOhm+cWebCPjZngH2wVf32ibUhk5Zeah+yvyFbHIL1FGFPdlpjo2OgyHsG9BqwV/2XSwgdXN0Lkr5LHQSw9yLs5apBBvY00UVR83wdBfMxEKQ/e/YsLl++zKsIqV/RRKeJsE8/Lpg9jAJGAaOAUeBoKGCA/dFoB1MLo4BRwChgFIhR4ECAvfZkyQ98Kf3rBcEIJq71qq7DdPkwrDzs4zhST2ifEtgzPqE66F7BFLlJgKjTQaPZRKVaZTscjrJfX0etXuPoNPXqBuz30kn7hWGBMgywj5U8EdjT1klzU92AvSwl3EaBv/Vo24Eac5DeMzxg/0x+g33ms7BgWxmRlFGunCFUzlHQBIA4/twHnHc2pvFI4SQey5/y7HHYboTBt2wOizzsffAZVSLaaNXtGm82d/MkbLJJIdbLfs4dD3wS2CT/Zrpmf6I5jz9f/zC+nV3D3aVncWGjwvvfdePNGMvlUbCyyCLDEdfNThv1ThtVp42K28Ku20LDttC0LbRsoG25XPcHN2/BQ1sn8G8KJ/HoyJvCt79LlO0gLbzv+wwA7JO6c+LEZNgeJKFMirAnYP+50jn8fukiR8E7rbZI5kqF2hlhT5Ox0Op0GNo7vMwjg41LH2NpCNjLW44vlQbs6TDflMD+bwvbKFo22+7k7CwyWZsnAbi9m03+l/oxlf2h5jQfrzj1da6P/1LWWsE+q6A9b0dWJQRO2VJHA/aWxbCeEs+SHQ5F2HNyWcfhFSF6ElDuSdKuLQpUXfzFuVUuygD78BXSDdgL0K7nByBgT3B+emqKoT1Z40yMT6A4MiKsljQ7IhFhr30r0fr1oQB7eS60OlBNLKioe149yEmU6TRoOhTsW0+w/ty5c7h2bZn7np47IaKkscTZ9+HXHNAoYBQwChgF9lcBA+z3V09zNKOAUcAoYBTYRwUGAfYCbkQRjG5Z08smp9cp6N70gW0Tgb2sVQwZ6nvCQIuCDtvveNBEVoajGl3hS89RkAQaHQdNSnBYr2N9Y52B/crqCqrVGlrtoHexB1ASLRF6KRT9fCDG+3YH9hoe1T2ewyAxrreLFvA/Ce/TFfrL5usO7LUO2aU7KLY5AEdNSNPs13yvHvYqwv6xiTP43OhpjDs2ZlHA3Mg4pkbGMJYvcCT6bruB5UYF660qtjp1NAlq2xYeKJ/Ag+UT8cAeQIcSicpmGBzYz8C2hdYEPpUXuErUqVbw3FWfwZ+tfRDfya3jV0vP4cz6Du/zcyduw1RxDJP5UYzYOYZ0tVYTu60GdtpNrNZ2cK26jUbWQj0LBvftjAD2DxOw31TA/pQE9umv/aHuMUBHSw3sY05I9Ur9WArYP1E6hy+VLsCmyZU2GdG4DMkpwl74yVsiwp6BvYCum0nAXluUITflCPs72rP4rWOn0J4t4lixhOnxceRKY9juNLFSKePMyhIub29gvVlBIwucuyomBEamg8BeRdhTf1V9lv+VkfZ8T5Ee/GLNh4SmchIrDthTX7VtOwDs42C9b5PjahH2Y0G1dYi8Tx2r73uwV95w1pilt8Txp9PU+EC6ky3OZKnEdjiUfHayNMk2OQrWq/MXCy2ODrBXCe5pYkhF/VOUPfc6sveiSHs1yWBZqFarWFlZwZkzZxjcN5si90dShD01p0k6u08XkTmMUcAoYBQwChyIAgbYH4is5qBGAaOAUcAosB8KDArsBSMLYpgIsI+LXu+z0rHAXh5PnwxQ0fUqIl88dEYL6QsY9AnsdY9XhivyhyLsW+022+KQFQ4B+2vL11CpVBnY6w+1Btj32RHSbDaAh32gi2r0pnfXjW5xcMBe9bKoGDpQH4CjDhfYF0+j5Ng4ZhVxfGwKC2MlTBTHGKRut+u4XCvjWmMHq60KamQjY4NhPUWgqwh7ZSFCWnOE/b4A+1kvKST7ObfbPPnGEJRWAdg2/3t7dQp/tvZjeDa3jnunXsCp1TI3yH/1nh/CwsQU5kcnMZ4v8ra7jTrKjRo2GlVc2l7Hha011HJALQvUsxZacoUAAfuHCdiPnMSjBQPswz28F7YlYP9w4zY8XjqLL5TOc4Q9aJWEHJPJ3kP4ybNbEUesq2h3D9hPfcO3JvdgvQ/J6bpSwP7+42eQvWES84UxlEaKyIwXseM0sVLdxpnVawzsV+s7qNkuzoeAvTfhIJNWU0S1rUN7Cez5fiLrLc7DV4HuPfd+qgmyxfEtcVSCUJk0lFeB6T/KfUVax8kEu37SWQPsQzMW3p/hMdXvHiry3OKJElrdMDE+junpGSwuLmB6ahpjY2PSqo887MWXi3C0vW6LM+wIe/2rkrewR61slP1OWOMIOSjynhLPUl4eSjx7/vx5YfenrR6Mu10bYJ/mS4zZ1ihgFDAKGAWGrYAB9sNW3JRnFDAKGAWMAn0rsBdgLx749AhjsXQ/DO49qN53rRIscdSxtVBLldBWJbEMe9/rRfaE9v0Ae7LegMVALxBhr0XnNlstbGxuYm1tFUvL17Czu8uR992BvUjIKZ7qB4qVH8R46G3vYR8bBU82AaopYvqs6N9JW8S1XfA9K0DZtQK0yoguED5WsLZ9uob0uOri6rv/EfafnTyLz4+cxmTHxo0Yxc2lWdxQmsH02ARalotyq45z1Q1crm9hqbGDXXRQzzh4cOsEHg4Be6qxDuyZJ3mWOH5WAf/E46+n6naVN5m9SXiTc1JOaW2lokYJxKnI5Q9XJvDnaz+KZ/Mb+MTMC3jz2hbv98vv+SHcMDmD4xOzmBwZQ862sV2rYL26i9XqDi6U13CuvIoqAfuchZoH7F18ZuMEHt68VQL7kxxxLQeBo2uMM8D4NEiEfeTajDkIA/v6beD+NX7Oi1hXlw4Db4sgvUz0KpO/0rE3L0gPewL2+tWmXVgMWGHhLyoiwv6+46dhLU5gKlvAaC6PzNgIqmhjo1nFhY1VXN3Zwkp9B9WMg4tLP8XHLUw9JQC8alkJ7FWEvRdlT5+rSWmZMFckYQ572Kuks+P4ky+NsZUTbcXJQdlfXfwdjHoWSZ69JKIW8NWTV7lGH5szwD44SPodLQ7Y68l92UYmk+ExYrQ4iunpKSwuLmJmeoYBPolOEeuUzFp9/2BzGQ3ge79rHT5uhWLgeohZ+tRrcivpRuB97ZHfr9R3Ku5F0g6MiqPzJDhfqVTwxhtv4MyZsxxxb4B9j1us+dgoYBQwChgFjrQCBtgf6eYxlTMKGAWMAm9vBQ4M2Gvgnh9VKZNjilcseA8De+UNq5aZa9FhQQKjEFiPOvQB7AX0yAjfYN0Shx9uHU5O2eq0sbm5xT72V5eWsLOzzVH3vYC9l9B0ACAWAE4pdH67J51ND+x9iwpB1/Q+pX4P97P9B/Z7tarxu8hwgP3jU+fwu8UzmGpncJM7ilsm5/GOqTnMTkyibQHldh2nK2s4X9vElXoZZbeFqtXBg5sn8JkewJ6nT/YA7KdvmOFrM5PxI5RVIkUCceRvT2DuQ7vj+Or6j+I7hQ3cPfUczi9vs4w/f8u7cePkLG6anMN0cRy5TBZbu9tY3S1jaWcLV6plXK1vo5IDqgTsc5bwsAfw2xqwf6xw0ks+StMOgwK4NJf/QNsOMD4NA9g/OXGWJ1MpP4LyGeeVEsoeh5Kyqmh7x8WWB+y/7k896xeWsqmxfGD/yYU3sD2RwYSVRTGbgz1WRDMLzlGwtL3Fkfbr9QrqtusB+xEC9nKigMdpAvby2BFLHNkgtAqAffhjGuje+wnYt/DHvzfGwJ4nmuIGBG1f3e5L2eJ87dQSb2GAfVjk/oG9SvRL/1Li2alJAexnZ2dQGp8QvvAZOYbIe0UE2HOnEH1CvYYN7MWqQbkqgxNv0zWkciDIZOu8jcNR9q+99hrefPNN7O5WEoG96pcmwn6gUdbsZBQwChgFjAJDUsAA+yEJbYoxChgFjAJGgfQKHDiwJzCREVFmA7100pMmwl4Vpu2/5wh7zcu144hEf/RS8dYE7AkQtZ0OLxunhLNXl66iXN7mxLNhqMJ/ew/pMjJ4D1H26aZEpEB+SKYGC/yWChwzxu++nzblUxqocv0cXdtmj5Y4XpdJirDnc5CRq5ZAKgKyhKG9AfZKS+Vh/8T0eXxh9AymWzZucos4MbWAm6fm2UqmY1sM7E9V1nC2uoGLtS1sOg3sos3R9Z/ZPIHfKZzEZ/OnRAS1uuYsoC0tcfYC7CePTQn7GzsLm6A9RTdLSxwF5Oh8Prg7hqc2fgzPFDbwzyafwbUVEaH/08dv5NUC75iax0xxHHkri43tLSyXN3F5ex2r7Rq20EYlT8CebHEyaEkP+99ep/O7Fb9Dljh5P8JeT7qb8io4+M2PKLAnWxwbGWRtmwEooXqyN1KJW8nayKJkrmSl1OmgfEEmnZ0iYC+hpFJPRa1D2Jl8U0bY/7ezr+AcdlB0LIxks8iNj8ItZDmZ8Ea9gs1GDeVmDa0McPGaiLAfjUs6q3nW6/BeFc/AnsaamHGTYP2v3U/AfpSTzvIIJGGqHv3tj2fxA/A3zqzwJgcP7HveeWP67CDTVelvMmk97MUtW9RNRderCZBCvoDJyUkG9nOzsyiVSrwN9Uea+BOtYCEJ2HsT9iEbpECX9P6I6jOIYuo8SDkC9pxoliYvabUGBVnQ+fIPTWhSYm6XAf0rr7yCkydPYXd3NxbYqwki2t4A+4Mfkk0JRgGjgFHAKDC4AgbYD66d2dMoYBQwChgFDliBvQL72OqFIsU8P/owNwgnkFXgUxG58MHj3tei6sWDc2infp5i0zznK8sC8gimyE22xvH9gtkj2XWxs7uD9Y0NTsy2ubWJSp7awKwAACAASURBVLXqAX4v2pEfhAX0122DCPxLInDArZ9w+JTG6BH5Qo3ASvXTDlp1BmCCsvfEN2ZS8VQ3BVx032cd1PKEDCXlE/4YhDa4jaX/k6y1+lCPlNQiNWNnLMK18v/WI2L77QRUpahuoRkv7WDx2ytLjfhS46169G2D56SAPVmWfLl0AXNuATdjFO8Ym8YNY1MckU7Afttp4kxtA+frW7hcL2PTbTKwf2jzFgnsT+GzBQnsZRHKw15FImeojVTyxED14/uEssT5udl/IqcAKMJe7Ch5bUDPjzQmcf9OHU8XNvC5iRy+uvZN3vbDi/NYKExwlP1scQKjuQI2d7axUt7Apc1VcS45iyPsKbqePOxpVQHV+7c3bsVntm7lCYnHCNjLwlVEdsrLJhKR3evaTH1h9tsZ9e1oXE4aanodTxvTBTgUQFGtbXm48R7Qz2cnz7GPPcNvZX8jPeu9OVACkPIzOsbWeWWJEwPs5WScqLcA9nd2ZnHv9N/i+1YZOcdFlo6Vs+HYGZ44qrsd1CkCGR0B7KWH/TgBe+881RHlEC/bW84FepNRHN3s2duoncWZELC/1wP2ZGej7ntK5W69RpZvAU+9uczH+9i8gP7q1fN2mHJwVufWq6n3/nmvqyV6Zr1PJfqFwr8fCP96NVbnslmG9AsLi1hYmOdoe86BQRH2GRGxTpM/tAokzvbOt8TTxqCwKNqNtNfZ9qtnoNeEVkYKOybtPiZXc7z44ot4/fU32OpPJemOK4+0IWBPP+ZlFDAKGAWMAkaBo6iAAfZHsVVMnYwCRgGjgFGAFTgQYB+jre6LSr8rX95A1LmC792AfejYOgrqBezjlpnHoiTtGT2SWFfCeeF37QprHIpM0xP9Adit7GJzcxOXrlzGxsYG+9grIKwDexWlTx63vAqBgP8wgX1akk76x1COANY4NGCfjJr6AfYqqppPkUCLjLQXfVREGPJCEWUVIMMPac7F78fSqzgUGhuPLPcf2EebJx7YD9Ls6tjhyYTosfzzUsD+sdJZ/NvJi5izCniHO4rjhQnMFcYwkR9heL3rtnGhVcbl5g6utnZRhrLEEcD+kcIpPCaBPUXZqySilHR2r8C+/1vB63Dx3wP4+7Dw33m7vW9hGrN2EcfGpjAzMo6xfAHb1QrWt7dwZWsdZauNesGW0fUWGlkLHQXsNwnYv9sH9mpCUPNa77d+cX2823XJxx20I/RbKbld0gRUL+jow3eyfZGw3vH3ergpgP3jk+fw2dLZ4ComnkPTB3PpYy/rFAb2uiWJ2ku9983KhxnY/8r0S/iuvQWbIo5lAltlX9PJULtaIhmy5QP7icmvy1VYovwgspeV0Saa+Oz0iSOltWyrKLBX3vQiqWys9Zqyj9Pa42unrvFfPxUC9l2btsvkS9f9ejV0yv4Uv3l0Yjh4KxoE2Md9mRErcEhrFTlPW9Hv5FtPwJ4Sz85MTcOmHBh8LxG2WhyVrzSMWd0mml4kSY68DgDWR8sIvuNNjcn2U+fw3HPP4dVXXwVZh4nvQP6UlH4EA+z3pWObgxgFjAJGAaPAASpggP0BimsObRQwChgFjAJ7U+AwgD3XWItU984gDtjHPLgmxWsGgH0MIBgE2Ku6qTJ96C5OQXjZ+xH29B7Be0rMtrm1hctXrkhgv+PZbKhj8rH4QVc8yNtyCTo//PYO/dtbw/uVSH+c6wbYy8kRmThQgS4RTS+iIN9p34F35e9ijQSwl9GsCqjJqF/l/0ttebH9LVxoPi26uda+MQQm9NbeI+zpgMmQyj/+oJxWJa7s3n2iwJ5g6pcnL2LGzeMGp4DZzAim7AJG7CxadL24bVx1q1h2alhz66hkHNQzLh7cugUPS2BPEfYEUD1gL8HooMD+Lyt/mdKr6TXc2fn/GNh/a+SjXBfbBX5t+r9EycpjPj+GqVwRxVwB1Xod5douVna3UbEc1AsZ1HJgWE/2KQR0Ccp9ZuNWPFwWwP6zed/DnpKkioSj/b+uK2CvOqgGiMWqh+Ao/nDjNjzUeA+eLmzyT1gDfcVEYNLABT5dvoXFJcuaCKwP2WspYP9Lsy/hhfyWXMkhSuN24raiSVwB7Ol16Yqw3CmVBLBXF6b6PTAvHYaxEuwHzscA+x4Xgw/se1ndePf1nssJwkWKhlH3Cg/Yc1JWC2NjBOznsbiwiJmZGeRyObbEeUsA+8TvTMGBiK6jZ599ln3sFbBPyqFggH3/47fZ0ihgFDAKGAUORwED7A9Hd1OqUcAoYBQwCvShwGECey/KXnnCyvBDPRo/+rgcCH8PfCyWmvuTAfqHcbCeGUqSWUPCREEY2DsdYY8SjrCv1qrYKm/hytUlrG+so1wuC/scLRItDOxV5J0B9oPNV3RzSo4Hn8K+SEUNxl0udxUfxE+MPdzHleRvcr71N/ij8j/mN6h/EKhjYENvCOooI2jDvfKtBezjoX9QaT3C/kulC5h0sphvZ1Fysxh1M8i6FtpwUUUHG3YLW5k2tu0OaraLZgZ4YOsWPMRJZ4UlDlueqAh7CewV2E5riRNs1N7k7o7OLP6q8mH8dWEdP338WeQI9rYtjHYyGO1YmMwUMJ7JY8TOodluo9ZqoNyoo5Zx0ciTFQ4Y1rfII18yMLLDeah8Kx4hS5yc72HvyOSo1wuwT5qATFI9DgDGRaaL/nVbquszvPHYpLTEkR+o61SvmwL2vzj/Er49suVlLtG3oWSy3h3FBS5LYD9JwJ4aUqPIZHnE4FeWqUYC9Xe33njvfSrpLHnYi6SzfC+TEdxv9wj7fmG90Cxt17FE4mI5+NEkLo/ojriPjI6OYm5uloH97OwsRgoFZDnKnvIqkCWOWLnVrdhDibAXHTQghn93CgJ7Onc/wl6sMEx6GWCftn+Z7Y0CRgGjgFFg2AoYYD9sxU15RgGjgFHAKNC3AsMA9t7jacidQ3ibBx/2dC/38FNt4DE35ok3CdgnwXp+YO/26Bwqgx+kZTS92o2ALHvZS59z+pwgMCWZ3d7extLyNaytrWFjczOydDwI7MXDvHj4H6KH/SCh1tdNhL1IIBgGXcLuSLx+vPggfnz0IVzLvYDd6dcwNj6K0fFRdJw2mo0GKpUqdncrqOxWcWPnw3indSc8YO+CkxBzokGKzve6ug/sub29q1W7FrTcDP1ezFpQsrZL6KKTnwzS7Hy98MIDug7iahV90wf2Z/DFifMY72Qw1cqg2LaQawOZjoM2HDQsF7uUlDUP1HMWGgrYl2/BgzHAnoG3FmFPtdkbsFfnE4/S6Mzu7MzgryofYWD/sRueRTYjzmOk7SLfdDHq2BiBjXwmy+NEy+mg1umgkXHR5HMCWraFNgE/WRwl1X1w+1Y8khdJdVUfccgd6zqKsE8L7L2JLf0C8axEVCcG7mzPgiZSxEtGvAe6pt+egWFL66qPjpzy9ggCeP9ACtj//MJL+NboFhw5c6QmkHjlB13nroUMzdEBuHJZRNhPTqgJAd+Sh3MUiBuQtMvx71IKnfK1JuupX1kK2Pc7LvTa7nqzxOmexyOoRmpgH5oUUYlY1feY4kgR09PTOCYTz46NjXGUvcqJwh728j6fBO1VwEJkND0oSxzvuH6NAt+ZNH8e9f2HIuxffZUi7Dv+tSPFDH+nM0lne12B5nOjgFHAKGAUOEwFDLA/TPVN2UYBo4BRwCjQVYGBgL3+JNklVCwCw9W2CkLIxK0evdIsccJR9r1gvWAfUfweC+sT6t/Lz14xIf2B1CFfZRVvKRPQ0juNRoN965dXVrCysoLVtVUP2EciIGWyUPUgz/64fEKpw/8OrbcHahqpd7cpk25VTnf+3baO5csSPqsa6O2iLHEI2FOU/anZ/w31H/lPuPmWm/COW27E5tY6ri5dxdkz53Hp4hUsXbmGxfo/xL25v2Rg/5Xyz4IibsUxZaJB71SDwF6gRj/WVqwSEdG6vbtBEMhHE8nuP7APR2KK04oqTHV5qCksSx6bOIMvTJzDSMfCeBPItwG748BqO2wPw0k78xaaBRutfAZNy0XTcvBA+QT/UAQ6A21ZFHvYaxH29DZZ5aRJOsuHShHCTh7mf1X9CP56ZB0fu/E5ZK0MRjoZZFsOsk2HzynvWgzsSSMaB5pw0LII1Puwnjz71euhsgH2kRFAEuuop7yfVNy3r5LDJPUHmTAz6P+tAfs4AyQCsDF9IDCWuPCSzv6TYy/jr0c3Gdi7FvnYC6gu7JEksJe2TUuX+gP2PNkbmrYTAfhUt+gkxKEC+94DUqQ51TV78DenuIs5elfY0201AdirlXMUUV8qTTKwn5+b4yS0+Xw+COxl0tmYmsn7fsKIehDAPjAAihpF7tYhYE/nqnvYq3bVLaf0e6kB9gff800JRgGjgFHAKDC4AgbYD66d2dMoYBQwChgFDliBPQN7foCPVrL7om/5UMj+36GHbAUqpGWA9zCoF5JAZsPAviesj6l7T2gfqjMBe37IpWSD0vKGQV2ziUq1itW1NVy7dg3Xlq+h3W57PvZeVDcvJ5dQVyahY5uWAcDIAXeVrofvDuxjIEDPyqaD9Qnd0CulF7CP+NdLiwmKridgf3r+K+h88D/jXe9+J07cdjOuLF3BmbOncfKNU7h86SpWV9ZxU/t23Jv7KwHst37Wmz4SVhn6KwrsfYXkZxqwT+4K0eMeDrCPh/VUb7Ireaj5Hnx24gw+P34W+Q5FpAPZjgub+r5D4BOg5LHNXAbtbAadXAYtOGhbLj5dPoFPb5/Ao/mTnHSWtaDdtAh7VTrnA/a8x8N1iu9PSd7L/qDmH0cA+9vx1yMb+OkbnmfP6nwnA7vtwCZo33GRdSxkrSzPtdGeHbicVJfOTyQlFQlJ6Zyprg/ShMSOH2Hv5fa4niLsxWAWe8VH3g15x6vP1cornsuSq5C8tpMQlcZdsd7JLy6QlDxUAzkdJvpUj/Hom5UPcTT/zx17Gf95bJNhPf3n9TkN2Ks8C8sXfQ97dsFSEcjygu4WYc/H5e15FiJh7UAwia6XZyU8eaa6sHaSve7P3Qf7XmoF9z48YL/PsF72FN0SR7UpA3vXZTg/Pj6BxYUFLMzPY2p6GoV8AbYtk87S5K3sr0cP2CfkzNAuKLrmKKqegP1rr1HSWX981FeqGWDf8wuO2cAoYBQwChgFjogCBtgfkYYw1TAKGAWMAkaBqAL7AuxDxKMfGOD516soe92eRkY+B5IExtnXhJ54dWDfF6xPIDVdob0G7H1LHzanhdPpsAUKQSOC89VaDesbG7h69SquXL3C76kl5J5vOlvsiHbhnLN0fIqwl0lP3yp99i0J7EPtH7Fnsiz2r1cR9q0f+39xyw+8E7f+vXfh7PnTeP2N1/HGayexfG0F21u7OJH5Sdyb+38ksP8ZEVevyG0ARCqoqENlFUkbD+wl49O6Qxw0E33poJPOBvFmMqynyurA/nPjZ5F1gFxHJGtlKEk2UzJanqxiGGzz3y5D+fu3T/CPDuzpuFSqgvZqyisI7NVW3a+g9BH2t+NvCNgff57Bm+3QD1n7uLDph6KsYXupNNguS54fJZJVv6uuR6sHPr1zgi1xHsu/KcGxmMS4bixxZEJWvSV8EO+/e2drNtGPXvRptVcYYosRW/WDQItbwM+OfYff0q8Y//d+7lYywr49C4qwJ2DP66osMbGqIuzZDod/RA1WLwhgP0Ee+RJ6euXGWOLoPZaPq4A9H8W/TwTHAu1M5K/BPq1fn9FtxUqelK+UIeqHA+wPAtbLXqRPfGg2MHTfzmZz7GPPiWfnF4SP/cgIe9ire77nYR/xspd9UbVjuFkOOMI+dlLbe1NUiiYmfGD/mrQIFBU1wD7ldWQ2NwoYBYwCRoEjoYAB9keiGUwljAJGAaOAUSBOgdTAXtoOqGPF+dNH3pP76GiEvVC96EEvhJCpCoP3TIzBTQyg18+pK0eIeRpl/3KVqDYkTleMw3UXMdEMeWXEHD3IMrB3XbQ7HdQbdWxuUeLZK7h06RJarVYgwp4e3IUnrAAyXoTkECPs0+Ka2If6cIRqTEMk7dftqkzJhRLCA0UJieV3E8CyPA/7V8b+ACu3/d9siUPA/tyFMzj55kmcPX0e21s7aDc6uNX+GD6e+QsP2FO7crJZV/XlMKAXYNavofa3HiYca40jdtQ1Un3pIIF9uMxw+4UBuAL2j5fO4snxs+wzLzy+RaQpXwMEtAG0XQcd+UOez/TZfdsncN/urQLY50WEPV97EmgTAPfGIjnX4b/Vu9epay++HyoMLD69szPHEfZ/U9jAzyw+z+8RnFU/NjLsY07Ini5q5fcsEowKz3IdwtPRafWAAPan8Kiy/NHOr2unDlU67mx7TaSl8gQa9BYaA+y5H+njhgvc1Z7FX1Q/PGgpifvpSWWj0F5eRz1K/YaMsP+n0hKHx37ppeP72IvrXJ3X2nkB7Me9pLZ6WcGks9xfPOCuJ8JWrdp75FXX/YED+9Qt1N+kSOrDptghORFt7zEiUkzCjYkSz9q2jZGRAubn5jnCfn5hAaPFIr9PQFt52HNTy+NEJo+GDOwTFQh84AN7CjwQEfavi/FYdjgD7FN0SLOpUcAoYBQwChwZBQywPzJNYSpiFDAKGAWMAmEFDgzY62SkC7Dnhz39c80SJxxh79U9AdwnAt4EWC+gkTxYDLhNxAwasJduNkAmgw5F0Etg33E6aDSbKG+XceXKVVy8dJFtcgjqs0e9hPwC7PFjr1+X+OyhB9J50wJ7UdPoqxcYTItFUsP6pIrJqiaX70+4xAlM0fVki/NC9ot489i/x7EbF3Dzu2/ClaVLuHDhPJauLqNRbcJyM3i3/TH8ivsNBvZ/uPmPWCjLIogrMK546QAuBOzZZiNcYbWf798ttjh6wD4uWl0B+ydKZ/HExFn/WpcQ28rIRMtkteB0QEmc6frIWRnYVgb37Z7Ap2KAvRdd3xXYR8SMNHG8JY5qhThgfwe+VdjAP55/XqxmkEcUExCipRnEkdWPhPZ8rSMTDWZ2wbD+0zu3CGBfeDOYOJUP3v+VM8h1edjA3uvJGrD/dn4TT3JfcYU3fMZGNpdla5GcbTP0bDVbPAHabrXQcVx04MCxgysYnlr9EW4dBewDsF6KlXiPCfUUBex//tjL+NaIb4mj159Xi6jrEsC6BPZjU1rSWf/KDZYQiJ7WEmEHxou4EUrDvR7w17c7gAj7Ae5Eh4nsk2F9uuvLO2050c5trx2crncaA/L5HGZnZhnYLy4uQiWe9YA93Q1CK+jUVI4A+cE7hVfuAUTYJ1qCRQYTEVxAYzNdd88//zxef52AvagsfeZZPoVuBMbDfoALxuxiFDAKGAWMAkNTwAD7oUltCjIKGAWMAkaBtAocBrCP2OGEgX6CJY46t8DDv0ZhBCwLKdAF1otnY534RdWLBQ0S2KsHVfaysSwP2AtoLx5st3d32BLn4qVLnIhWRdl7D7fSw15EY/vWDmnbcdDt3/bAXvY1iuiO87G/c+QBBvbfdp7ES2NfxOTsBBZunMPm1hrW1tewXd6F03bZt/wWfBS/7DzlAXsVYf92APZRWC8uPEo4Sx72BGApyp4i6Z0M2dmIyHpvhQEBH/JDpkS0HQHsKanrp3ZO4Lcqt+Kx3Ek8Kj3sGdYHotBF71f+9fF9Ory6QUKxWE8c2jY8waIi7O/kHcmTX8yzqUkXNfZEqakfdx29Su9oTOOO5hQD+0cY2PNBtXHsOgL2IUn9yQ5xyirCnoD9L8y+JCZ3XAd5O4dioYCJ8QmMjhSRz2Z5LK3X6qhUKqg3G2h2WmjbFjoS2pOKG5d/itUcKwlgTuWF+0ZaYP8Liy/j2wWRdDbsLE8rKQjYq8UxG+dEhP3o1NfFvK4XAh+TIF2tqpJ9St1TgtZu8fCdz007saMXYR+6zw56sxpgv+6wXl5raY+rAXuhvQDwIlm8xdH0szMznHT22LFjmJiY4MkmtZ2tJitDDSf6p/8dJnLlDwvYx31nku9RwAFdey+88CLeeOMNPic9wt77TiQ1pc8J2NOPeRkFjAJGAaOAUeAoKmCA/VFsFVMno4BRwChgFGAFhgnsA5JLL3jPVkYyMgXIU1vikI18H8A+7G0fAfIJ0fvh7qLDXYIr9GBKS8XJCodgPX3earexs7uLpaUlXLp8CfV6A81WE512R5AjCaTUsdg+RfM16B/VDd6Z3/bAniCJbD/PwoQiJTOiLRSwf6bzOJ7Nfg750SyKEwVU6xXUahU0Gy02U7etLN7l/gTuznzTA/YUVc3HcQlqCDjk6+1banhR1IcZYa8HkwcDy4Odq9ucWHR5gAfsKbr+8YmzwsPd86knYC9W2HAkNVnMkJb0u+Oy1UwY2HugPmQvQ5UUnvheDmev3v511IVE8dZd1mFYLu5qz+OvqncMfrF12VMBezGBEewn/RZ4FCPsFbz2iLJuWxRKMEtJXckSh4D9L869TGsSgLaDQjaH8UIRM5NTKI2NY7Qwgkazjmqliq3yNnZqFew265ywmKB9WyzaCAD7wOSAJmhaYP+LCwLYq3YK9kdpeyT75qYE9sVpFWGv+qdvm6OqIt11ZBfk2VtpoxQ/0RSeejDAPv769du3252u151WzhBqnUiPTPesYCjxLAP8DGampzE3N4fjx46hVCqhOFJ8ywJ7eevic6PvOPV6HS+++BK+//3vB4amuAh7A+z7Hb3NdkYBo4BRwChwWAoYYH9YyptyjQJGAaOAUaCnAqmBvXwu1sF32FYm4gsf8r3nQygrHM3LXvnXC1eJGA97fhoOnpIO3MWDczJ3i0tEGwT2emRtTDimDgQ9D3sZOUnAvkOWOGR54wof+3YLu5UKlpeXceXKFVSqVfa1p4de8SKQ6/i8VtafrRW0KP6ejbiHDfYD2EeOsQ8e9ro1QN+n14W7dEGxXg6COGCvLHGebj+Ob+NxuLYDN0O5Ctpw3Dao+dj0xrVxM+7Cx3N/6SedJYsUi/zMKZGwXwPCegr4iXOTn0WAfRAzxnnTD+phL65BrxsGqhEILtejouXviZeYPJ7IDSFeKsK+7zZM2PDR3Ek8VjgV8IEP58vkCFWVs1eOFdF2D70TM8kQqYJsFzr2Q80f9ExP1HgSQaraMBK1QqI6Rq+6v8mug370l4zV7lu6nsCeNUkMxe67nDQbilMVqynUZApNxKi20o91Z2cW35TA/p/Pv8wTN1arjaKdQ6kwimMzs5gtTaE0OoZmq8Fj69rGJjZ2t7FZq6CetdC0LbRscY7rl6WHvBZhH657ErAPa/lN6WGf5tzVtgLYC8szoYGoX+DqVv1W0dFYYB9fup+QV9S6n0TKolkkiB7kpFLuMxRLHJVTIHQVJaUbDg56SXcIoZE35slGU4EGqv+IfDTiiCTrZGmSE84eP34cU5OTGBsdCyadVQlnQ4lnj2KEvQ7saYVgtVrFyy+/jJMnRU6Rbi8D7HspZD43ChgFjAJGgcNWwAD7w24BU75RwChgFDAKJCpw0/EJ73m2m5+7IAHqEdf3nfeCUjXveQ+8S6idtJ+edFY9qHre7ppdjdpOVEFUwtteI/gC8sutYp6/dfaoBOEH7gQ47oEQ73NxUIrk9+C/BGD0Ny2JJ1BPL4q054fbWhVra+tYXr6GjY0NtnCgyHv2Ns8IJKfgtJ80VECCXnF/4UYdBL4P5dIYyJB+sJql1cwrJUChZatYYDsc+nmm/Tiedj7LRNi1aAUFRVNSIyn4ZuFm607cnRMR9n+09bOin0ooFmTjEqwFTjFY8yBI7Ldl05+92kNjzH6fDAWr69uEWydpf/awb7xnsMbU9qKks5SU1UvMKQYB/0VByWpckM2iErzyOSparNdERXh3I5weoBM7BlGrGg+D/6a5LlVkdQzD37Nm/R6g64RbyIbDA719Hpy05x+6P8gEvTYlYZYWMPQvj9gWcDsB+9pH8Ex+E780/xJyjgur0cI4spjNj+Lm+UUcm5nD3OQUT4ZWqhVcW1/HyvYWVqrb2Mq4qNhgaE/HW734UT72+OQ3Ymvb71VFO+8F2I9NPxWcgFary7wVBmKFluiiYrKXVv2oRMV65QN1Dp9A+stfQvvgjvpfwfLUxZC+oDRaqyst3W1D9jSeCVIWPMJzi22KVEdUSYHVzL73Qdw5aVMqcoATYwm1kYqml3702vcVOjQB+qmpKQb2M9MzKE1MIGOLRNp8zcv2phVY3iSamtRVXwgi7evXMX0LxF+wgZUC2gjHXdH/4uaNfGSHs729jVdeeQWnT5/m4ASWJGSNox/XeNj3OViazYwCRgGjgFHgUBQwwP5QZDeFGgWMAkYBo0A/CjCw5ycu7zE58Ld3jNATooow8/xLZSI1kUxNPDAHH/jEkeL861UZCtaHox77AvZqwoALEQkfAy8tki0AJBRwV9trYXIBwC+hvUor6B1D219ExYskpuT12my1UK/XsLG+geWVFaytrWFnZwfNdks8uMuEm+qBV1jp+F7H/URK6ueYHor000P2aZt09GXgQvcLZKgKMLAfE8D+mfZntcj4IIKn7W/O3IlfyQkPewXs404kMDcQ2MCvvbgG0rZourPXt+61p17n5PqHLjn9zwQKGFFRvtHtzP1rTxagRWx7U3ZkvaPBdgHvJVySuylYrrP8yLklBCH3q8HAHXnIO8aCWTmWqqpIZhmM0u9RTwXreV8F7B0LGbKdEjcEMQkG4COOAvYb+OcE7Dsu7HoLk8hiPj+Kdy0cx01zC1icnoHjtFGt1XBtYx1LO5u4VtnGstNCGQ4aWTERunLxJ7l2ScBeu+1FJqn6kj80mROcYo1eUeLWKK5rLyGx/FsBe7WySlz+wTUWiW3kNVCvqzjmrDQLNr2dvXty4AZztIE9TaTySga+OKl3KZMsCe71lQ3qoueJI4/mhwTSxmBtiQjZeKl7PQN3uWKQ7ulqzB4tFtkKh4A9+dlPTk6ytz3b3nmT9BZsab1GxxDwWyVvjfMeGy6wF5enihwQOlH1TwAAIABJREFUbU92OArYnz17Bh3KO2KAfV/DhdnIKGAUMAoYBY6mAgbYH812MbUyChgFjAJGAQA3Hh8XD1ya/3sg0l5jAHp0e8B7XirpRcfrZCEG9ItnQBmlr1Fp5SUeAPZyfx3aywr79RYnIC0H6GFaQntVL/FEGQ7IlZHtPoQI4444YO+F6unr32U5HF0v7XwI2FMkPT3gbm5uYmV1Faurq/yw22w2ReQ1AxnxgE4/etSeHxF4nXTT6wLYP961Md6RuR2/ku8N7PtpUd/mop+t1Tb9A7vwlv3vmaY+YlsdiKffu/ceXhys5okeSEwb8rtX9dGnRJSVDpUWmMhIO2fSu7pHcosDA/ZywoPScZIVDv3YDmATKNWsRgiCfsQlS5yP4JnCBv7Z3IvIdlxkGy1Mu1ks5sdwy8INuHluAcdm58hjCrVGDctb61jaLeNqZRuX61VsOG22xukX2KdqDO2GEL8iQptw03oRwV1afaXyYiioK28X4u6rjY9i0lZcOAnzXPGTJmlneOV9kTVISGga2y8GKCf9ZSTt7fpqIAG6XU5pLRNiMLC3pa4avOeZO397US8J7b1EAr5tkTRvkktExLZJwF4cS/y/ODLCUfWUdJascaYmp5DNZrkPCLAvtszYoo70uwL2BPVj+9cBJ53V6+/fUXxgT/2YIuzL5TK+973v4cyZMybCvq/+aTYyChgFjAJGgaOsgAH2R7l1TN2MAkYBo8DbXIEbjwlg7y0j156sA1Hy4llVbCpBswfepYZxNjXCz1qLFgvB+oAXvgTXEV9hHdrrZam2k3X2g+YU5pAxoSqy0Ytw9BtdOuLwG9Go/BgbIJlQNmBYKw+nzpXq33Ec9rSnB9ytrS2srq1hZWUF2+Uy6s2GVwFVU6Gp0lcAg9QQdQCQMrTufx0A+4vO013lujlzB27P3t8zwr4fzQ2w70clb+gS45I+uShhZ9QWRzI9bxyRx9BgvwH22k1gr5Y4tNJBIlHfEscH9qqVGdg7lHT2I3i6sIFfmH+RLXGyjTamrCwWsqN459wx3DA7h8WZGYauNI6ubG9ghaLrq7u4Uq1gk8bcIwDsxXmJnqSi6UVScZHMmj/hPC5qRZqXMtmDztEE6do1ETeeDjL+XxcR9kFgL3QTkJ4Sf7PmlNJa2ZPxCjzqlcrWRkXY6xMuCtrr03qyVeVqHWpXAvDB1RKi3QuFAibGJ7CwsMDJZykJbS6b4yh7W07W68Cej6zby8TNcOwHsA/1keiEkF9wYGWj3JACEOj7zKuvvsrA3o9bEKtG4l7GEqf/e5nZ0ihgFDAKGAWGr4AB9sPX3JRoFDAKGAWMAn0qcMPiWADWRxLGSu4QBuuKRwTel2Bec5LnzRKBvYqyV1YVScDeZx/Rs4pE82v++lrZnPAvDDl06x5tIkFWWj6dq3/UigAHrkPWNeLMA5GRKrGgjJYnH3uKpqeItPX1dbbFKZe3UKs3vCX16oSCwH4wD3vRJqkxf589ZQ+bDQnWd+smg9ZeWeKk2b+XJU4/xzLAvh+VxDbeEJAA7NWRvAkx7dCM49REpHw/cAUNLy9n/yd8AFseZIS9QKPirhCIsPf0FmPp7c4s/lIC+59feBFZx0Wu1WFLnNlsETdMzWJxchozpZIA9q0GNnbLWK/tYr1exTJF/zodTjp7IBH2qrP5qStCLRE/9nq2cTqwV7Zt5Ocvw+kJLPs3HUdGjPtFJLaR18EHGPuvJ2DPFzLpRg0UBPYi2l5NhHMWcE1f3RYnPEqQ57wP7f0cGmI75d1ObewtwHCBQj6PsdFRzM/PY25uHnOzs8jlc8hls7D/f/beO062q7rz/VWurs7pXkUkQAHGZvzevGd4gCSwPx6P7RkHbBOEQeD33rzPx5aEbUBCQhL+w2BsX4EDwfYYY0siOIwHnI3BNlECRBKWUOTm0DlWju+z1trrnH1OnequU7e7b+tqlz6trlt9wj5r77NP7e/+7d9Kprx92RrPW05hHXM3gH3Ed4NewN62M5TJJWlklUqFVwwSsD9y5IgD9rvQF7tDugi4CLgIuAjsbQQcsN/beLuzuQi4CLgIuAjEiMCFBwvBBK6WGp0PYyviFUhTQjwzgAskgdXzhiG6sYnxitXLEkcHr/HXz/ucQ33kFcKppz4vO+/2hfWTggZBfyCEgfIaWG+gvW21Y1vi0Hv1sSff+tWVFczNz2ONgH2l6tnf8EDfs8TxB+wa+xhVGV+RH+fgT5NtB0BWW14ZAfvLstfGuvpj9S/gc+V3xdonvPFuz3GE47TTcbOvR1e+nFVA+tjZW2Fj+g/WzVrvo7on2wpnq1Ocy6SwfVz6WW+y18A+Sc8SQwK1nijp7KfKL8EXciv4yYNfR6YDZJptjCCFiWQGM4VRTAyNYDQ/hFa7hVqjhvVKCRv1CtYbdayjg0oCaNDzqU8P+4EC13MSJ+ou8iMrQF7gryYY15wlqrz3k3e2jAI8pPr2GnHEQ3KQydpBgH3MoNkrX/rdNV7/p7ljZJmMAHt62vtWOPLeXjki6z7k+4ta6cgXHr+8ur1A+8i+xCRbJcsjPw8BkMmkURgqsB3O7MwsZmdnkMvmkMlkkEkJsKfvDmyPYyxx1CKJ28BOAfsebaJ3S7VyD3nf/3xgXy6XsbKygkceeQRHjhz1qtNOOhuuY6ew77fVu+1cBFwEXARcBM5FBBywPxdRd+d0EXARcBFwEegrAhceKPj+7wq3Q8kuPb96c0RbVR50ho84pWdXE4TlrDpUEK7HVRX8wMDeOuYWwD5QZlbdWZ76Udg7oL6nf4gnMQN6GXeLu4GVNJb86MkWhxLPFotFrK+tMbBfXVvlZIm6jD4a2PNRgwbGfdTmbkLXPk6/LzY5X2IQD1jFD/35COw1Cva1RYMvw8tipvU9n6H9XgF7gqHkX09KezmnIFOK7TUE7EsvwRfyK/ivBx5EugNk20ABKYwmUhjL5FBIZZFLpdFqNlFrNlBu1lBpNVHptFBNpVBPJtHcA2Af1TlH9z0+9GVQrylHjTV4ImESkVoJyFn93SFg3wxkVNg3CvuY3c0gE3Zx+z9J9i7+8tKseD2HeY7qe036yy3O+mmbZTbRGFsOaSZajMWRfgdSUM05Cqyks+lUCvl8HpOTkzgwO4sDswf439lsFtl02oug5rKRMot94G4C+1jPRw0lrwaRIhOwX1pawqOPPoqjR48FrsNZ4sS8MdzmLgIuAi4CLgL7IgIO2O+LanCFcBFwEXARcBGIigADezMeVaW3DbS95LDGvsbbNmR/0zO6NrDXcS8PTo2+zU46q8eMO1rXk9uTAGcJ7MO2PvbkAl1Su9XygL1cjkB8HbQSzKd/NxoNlMpl9q4/Mz+H1dU1lCtl2dYb/MvSekk6Z/IJDkAHYw3Gz9Pb4XyKwaC3QT9Vez4C+6i6j7qNwhY4/cSL7/FBJxL7PcE53G7vgH0HKYX1RmGvc5PXtKfxz8WX4PP5Ffzoga8y2M8iiSEkUegkkU+kkDU5RQnYs+UYWmgQ2k4m0Eyn0Uql0DI3zsLxH+CIjoz//c5GtgeBNr23dy5bGy/5YAywNzY4pKpPpsQiJZFMySRum54bTXQ6DXQ6TSSMz7r96PQfEqHL2q8Ke/O8j1MJcfu+Q58o4/teSpMcO/e691AG992dEWM9/r5ippis7xZBYE9++XJ+qlOC8+Pj4wzsDx44iKHCEPK5HLKZrGxkVtd5O5n629Gks718733z+eiAKaxX20IL2FMunkcffQzHjx/39nUK+51rd+5ILgIuAi4CLgJ7GwEH7Pc23u5sLgIuAi4CLgIxInDBgSHfEkc95C2FfRjY20lkA77wRqkeOLWV5NXbz9ogoNwnEGMU/rRJlwq+1zUFKF08hb2WKXCN5jxdkxY8wJY/koCT1PME3fXFwL5FqnuC9pQ/Tv7ebDZZUU+2OGfmzrD/KwF8hfsM+E3cfYX++UUH9xKi7+W5Ytxme7JpHMh13gF7TTIbirQHohWy7UBNnI/gfjeBPYVee0pS1tOP9PHSqdoK+08bYP/DB76CRLuDXCKJPOhHYH2y1abOl+3GuK8lv/pUEp1UCs1Ekn/auwrsrezEobYUDexFmU1wvqNe6IkEUgTqUxlkMjmk02lOXtps0fOigWajjnarhna7vi+B/SDzVoPsE+dW3W1gL89+uQqaWKfvKlRnMtEuz3r+N9e1fH8h+5ux0VH2sSdgPzw8jKGhPHIE7HVZnrHDsa91x4B9GNZHTeiYe6Xr61sPYF8qlTA/P4/HHnscJ06ckPtYLf2s70P29ThLnDgt2W3rIuAi4CLgIrDXEXDAfq8j7s7nIuAi4CLgItB3BHoCex1hs9WL8Xq1rWGML734thq7G5sCWrDexzI+iN9Sue+PjQ3Y6faeN6zHQj7mklW16UXADKC9xH56cKuwIWse2VX20/PI1sbQwBqk24EmX2W1yqGYMbBvtVCtVlAslnD6zGn2fy2WSgz8KXktKfHFxjYhin06Ef37PKOCewXS9+o8fd9ge7ihA/a+0UXAiGQbWB+rzcR3qtrDFjD4qXYN2Ju5R0tM7wF77Vypq6O/X9uahg/sv4oEKewTCWQTSVbap1sdJFoddFotth/jXjqVJDkzA/sWEvxDCW7ptTsKexvYm87afvQEJrs1qklAE8qyBQ6pr3PI5nLI5YaQTmcY6NdqddRqVdSqZbRaNXQY2Puq8f1iiTMIfB9knzitWYH97TdM46Gv5pBAGslEBqlUFulUBukkKeUJtrfQaDbQatV5JUMyKS0GCYpzC0i08Zoby7j+xjJEYa9qeF9drzZ2Cuzp3zSBZAN7atA0ETMyMoLZmRkcPHiQ3xeGhpDP5swyOjMFYEF7/jZlLJ26+qVeavmoQIXgvNx/ET2dde5u7YMKIHyxAtn7zc3N4YknnsCJEyflHnTAPk5Tddu6CLgIuAi4COyzCDhgv88qxBXHRcBFwEXARcCPgA3sSdmlKnfPEsbAes9znv1M/USpOlhjThEF7M3noiS3Iq8KLjOIDCv3vS1tS52o/UNWPbyfBeB1MsFbDWBBeD2HJs71ym8l3g1Y44gYnn9UTW8nsm15CnuJEUF5GsgThCmVyjh9+jSWVpbZ056U9wztGTyRWs8AexkCx/avN3vt26YdC4qexVXs1XnOooi7tuszHdhz6kjtL0x3w/pmBfYWuNd2EpVIMpTCQ+rLYrPnYxvbVWBvhc+uDw1sFLD/kYMPcjWkE4Re5SdJwJ5sw4ySl/tigpvJJDqkrKc/eT7xuwjsubPVVuBHLqiwJ/sb6ZV5mtcknE0mU/hP13bwhlvKSCWToH+LH3qCE+mS1Ro9M9jH3pjo2B3GvYeyeOhLKQ/4BjqTPbLEGQS+D7JPnI7SB/YH8M0v55BM0AqGLLLZPHLZIeQzeT4cPXerNClSK6PZrCGZpO8yBOqbBtq3cf2NxRCwN6WnxLPW958uYG++P4l4vsO2OMOFAmYMsB8dHeV/D+Xyps7NFXorGwV+s8LerDzpVb/b9kFRcN/7riVH5auKAezpmmxgf/LkKTmOA/Zxmqrb1kXARcBFwEVgn0XAAft9ViGuOC4CLgIuAi4CfgQU2Hv+9WbwpVuout4G9mRFoNvbkD8K2Hser7SPKvHp4L2AvTeS1EGlqOt7Jbe1lfpeMtytgH2o8rtgvTm/Dfq9WHgKewvYW/FSmxy6NFXYM7Cv11AulXHq9CksLS9jY3OTrQ/Y1oGX19OgVwbpOgDmSYdtR+XBi9ltKHI2903MSxn4VHt1noELuIs7PpOBPUNfa55LwTD95gSnESp7G9rzPat1E3Ujhfjs+dbOdgvY+32nBLg7tJQoVGJ/XXMa/8xJZ1fxYxd8nTg8yGSEPO85fSj1lfQTgJHSa/JKpSSB7JRnXbLzCnur1rcB9ppcln3rTV9OfTzZ4Pz8bTW8/s0bA/UEb/mpIQfsIyKnwP7tb7gQ33xgCIlEGul0FkNDwxgeGsFwfoT3qjfqKJeLKJU3UauVfGBPCX4TNOVHwH4D199UAk2O3HeIFPbWpIxJLq+wPmCJ430XSPDqOdqmQMB+epoV9mOjY2KLk8+bBLXmO44Ce/N7J4G912J7qPNlhaS8/G3130Zhb31XI2B/5swZPPHEkzh1ygH7gW5it5OLgIuAi4CLwL6KgAP2+6o6XGFcBFwEXARcBOwIcNJZtbdhG5iQ/Yxlg6Oe86ywN9uGFfl87LAq3ni690xmawpkA/2wh/2WwN7e33NFDqpiA5MF4fPZVj+m/FGKfFE8GvvZtqjoxX9eBrvqZasqPE08y8C+XOal5IvLy1hfW0OtXkerRckFjXTXqPLUG5eSD54vwH4v4eZenuvp0JP0gvjhOO1m3Lg72OUTMHA30J7OxYCXQX2HoS/9EESjv5GyWQC9gb30W0W0Vv8VqF+b5g+2AGbfNpeesJ7rLaLi4swMmbrfag5EFxRd15zCpwjY51bx3y74BgN7Y7hmID3BeqlbaU/SR1K98jPJAHuduN1rYC9qem3qopqXRLO69CPBSWZ//m013PCWTRz+zoX4+r/8Z2QyWd5maWkFi4sLWF44jQRqSKcansnP9TeX8IIX1bFrwF5b5zb1Peik8KD79XfTJHDoEyVOOvv2Gy7BN788hFRS1PUjI2MYHR7H6PAYH6per6FY3MDG5irKlSLQoZTFqrBXYL+O62/aNMBelPmBjAvtNq/sUNGCZ4nDCnuzLfU7ySRyuRymJqc48ezE5ARGR0ZRyPsKexv86yoe+kzaTPe9t2U3utX2ERY5kQp7hfNm5aIIIvza29jYYFD/1FPfxZkzp7mInlDCCBXCdeY87PtrxW4rFwEXARcBF4FzEwEH7M9N3N1ZXQRcBFwEXAT6iMBFB4d9BXsP3/ktD2N4swxTfTW8p1z3QIBJLxiaAAjv56npo1T1EaP+KJAfde7Ia2A3BcY/EEAuCE99ZD1/flXM8yoBSjqrkxrdsN6D9mbATeEhYE/J2si/nixxlpaW2de+0WiwVYIAfgOdWIWZ8srTRxV6m+wuFPFLspvsNc71Rm27n8sW79p26kr8VmFz1v0O7OMwYb2WTpLgaIfV1qSzThJoareRTiT5p1EnONdhQMqQmGyrKDm05bNuq/R9TBe2+1K7k3g1GmtrBWxWIOz7u6t16ORhrJNYG/dznrgziObwstrBKr3nMCJvtL++tjmNT5VejC/mVvHjs183E8kyKcqPGaMG1tUTXD9MyGUitU2WJZZFhwL70Ym/74rKYJciUfdDpVO4enjTLswMLsN6LjNPH7FlD71/49uqeOMtJfzdR56Pr/zzD6IwNMIgf3FxGQvzZzB3+hgSKCOdqCIBgvZt/PpHVncF2NuwddCm089+8Z9N8fYQhX0Tt73uEjz0lRFkMnkM5YcxPjGFidEJjI1McHuq16rY2FzDxsYaisV11BsVdNr0HKYfAfavuXEN19+0jnsP5XDf3QTs7Rk6mZLRNqArCKkN6lchtbWhiUF6lo+NjWF6ahozszOYGB9HIT8kISO7J0o4bHz2Wk3y0RfQP8hrkCdGQF0fgvX+vanTZsDa2hqOHj2KY8eOYWFhHq2Wf1ZtSyJC8F8O2A9Sm24fFwEXARcBF4G9ioAD9nsVaXceFwEXARcBF4HYEegF7LugtwJ5c4atfN8jCxGp3DJbRnjGb2WD0/Miu9Z2+5MEkfsQsFe/WJPwtQvY68jcm2hQfwNVlgkkpBfBerbCMT63ek4G9uWyAPvlZSwuLqJSqaDeaLB3vVgmmAS0BBpTKaJP+1ZhPwgYiN0wB9xhP5ct3iXt1JU8k4C9STrbbiNFXtAEiVsE7BNIJ1JoGmBPkIyiyytgjCqff1vgXuvKi55dHQYgx6vPmFufR8BeLIn8lVvC7glmWzHpdEDA/p/KL8aXcqv4iZmvyx+pXpJG5GtWM9HHanPk5yegfvfcA3sqm0wf6DWK0p7WBRCwp/c/f2sVb7y1jP/14efi3z75QrZtIb/19fUNrK0sY2V5DmiXkEpUDLDvOGC/5e2jCvsmbn/9Zfj2V8fYt54mQsbHJzE+NomxEVLYJ1hhv1lcx+bmGjaLa6iUNznBr3jYE7Bv4TU3rlrAfsgsmbC/XJi0xmZlogJqWXkodSz5CeSHVPVTU5M4MHtAgH2hYFbqCbBPJGn9DyR3AWgFUCrKwX7bDmSQJ0ZcYL+6uoojR47g+PHjWFhYYEs/r68035UcsN+2qtwGLgIuAi4CLgL7KAIO2O+jynBFcRFwEXARcBEIRmBQYC9gQjxO/RGbr7LvGeew/Yw32gvuG+V3Hz5meFKhy8M+Qs1vF5bGlwLsRaVpH0+Wu8sS9/CS705bBtaW1JL/KQp989s6Xr3eQKVawTIB+6Ultj0ggE+fewp/goftFu/Pn4mQL9YrniYx1qEDG8cs1uAnGmDP/Vy2eJezU1fyDAP2ZrIsRdCM1sowsE8ik0yh1WjyfU6JPikPB91tpIAOQPuQ3c05A/amT7L7mKejwl7V8Dx5wn0mON5RwJ487P+RgH12Fa8wwJ7rJwm0mdD70F+tcZJtzU8gwF77Zeqzd15hr4f3783gXWqBenOxUiRR2MuccAJvvKWKn39bBX/xh5fi7z/2PcjlhhjYVypVlIqbKG6uMLBPQhX2Dthv3Xf6wP7tr78cDz84iVy+gEJhBOOjkxgbJUucEW4/YomziWJpnRX2xeIqJ58FJZ5laxwF9mu491Ae9x0yCnuvAFSJLc86MKAq95TllDiWEskLsB8ZHsbkxCRmD8xicmICI4VhWS2STCKdSnnAnib8eT1GqrclzlZxGOSJMQiw/+53v4vjx0/w9xhbTO8U9vGe8G5rFwEXARcBF4H9EQEH7PdHPbhSuAi4CLgIuAhERGAgYE+jvBB49xKmWrY4tr0Nn9pKBmu/7/Ku3y7JrDmWXk4gWatnb2wsbgxEV89jjxoZEE9qNvWgZ2gv9F686S17BQ+caQZBC+/bCjvbv14tdkg5V282sULq+qUlzM/Ps0UOKe9lkGusPIxC3wH7wW/VQaDF4GfbzT136kqeOcC+ra707Y5ng3NdYwrXtWeRJn9z794lexJZ0UL72JY4dNN/PrWEz6WXLZ302VvixJ1M00nE8xXYE4gPvDodvKw5jX8ovxj3Z1fx01NiiUPbtZJAKyWKfN2P+D39pKmrJpUv5UnRXAQmeeeuAHsudq97078m1lrz5I8mVlAbpQTeeGsNb7y1go994CD+6kPPRjqdQyqdQbPRYqBcr5WAThmJThVJiI2Ts8TZqq/1gf0dN1yO73xtEvn8MApDoxgZGcdwYQSFfIEPoElny5VNlEsbKBbXRGFvYD39fvVNq3jNTWsM68PAXkQK3cCeWwWrzelHgL1Y4yRQKAyzsn52dhaTk6T2JwukFP+NLHNUYa+5gQjY8/Fi+jYN8sSIC+xpleBTTz2FEycI2C8FKiUK2NNnZIlDP+7lIuAi4CLgIuAisB8j4ID9fqwVVyYXARcBFwEXAY7AwMDecAtV2XtqewPbvWS0UWbUNrg39RBOCrttktnQ6JStbNSqwqhsFZ77CnqTOs6USRO8clmtwbEeWoSgPrj3m4xJONtjUK0qe4KCkpCujXqzjpWVVVbYzy/Mo7hZRLVWFcmp8dPWATonnTMQKk4zjQsF4xzb3nYQMDDoueLut5/LFu9adupKnp7A3tx6fYVMI8XAttNmO6lsMoVMIoXba1fhltqVfR1HNyJg/8PD9/M/1dAkuJIovod93Hvz/AL2ZE8kseS0Aga8BxZnhYD9z04KsG8nBdg3U6S092106HgpAvYtAffUfyuwZ9/43VLYRy650JZjAXuzioAfkyYxQodWbCGBN7AlThUffd8M/vz3L2b/ekqYSzmR260m2qT47tCzoYYkms9QYK93X3+3rnrY33HDZfjO1yeRyxYwlCtgKD/CKxiy2Ry3kUazgWq1jFq1jGqthGp1E+123QB7scQRYL9uAXu/LArsNdl8V8JV06h59R7VdiKBoaEhjI2OMbAna5zxsXEG9Wqbo8Be+jyy0xFLnP0I7JeXl/Hkk0/i5MmTnIvHfjlg319bdVu5CLgIuAi4COyvCDhgv7/qw5XGRcBFwEXARcCKwFkBewXW7MHuJ2xlBm2giZ24VU/bZaVjxsN9JZBlAtJdhX7KN8uWxijW1arGG3YrsDcDZIXyYYsbhvgG2Hu/+ZppYB9SwFnXq39jP3sIJKjV6pywjQa88wsL2Nzc5MSz9qUEgD3Fk+weYrTWONvGOGzXpjuFks+mDL323c9li3e9O3UlT19gHyterGaW/BKddhvZZBq5ZAq31a7CW6pX4NHxOg7PkAy7g2qthkpdfqrNBppoo5UAXtyYwkvrU6ywd8Beoh9ohRG++tvVEVvXsIe99GUE69WCSNXy4kPfwcsborB/ILOKV059XVzBkgk0UkFgT/ybgX0byLRoMqCDBE2MGoX93gD7qAdRGNjLE0cWdtCEMps04Q231hjaf+x9U/jo+w+wZY4kLzUTxx2yZyHVdx1JUn4/IxX227Us+++ksJeks3fccCm+8/UJZNJ5ZOknk0M6nUUqmeYcAs1mA/V6Fc1Gja1wWu0qOh1KOEtxNklnb1rDqxnY53oo7OnBLAnnA0l7zf3BXxt0si+RQD6fx8jICGZnZjE9NYWJCSpf2lfXh1bz8YR9hKghTkT63Tauwp6+vzz++OM4deoUlpdXAqdxwL7fqLvtXARcBFwEXAT2UwQcsN9PteHK4iLgIuAi4CIQiMCOAXtLEUZQQjxaze8Qdo5KaCtow7YUMKgoBrdkv+CQut5LAGvBJu8sCtltcO8lmY04sVHiE7D3rG90UoD5jT9ZwJYbbbHdIGBfr9dRLBaxtrbOiWfpfbVaDSjpZDG9eNiTwl4H/v02WQfsY9v+9xvac7BdjIa/ZemeOcCeb126B1ttZBNJhva31a9YFRbXAAAgAElEQVTCm6tX4G8vr+CB/y2HdrOFuYV5zC0vYnFjDcVWHbVEB/U08MLmFD65/EJ8Pk3A/kteVBU2e1lSB0g6G/fe3NcK+6hVUz3aIMeOob1MfnIeYOMSo8lnZZsgsH/V5DdEjZ8EGimC9gm0yNXInFuBfbaVQIpXI3XQSlBOAslLsPsK+14X7H9u5iHkAyqisT97w611tsX56O9NMLRXj3uzBoG8VZBIkBVOEwkxbHoGWuLE6XLVEqeFO2+4CA8/OIp0Kot0MotkMoNkIiVJf9sdtFstNNsNdFoNdDqUaJZWMNBvH9gTrH/1TZsG2Oe8bybSI/vfXrqBvalo80vv+Vwuzz72MzMzDOzJFiebzYp/fUjYQN+ZJK9Or29JceKy/bZxgT2tEBRgfxpkjyMTTVs/q8gO5+rnvWD7wrgtXARcBFwEXARcBM5BBBywPwdBd6d0EXARcBFwEegvAgMBezq0NdLT5ds8cDPUWfxbRTkYSyZuFTusuO9nCKt2NAzUDTCXcgX37rK7sZT0Mi4325sJAG8ozv8WYE9AvkXnMD/6WeBzSm7ZaqHRbLKifnOziNW1NfawJ2BPYF9Op0N08b01YuFYoYsLBftrId1b7RRKHvT8W+23n8sW73p36kqeCcBeYsUThAzsW2yHk0ukcFv9avxK7Qr8w+UVfPOFYwzsjp88gZPzc5hfX0EZLdSSHdRTwPe3CNi/qDewl7OYnBPxajPuvXk+AHu+ZqM2TtIEpAH2TcqprdbuNE1LQL8twJ6SzpLCXoF9yyjsG2myxpEEtLQz2+G0AQX2CepnEx1PvX9OgL1esN00NBGuWa1AjyIG9m9r4KO/O4qP/d6EZbwkEw3sfM8gWSEyHLDf4naje+VuVti3cNcNB/Hwg8NIJjJIIE1u8gzrO+0kT57Ls1usb+gnmZREswLtKeNAG6+6cROvvqmI+w5l8ZFDBOz9LzyBXjmssPe/JHjtnj4iOF8YKmB6elp+pqaQy+VYZS9KfeN3r0IHnRCM22nE65KsqzIT3Z5GwnyP86YnWILB2y8uLuKxxx7D6dNnsLq66q0w2AraO2A/QMW4XVwEXARcBFwE9iwCDtjvWajdiVwEXARcBFwE4kZgEGDPfvHGe53PZ5b8M3z2PFx7K+x7UmhrNKzq/MD19LTC8bfygL3C+ihob6ntGY7b1g+WSj4M/UVVT9cosF5/CMgTuG+1W2i3BNDTe/rMt+PpsMq+XK5gY3MD5XIZ1WpNkl+SeTEtyDfw3rjmBwb9/dTrHozvg7Hqp1B7vM1OYe49LnbE6XbqSp6uwD7u9RPkJBJMwL6JLJLIJtK4vXE1fqV+Jf7hWWV85yXTfK8dOXoEx+fOYH59GeVEG9VUB7W+gT1VFSlgd/kVYT9j399d57ftuwYpmqWa73meAc7hQXu+HgHuHrDnchpg3+ngB+oC7On13uHD0idq0lmqWvKwt/YhaE+2ODRJI2m7zUSApB7BLevP5q1HJ/6+KyIx83nK/v7SrOj7NQrYa3kTCW571MUzsL+tiY/8TgEf+91RA0NpclsmuJN0rWzwI+p6ej3Tks7GrZ+7P2mA/Rtm8ciDeaCTBsBLMgysl4k2Xs1hln0kCNQbhX2Ck85yCzLAvoz7DmXwkUNZO5OFP1ln2kLQEsdvFl5T6XSQyWSQz+UxNT2F6alpzExPYyifRyabDSS2p5V1nkhhkId5jJUvWtK4CnsC9t/5zndw5swcW/yJfc/WfvsO2A/SIbt9XARcBFwEXAT2KgIO2O9VpN15XARcBFwEXARiRyAusA8kl/XsY4xC3Bq4eUu9k8GRZ69kslpw1cGzOl/3DSm/PK287fNq3ntWNaqwN8CeYYlll6NJZhWoh/+mClf7c/+9UcVToW0lvlGkqdpMoZpOItRqNZTKJayvr7PSvlKpoEVJBm0bH5sLdbaLVrC6Bxnjx24w0SkEBjnMruyz6yB1V0odddCdupJnELCX7M0AKewZ2CdxW+N5eHPjKvzNhet49MXTDMgOHz2Ck4vzWNhYRQktAfZp4P/sS2FPdTUAsI9LID2iZtWf1UyeLsCeObexvCGFPfnXK7Cn9wRRyd6GFPYE7P/JAPudvM3OGbD3Jq/F65z6eeLvN9zawBtubeDP3jeCP3//OH9Gdi0ypSHe6ATr6T99OWC/dYvwgf0UvvMgqeIF2JOyvtMxSzrMjEuSwTzN9FB8yXqoBYb3MuWDV91YwqtuquAjh9IBYK+TRWztZBXHhvb2M1hyM4C96rOZLCanJhnYz05PozA8jFw2yzNLJBqgxLP8m3MemNw5cR/oewDsFxYW8Mgjj2Bubp6/xzhgv5M9lTuWi4CLgIuAi8C5iIAD9uci6u6cLgIuAi4CLgJ9RWAQYC8J9GRwyR6mxr+efddZbi/U2bPEsUuy3SBUIYfxv5fDyYdquePZx3iwXLZhSxoDvz2bmrBtjQH46nXP2xuY7/ndKzS3B8AWmBfLAn8pOw22g/+mv8mEAw3CFdhXqlVONruyusKDXfKxJ6scX2Ev1j3eywH7vtqwvdFOYe7YJ97xHXbqSqKBPd9PVpl36mxRYegpPN4yZnFLZFb9kP93q83Ann7e1rgab2lejf85vYiHXzSJVDKJw8eO4szyIpaL657CnixxCNh/YmUXLHEGhfUUnx7K93D9BRJkb9MWA7CRz+H9j/fcSYU9H086QLbEYYW98aZXAMrAvtNhi5s7K1d1nZ+97I2djl4a66U1oa08HKQ9h58vCeDd+Se7IjJQlcRV2JtVBfpsMI9F3HBLA6+/pYa/+oNJ/NXvT/OKrGazhXa7xSu46LlKycp9H/Ogh/23viTe590v38qkr+6I3eq2eyD3daRtN4p7lnj108Hdn6yIJc4bJvCdr5Fy3QD7DqnsCdqLzRy3GwX2PCEi1kM+sG/jlTdW8KqbqgbYZ4I2WBx3stkJ9p9aH3KdwajSd4B0Oo3JiUlMTU3hwOwMhodHkM/lzIqKJINv+qEXfR/QNrNtYO0N9gDYz8/P4+GHH8b8/AI2NjYcsI9VQW5jFwEXARcBF4H9GAEH7PdjrbgyuQi4CLgIuAhwBAYC9m0DrAmqqxkBqQStZKzhZGoK3XVA280JBDYEMJ0H6yUBa1jt7qvbBdgT+FAlPcF3hvbGrsb7bfnN0/6aNM1e1s22BKkUK+MI8CmQp3jR4DuVTgVVcSFgr4NvVs1RjMxAnHzraRn5wuICJ55dX99gm5ygj71JPShiv1g4JS4UGfQWiItSBz3PIPvtftn6OcNO1ETvjA2DHV2Uu6oNNc3LI5wKE20QRefRq+33fXj/yDrs66Bmki6YLsPgMDmqXWa9N7mjaBOwJ5/zBG6tXYVbW8/DvWOn8OB/KiCdSuPI8WNYWF3GWqWIZibF/vWNVAff35reIumsH3WaGoj1CuXP6HtfA1R1wsPm6n79aR35NmWq7PVKacXbcMtAvXp9sinYTgN7qSwD7C2FvSQJNwp7A+zF4saPEAH+FtviCOzXOueks8bHXhX8DLmZyNL+5qp6VFU8IGzXGBuXh6pQakPs6sP9Az0hjd0NBMrecEsVP/eWEv72wxfjbz50ERqNOmq1Kur1GlrNprHCMRO9xqbl1z+yjBe8qI43/1QBD91PYDciN0xoBs5usYECewH2vcn7bpNbbGjZ9Xtb2XUZ566JVz9RwJ4SzaaoFzCwnpTrOulPoF4U9skETZCo2p4C6AP7+0hhf3cGCXNhfN8b2yJN1xNoGZ6IIRgkijJ9j5gYn2BbnAMzsxgZHWFbHJrYp789nYD9t7/9bfay39jY7MvDnhLOki2Oe7kIuAi4CLgIuAjsxwg4YL8fa8WVyUXARcBFwEWAI6DAnlVhfY6oVWHPWISUj2b0Gkg+6x3PRn1mqbeJvarxfcW8CsyNWr5tQAir5mlCoAVS8bN9gDU5oIN7UdXb+8hxvB8FRww2hG6wb6y5cC/5Gw+gCdj7A2mG9oRekgkG+YEJCZN8Tlcc8N/MCgFJuitwhSxw1tbWQSq1haVFTtpWqVR5soG2a7ZkWT4vM+drjAfsfUy1e427H1y9e2ff+si7XzY9w1Zn6vMm6iNIvcBw0JBh6wPJtn6Z9F3gSswqEPtvO3cVEeULk/aoS4gBubWssuqHbqE2kgYE31a7Crc1n4c/GDmGTz6nzKt+lldXsVkuotyoo51OoZUi1XcHL2pO42+Wvx+fTy3hh4fv93qpMNCOf1cKsO73xVsa6Mz8WRO3mkPY0N1+b/KVsv5X9wnAb1aqy4/CVQLfNrb16t2zO+u/3IHrC61O4snYBMF3oJWUMujLhu9JG9ibshKsJxsdUtnrS/3rSZVP6nz6iwJ7HxxvDe37rQ9/OwlcxyispY7EZ77jzZJo49aZAwKyGaTTOaRTGWTSWVz/K2t45U0L+MzHvhd/++HnoFTa4J96vYxWs24Sohq1tbFqeddHF/CCF9bw5lcU8K37U+rYb4pmktWy9VD3ve5PIoT7L+/O8S6xn/u+a0JHxOvey37vzZ8M8CyLcctALXHe8YZJPPJgzks2q0mipd7MfcgHNvkBGNjr9Bc1PniWOOxhfzd52Etc5b5UkUJwMlMnULy+wgoSrwRJJjA2NobJSQL2M/yeEtHKd4yUB+y5HbMgQr5bDfQaZD+7v9V+JqCgkLLMzc3hW9/6FpaXV0ACBH25pLMD1ZTbyUXARcBFwEVgH0TAAft9UAmuCC4CLgIuAi4C0RG48IJhGZCaweiWcTIjaLHB8SGUvo/8bbYTKK1HJ8hvPOUJwFvwXS1wJEEf7SUQnu1uNNFrqx3Yh4vlSd4sYGHZ1jCYZ4uabvuaFA2YU0mjqJfBc9jihhVwZl8RN9rnkeuyE8bpezN9wOWvNxq8jJx8YOcXFrC8soyiGfSSor9Wr/F2lKSObHp44H6eNNy42C+aF4ZRkB8c9n2Oe5LYsTVgR6iw2TuihqKkpnHO5QGw6Nrv2SasAPjb+OUMg375iw+iesrp9XLNQelX+OptBh9+r5du77Pd/oNUplpKcGZPU1V31K/G2+tX470jR/C7o4f5Y5rTo8m/FvU7iSTaCQGuL6lP429DwN6b8Ag0vd29K8OtXCxjfAjPl6Yw28B3DxObbXUf+s3VZ8Fyht/GbYdWIQi0t3Oqbm2UErjNom46nQA1Fa/9s04WMLA3Dx2GmTRx2gZb4mi52SecrpFMS0hlbyC/XqcN7Ok9HafF9ehPRmiv7D11IqstTl3qwa0cBuyDboC9zpJwNGmCl8A6+ZcPIZ8bQS43hFx2CD9742n8xH8/guOPXoZms4Fms86/qU1y2w1MsokxzgteVOXLePPPjOBb9yfZPoc98XnVl7FTsYC9zB/I+jfvbqX42P/mx6YP7e1IeO9DfapUrU2jvVuNPw53wdyuFNbH6p9jbYxDn5Cks7/6hmk88lXysA+06AivJImL2NGZc5lJl1ffVMSrbyrhvkNZA+zlftD+kjbr7uIjVjxYfT6tzBsZGcHExARmp2f49/DwMDLptPd9g76HMKRXD3tr/6i4Svdt1YWB7vZ3uV6t2zueaUP8b+0rLFBvZVbg050+fRpf+9rX+HtMtVrjVY1SDCPciHjOuaSzcR7+blsXARcBFwEXgb2OgAP2ex1xdz4XARcBFwEXgb4joMDeG4aH1VkhIGMP9MIWNbYfvK9qF9juy8VtexsfxgvA12KTr7z40cvLtsuR/aNeyQRZ1SRF7MbJ3AykN7Ddt6rx/efpOAo87L/bx/eOZZTy+jcL2RuEEcaQWnq5lkajwb71ZIczNz+HxcUlFEtF/htNJtDfKVapdFosJHi1wPnxinsl+xvY97oaG554d1SMClSypWh9e5gY2GILYG8jJ5sH6pRQ31NDW3Oprmu1IxWrDQww+yKrWUx3Yfa/s3Y1CNr/1uhh3D1+xHQlmuuCNNkSQQL219Sm8HcG2P+Xwv1dljvexQ2iYI3XCrTXE5hN9i8i/vVebOphqdUJICoYpW0JYiv8VsCv6nZRq8uhGHybXBne8XWlAjfhUBu06iUM/QKXaEF7Bfb2JENPhb2B772AvQZGyg1kDOTfO2DPNeJdaocU8AlxnPfJNMUshe97CUWIVmplkU3nkc3mkUnn8bM3nsDV/8dqjBbhb/rmny7gWw+kvAlrqSJJWEoUWeyBBFYHJ+0EUMtKAKk5gbRbAHvl2KGSqvLbzAl4kF7bWfjColZ7bH/xsXoLC9jPWMB++7MEgb1E7VU3beLVN20aYJ/vOoguptDrlw227hgpZoVCARPj4wLsJycxOjKKrAXsPaGAue/siVG7EIE7chtgb0oWuIZAZAcA9g8++CDn4qlWq2i1JDGyA/bbtzW3hYuAi4CLgIvA/oyAA/b7s15cqVwEXARcBFwEAFxwsBCIgw4GA2Bet9CErgbAK5RXUM8KeKOE9zzhO/KZLJn2h4o27GeQIG455mWhcKPo0yXitvJdbHzUyocAvQB7taTRAbAH7o0S0barUXufsIKe5wgUTqmXtAUEg43Hk6aF2pTxITfHarSaKJfLWF1bY6UaqewJ4DfbBH2AJvsXA6S08yY5zpNWGg+/+G0hyG3towRB4t4q7PcO2NOZtsL2ew7sIxjuVk10z4G9ByLl3iNgf2f9avzG2GH85thhLqqdr8Iu+zW1Sfy9Bex7XtceAHvbsiYS2FsKe7W4UTUzbc9qdfoxF6EKe4L1AWBvthHDL+1+g+8j42CDPglq92YK7c3qJy0nTRwo3NUy6ySDTkxQglraRicl7DITMFVgn27JNe4ZsKezdUxUOWAtdBjYGy8f87wiUP+v85tn1Xs/9KU07v3NnEB2YfB46IEU/9uzkTNonieqTVAJ2HevkQgC+yC0pWIG9+jlPW+rt21g7T3do1T2WvxYD4FYG1vAftYA+/5CrwnfOQKmvb7qpg0D7HP4yN2k1g++7NgE7Je26Kjp2Pl8HuNjY5iZnsbU5BTb4mQzWfawp7pl4YBZFbiVP2FfwF4uyCu4vc/ZAPtTp05BgX2tRgp7B+z7a2luKxcBFwEXAReB/RoBB+z3a824crkIuAi4CLgI4OCsryATxZ1R30V5v7O/apuXQStQZqsaVoOTWt7AebKz8fb330eRR9+rVfzhSS1Ig1v1j/cBvSRwVRW8wHiT1JUHpkoKfGW9t6+lfotSy0clyPUnHKxGolY4AembnynXA/wBmGVMCMiyod1CtVbD5sYGTpw6hTNzZ1ip1mg2vYkOHmcnzbL4eMxiX7fmuJeyvxX2PUIdlFyGMc9WO4WIkG+/EA/Y+4cxunEf2KgEO1QKqZc4rvgROTe3aHl7Cew9QGX5MXvAfvS7DO2li/P7ONsnej8Ce7aMMYBaua2CbLWYCXvSK+BXqxi+ZgvwN1LGksYo7FXFL/7c6tNt/Y6o314TulFNQVTf29v4pOlavZUEYomjqwIY8psunsro+d7vObDnFKK+Rj3RYlhP0F4SmXIWElbh/9u8eHz/+4MjSCbSSKez7GOfTqeFrbfbnh0OWeJ0yBIHlAgV+N4XVXHvb+Vx729m5dgJWoVlZu+SZpUazypLnfH/O0lPXc+Cf/MXUf9TSfyVAP59aVBuyGN+EGDP7Uy6k4Bl1t5a4gwG7O1+YDeAPYUll8thdGQE01PTDO3JFieXzfJ3GnopsPesvcy9GL6ntgP2pgpkt5A9lVdHetCYCnsC9l/5yldYaEDAXnIGOYX9Fo9A9ycXARcBFwEXgX0eAQfs93kFueK5CLgIuAg8kyMwOZGSy1fAbilQGVrb8N1ABluVppCfAYQq763BoEFj3tixO1mrQndN8CrQ3of3MhiUH3tb29ZG3rP9rxn46j4yQDWWOmZwqtYZDDQ0Yawq27yyGyWu71xrBsC2FtFgDz68AfcKC+2BsBlht9ptHuRSsrbjJ0/g9GkB9vVGnf20TTVIEtq4hHufN+K4l7N/gX0X8rAi37cW3tonSplM7clH7n0f1TqUv48gf789mSkA9rNm1NLlO71jTckq+FZJCXfsfOZAdkQV2L+bgP3od809Ft0ar61P9VbY77Kq3o6Bp1b2+SwryqMSyJK3u6rRudVYgJ/U6gS2VQXManVaycP7mO5MrXO4KVjAvg9bnMAEr3ZeEfkNpEzGk95KfKvXbJdZvfr5cF7SWSm3Anvu441NEEN+EzDJRbCbHvZ8ZkloylCaTizAXmxxdLaB7qkU/m2+zJf4Y89/PtKpUYyNzmB0ZApjIxP8vG00aihurmBzk3KZrKLVou3reP0vr+H6mzdw36Ec7v0tSnpKEwImB4xHv/WZ409Ui7JeK9dMYhuPKKlv42Hv3fvBO68npA8njLXuhTCg93pHa3JlMGAfr1c49ImS8bCPB+yj+iWywyFoT/H3FfbamQWfzf0q7OlqKDfNcGEY05OTmJmdxdTkJIZyec6f47UsTnjvWy4FohAB320VvX0t9mqZnpEM21t5X2csEYIxBtP1FydPnsSXv/xlBvb1et1bWOMsceK1V7e1i4CLgIuAi8D+iYAD9vunLlxJXARcBFwEXARCERgeavInNnBXC5soYG+N0LotFCIUmnRsGmfyUm9W0PtKevlMFPVB5bxvcyP7+3Ce35uDqirOS/BqwI1necMw0tgHWCsGPFAfBva2D609eLUNA0Jry0VsrwPc4MSAhwWNMp+sb2iQW6lWcfz4cZw6fRobmxuo1etotlo8SUFjaErC64C9NNT9ZYnj4agB+pFe2D0K2PcP0QNHjQT2UtRwe1LQFHciJfaFq4B3AE/6uOeKuhYP2I88BYL2W716Avs9hPVeX2z6ZFtNbpgrw2LfXkZAONcn5cIwYF9Btq3KtxXrGivLbUX6WbUGsfpZjZm3sMgGfQGFrj0967c7sayRhqCrAmywHl5FwJMMFrBXWxz9jI7D/vyWVz8dnfXjuwzs5dlBk9zysOlAPexN8llWs9P9Swp7SRT7o8+7AkkMoVCYQGFoHMOFUd691WqgWt5ApbKOSnUD7U4FQAOve9M6rr+5yMD4vkMZMzFgVPbK4bVzNEGh5LE0lWBS+JqpHtmYn4H9AHtT0VHgPtB/hIE9dzC+qj58H3pF3sXOZneBfbDvTtjt3yfjW3qX6XecoaEhTE1M4gAB+6lpDBeG2AKP27T1Pch+0oThe6A0dl0YwYQ38aZfvqI6vVB/LJNv5pnrfZ/RSSnfYunEiRN44IEHWHRQrze8IztgH/dp5bZ3EXARcBFwEdgvEXDAfr/UhCuHi4CLgIuAi0BXBNJJWbavL1VN9vpNgD2dSonfawik2wDehj8M41ME5v0EeZ4C3rKZkX0EzgdeQugNqA9Y4QfUwZqk1fOxZ3CiCWvVR1+OHD5H17mtInjuvoZY+Uq2EIGQWY9gLKXoXHrysK83GqgRsD95QoD9+gaq9RqarSavIKAhMinxHbA38CAQYvsfIYhiXIT25Bbvxd538OT9sq3e7cRShCpN87IlaoJEVdnvYMHDh9prYB9MhuF52H8huwL62a7qbi9egc+nlkBJZ01HsYvBiT60KuzptwJ7Vp6bfyu4JmW9pzw3wJ66O+pFVF3P+5jGFGWhYwN7BX1e3y4dpYTBFFWfC97zok9gTwp7ennA3sp3qmXQVQR2M9VJBp2gsCcauqyCjHLcVz3bJe9l5bRdiwg/iuS5J0ExwJ6nCgyw1/bOwL7Gm/3I8y5DopNHNjOMbKaAXDbPzwNKtN6ol9FoltFsltHuVNFBEz938yZee1MR9x7K4t5DabMGRlqFplHxTLP48Sa0nKx6jKM//yaIL5MHRluv0J4D3N3DaCTCfUo4QuF0tnYD6dVvmVPv2r2kwP6Rr+ZiedjbPaBe1/e8sAb6EYV9VNJZ6xnfD7C3VquQj/3k2DgOHDiA6ZkZjBSGkaEk85aHPX1fCtxnocmzAMDvUsnLhFEvqM8VEDF52i+wJ6HB/fffj1KJ2qyIPaSboPYcXftXXf29uPp5L9i1uncHdhFwEXARcBFwETibCDhgfzbRc/u6CLgIuAi4COxqBFKJYnCA10slb4b4lCCNPHjDsF684Y0S3qjmhbObz426XrezB5WRGLbXINVEI2pCgYE9j1eN1U0PxXwAwOtUgD1xYO2nany+FEuxb/MOf3DsLyXXSmNmYpALQXlS2JOi/uSpUzh95jTWVtdQqVXZx54HvYR+HLC37cit9u+AfbgzCMK13vCRt/OoKzVKieUeIPs9OYdci4FR1oSfKuzjdKL7CdhTuVlNbgF7vkzqKyylPSvLVWFv72PZmSjoZ/itoE1/9/Kv3wLY21Cx673V3KT80vi8MlvAPnCNprxaPtt7nz9TqxW18glMZJjWHKSVXtVHL5SIB+y5N1coz/eQeNeHgT0B8381wP5Hn3cJ0MkhmcwhlcgilcqY1QwddFp1tDv0U0MHZDHSxGtvImBfwj2/lcG9h2hbNa4y0N4YZskEjgSEoD3b4RCo58/kN7UTjbso7T18z5/bV9/13lRCMEJBGOz1yNZGYWzr/akXzY9zc/bYVoH9DhzKO0QUsJeJh3jAXsUBdH/msjmMj43iwOwBzMyQRdIIJ56VnDz+d6jwky4wiWa+V0nFWmUJ9X+R0L4HVI8D7L/4xS+iXK5wLiN9OWC/ky3PHctFwEXARcBFYC8j4ID9XkbbnctFwEXARcBFIFYEMumKZ4PgWc+QIt6yq7H94Glg6SnszcAxYFkTaakgjty+qt4f9IfBuzcANANYDyqEaYvlFc8Igv32gyp62VfVkNFhITW+v4kF+s2JA/Y55hBkWeOV0zqsB08jyBDBEoLyjUaDof2ZuTn+WVpaQrlSQaMly8s1ia9T2Etg958lTo/bKy732+Yu7Zdt9Qvs/fbqm0ubdMix+gtTK33vY19Hv9fk3fN9n8UqlVHYa3Vc15rGtc2ZkKLYrqzoSaB35R6Xg26XtDFmGfvZXJEq9TLcb+L5bwcAACAASURBVLJqXnCs/SIY6yWc1RUmBO0NsFd7HAG7QZuZQP9lXWNPMGgdg/Od6AFC78PXJ2VJiM98BLDXeSS1xbHhrk4wBCC/aRzeygAF9oY4KtT3y+HX9c4Ae6MmVt26Jpv1/q2PkyT+xQD7H3v+xei000AnQ2sfJDksw1k6Vot/kGjQE4I98a//RQL2ZfwpA/uc2Y6ovEwOkCULx1UnWSg/gIH0ug6DLHkE2MvkDsfeAHu973VCPQqo62fhv4W7uch7OqovjHPz+7ddP7cLb/MfX9LEf3yJD5D73nGLDb99fxr0490r3k0UH9hTfRPgJjg/NjKC2dlZBvbjo2OcjDaVTvE9rvdfl/WgiiGsPkkqNQLY9+i3topJv8D+2LFj+PznP49KpRpQ1DtgvxMtzh3DRcBFwEXAReBcRMAB+3MRdXdOFwEXARcBF4G+IjA2YpZQmwFhl0o+NFBUL1ZvEGuNZhUAGKbinV995APQXgeVUYovAgzW555XfYi46BJsbyk2gwvfR95Pq+mD+EAC2gTEP9YCDFH+9nI9vYlsP6yWzks+9QrtFxYXMTc/h7m5ORTJD7bRYIsEBlh6/TEhR18Vfo42insp+zPpbFert6IZusJAo+ipOe2uDQts9lNV6g3eve1W7dXcJ0J8Iu0xtj53/7W558BeVcN2X2HyV3jXZFlG6IQh/22LpI69EH8/dRR3m2hgL31QoBwGxnrJWK0+U5O3KvDXMnjb6rxNKLlsF8TdYqJUW480o6g2IeX1VgeYBLiq8Ney6ISCTj75k1AGLdNKAkuRr5BfnzPefpGB3nlgL21Frl4Szeo9ZGdnJWAvHvb/7fkXo90mUK8/Mkmc4ESybSQSTSBByWvJYqSN628q4eduLOFPyZLlPcOgHKSE3zudFtBucSJ4o6O32kSCUD4vYZAkxNaPCQGp62VCw7/nvTa1RfcV7sq2e9713zv0vjP2OG1EqCDdV+iVh0MXH9jTCWjlHNnfjAyPMKyfmZ7GxPg4yCaHEtKyeEDvJbsvsq0HrX7Kvu8C/Vivvix0lfZ91C+wP3r0KAP7apWAvX9AB+zj9vJuexcBFwEXAReB/RIBB+z3S024crgIuAi4CLgIdEVgdiYn7MEC811K+NDgkaB+5KvX5wSizejOhu9hz9N+/yZjWhkt2r/FA56EiB1O3GqfUz3qA8CeYBLRkB7APtJaJwLei/BOVI9ha2DPT5mSDHba7PtK0H55ZQXzC/M4efIkNjY3UW/U0WqJcp/8/nk0vBPkY5+0+biXsn+BfZf21Kp0m2Bo4HtdecQ9ZG0a9OHuXYnxgX0YPZ+/wF4FsawID9Ilr8/jz/Vv+xXYe9A77E1tq6et5NfG8SgM62U2UNqSgNtgLg9P3WtbpUQBe9u3Xjrh7gbqqb+Nq7q1SRjYm6LwMVQ5H4ai3Ertsltn9O5Im5d7f98lYM/lsUG9IHL/WZLEZ+YpiSzw48+/CO0WPZtIrS0+81Iqgv3U5zcF1rPSHrj+xjJeRx727yngI789jhT7m5N9ThPtVpN/GzwvKzC8o9mg3tgmmTj4EzXB+52fmJ2tpqPlAL3mH7eD9xGPxL6eSPsJ2AfKchbAnhT2BOyHhwrsXy/AfgKFwhCy2awA+w59d6GJHGMvyME37yMSQet9osDeu8Wj+jIr8no7av3FAfaf+9znUK1KfgZ9OWDfV7N2G7kIuAi4CLgI7MMIOGC/DyvFFclFwEXARcBFQCJwyUWj9qhL3mvixoiEgqywTxF06P8lae+CryBol2Gjbb1jb60gX7ex9+0C9h1RsimwZwVhkuwHxIaAL4/+I/scTuIXRA6ewt4aJPN5g1TfK563t32JIQWe7kvAnhLKtppNrK6vYWFhEaRYW99Y58Sz6gmbohwBITDQf7T355bnF7CPwlR6hWFquNWVh47jgH33fRWjOXsQKkJB7ylQQ9BrvwN7unyCqndVr/Z6oECr8fo07dmCAdNJxM+nl/HF1LL0s0bpzu+Tvs+5N3G7RcylW7IbajSslz7Tt/SxE8nytKRR+Acmpmyffp3g1XlLy3ffg8+hcgp8DsFlq9/eKUscmZo14NtWq1tSfzIw+vR8mUv4488jYE/PIfKjT/vPIZ5IasoPA3taYZXAz91MwH4T9/32GD7+u9NI0vMLbbSbDbSbdf6NTkuscazGYKYM0DaJZtn5nuNG3vU6/6tbad3o02lr9H42wN5US4w7uVeC4FiHOIuNt5jkGQDYa74eer6TnWBhaAjTU9OYnp7G5MQkhocLbIujwJ6+I3grHTmBwf4C9p/97OdQq/nAXr+30feu8Pc26itc0tmzaIpuVxcBFwEXAReBXY+AA/a7HmJ3AhcBFwEXAReBQSNw6SXj/q5RyknbnsbALlalh8XkYZWlRRIEGtnpLY1tjVVoHpeK5NOoXxX5+BsF1GAeOCLoIduIlYwB9gTt2wRAOjwQpjJrYjcpjlHd6nmjAmgUqAz9pYCR1jiCb3yFfRBh+ZZD7XaHVfbtVkuA/eIijh87jtW1VZSrFf86yNx4Hyvs+1FV2uEcRMM9aHveif2i1f16ZOMXrZM4SkS9O0LaucBP6y5hIbdYHmli5ATlaTCH9ao70HjCOsh+ry6qhhT6UDkSXBbyxPZvU//EITF610l75C3sLlzv+Yh+LyT2dt4pQ5Y4dn9lFytqOiUKiAcKskVf191rxV8oI/cLma1I6ai3/XTppbiuRV78g73emX0cv557XCC6BcElo6m54igFr57OejbYwD4q3hbuNO3bWsWgqDsE7L17RlX2VBa2bad2KnGg+0Xe0GolmXAl+xeCm/xMoqTjbdMPe2HaAr7GDqVO+NothFTyjMZDswUJfGZBgP1PXH0R2+G0ORGs8a8319LuNNFqN9BuN5FIdpBMZ/C6myt47S+u4OPvm8Vf/v7Fkuq81UCjVkGzXkW7URdgLyY4Un3GNohd7s2EO3vXG2BPE9ha1by96XCS1LoiOujwRHawzuW43ZMjWwQ07kMjdt34/fPAu/axY/gyvP4j/IcuIYB856C2mk1nMDk5ybY4szOzGBkeZoU9J41OJJDiVX/6Pcj6bdtX6fev8Hc2yxJsu37O7qs8hb35jsPfnbgd0eoOarNJzr9z5MgRfOELX+Q8PPbLKez7aDxuExcBFwEXAReBfRkBB+z3ZbW4QrkIuAi4CLgIUASeZYC9KlC9AahlE2FDGWYDNKCMUN8H8KK1JNtTt5oN1JZG4YsMHC0grvwouBA/UGEe/mf4ZICOBexb7RbaLVHayyA4hVQqxYpSHVzyADniHOHySYJAo9APDcwD/7TpnzVBoQp/Vtcbq5619TUsLi7hxIkTWF5dQbFU5EExvbjMUSRxnzTZuOxlfwP7bigewXq9yEtbFqDC7VaDwXRRICK1SAX2PvzvgCZsBHx1zOSRtCnPlYX/5sOwIOrdPuoyaWT2NxLmgC0UtX21z2AgI/cGnydyosBGOv619g3sg7vvusPT9hHqvoF2BNgHGkJY4S3njHM7cwtJCLCn+kshgU+Xr8F1zWncPfpdhtIE/lI0EZlgd3OenOTJQOo/DMAlVfVLa1O4tjaFd+Yew7uyj0tiS0Pn+JdJuk1wV9qs1SNak7X280H6ze5to+C9XLwmTPWteLRPCKvl9Rh0zfRfp9Xi/cn6iZTmQp2BJtmeUYRIfU6TsbTqq9neI2Cv6X/te93q5cxN/5mFEl/+T151MdvhUJlpsoz+o1VU9FxotQnYN9FqNZHOJpHJDeF1N5fwyv/3DP7i9y/GJz70bI5Bq1FDtVREo1bm90kC9uSBb6g5VSO54BOsp3bAxvcK7PmZIxMLFEKOI01uEEDmJLjmca7UNrS6TCe3tS/RCftww97y/ote3rDFEy3OHaOHGaQHiPdQjTyD+dB7kngrHOTY9j78XQIJ9q4nhf2FF1yI0ZERZLIZdFptbssE77XPCH/38h44PcQVgfvSmnn2voN5oTLPL+vyvccPJbMOfXdKJlMol8s4fPgIHnjggS5gv1UUncI+XhtzW7sIuAi4CLgI7G0EHLDf23i7s7kIuAi4CLgIxIgAK+xt9XuEelQHgcJofKBjDwLt4XVge7U4tm1ibEBow/le7yOup29gTwpNhhRJhvassmcFu6riFXCak+gEgMVxfT9Zo7S3yhM5gA8NpnV/BmqGzq5vbmBpeVmA/fIyNoqb3iCdgdggvCJGvZ/NpnGxyPkF7Kn9q9JXI2GSTxoYL1ZLBtZEzujIh9IUBMqKKFYmhqiNeitAvIraPuoK7Ll9M7AXgKe4WD3KZW7BWELp8R2wj450FGiMmrEIrygK3WBxbmfeloXP0jYI8JHC/trmNF4x/SAewCJyiRRyqQxyxj6r2W6h1m6hmWijmUqgSVA72cEt68/F7RvPxTtzvsKeksBy++OJAdMWo4C9dQ1e+e18AFEJa3v21X4E9J2cX8th7hdTMLpmSZwrfSG/NyCZ9qPJjBZxZ06kSv2y2MF7Hvh8uOA9E5sZd12LiZXe/3wG62pCt+hnFot8hJ8gYN9JMiOniuV7nCYYkgm+P2XiDBgaHkJhZByv/P+W8GOvfQL/648uxyf++Eq0GnXUq2VUS5v8u9OoIZFoceJZuWhZlsAxIWDP3vhmRQ1ZHhGwb8s5GNjT9grsEwTsTbJa8z1AFPtmck9hdK9ZOqthO2CvfX7QBDAA7M2U6djYGKampnDhwQswNjqKXD7HNwL1/ZSA1ntA9DORpg+TCFW+HqcXsLebuAoY6D4jwQPZBqoFIrVZBfZf/vKXHbA/my9Qbl8XARcBFwEXgX0VAQfs91V1uMK4CLgIuAi4CNgRsD3sLUbtb9JrEKiDRLNlL2AvA0al9npY3xInDPdtU97wsvyumgvY7JgxrvGnV4U9/aYXqxpTKU7oqgpBX40cOnII2nt2OBbEsJX5/oDcVyoHAJ1ZZq7AnrbfLJWwsrqCkydOYnFpCWsba6zA1vUCDtjv1X3a3eq3UtgLHfMV9nIbkK5ZwJv4RMgxBXxpmzD5ErQNWcBelfe0wkKhfRCwbA/r5TbzkxXyyRXYK5z3Vr2wyUbQ0sIBe6/BBaJ9DoG9tC1Rsyuw/5mpB/EVLKGQymA4k8NwNs9qewK1xVoFlXYDjSRQTXZQT3bw1o3n4PZ1A+zzT/CxUmYOh8G3dMDMbLv6YusWDAB787kXJ2s1lX3X2ojeNkTTRwL/FlYcWIHAtw2JxDuUojXB5WVgr88aUjAT7KZJCQLV3M7bSHXEYkq2675ndg7Yh88Sptbybw/YX0kKewLnBNHp+UOwnib9yNSGVtuI4n5sfBxjE9P4yZ8/jR98xTfx1x++Ep/88FWo16qolYqolNYF2DfrSCbI55z2llkKXZEh0N4Ae15N5q9wkJ6rw0lsCcbySo1kmicgIx3YjEI/UKdR4N5cfs9eyrSxeD16nCkuPXJ//WS8cgS37jpD+AOdALN2003Uso8moYZHRjA5MYELDl7AavtCoSATKskU+9wHXnYCWn2w7JDC3juPmTTmBVqWwl4nkKndlkolHDlyFF/5ylccsD+bRuT2dRFwEXARcBHYVxFwwH5fVYcrjIuAi4CLgIuAHYGLLxzpDoilnPRUuTpQ1K1DA/etgb1ludFjHC7jXINafBLklS0MW/zTywF1ObcmlCVQT0neaGm3t5Q/lWRoT0p7tsZRb3orAgoyu2xx1LLHDJ4jEUHEtdk2JWSJoz61pUoFZItz6uQpzC8uMLyn8vLf1XJoEGaxB807LhYxfHAPSjbIKeID+0Qi5etqPVW9sZ1gqbxYzVCbvTx7HV42dJefyNmsUpFG222V8tnSO3G0/nkrGfJ20bawqLmHpG3LSyYDdCJBUSZTPP47WY1oWfzodd3Nsq1uGqddWsWPs9sgNbldpKKOGVWmwHHOFbA3TFh9r/+5+BJW2L9y8kF8LbGMsewQJvLDGB8aRiaV5gmYxfU1bNTLqCTaqCTbDO3fTMCeFPb5x/Gu/BMCwa2LJhd0vj/thUYRAD44nyN5OeyX/S97Wx/U++/81hcE9rrfyxrTeEdFkuxaeVylyfr0U9q3mlAZ/2+7HF9ILePX808G2u4g7crfR44uUyh6L+lfpXBqUUOffnpRVk395JUXGz9wmpATazZaN0F35fd8fxmvvXmNJ5HT6TTSmSye8x8WeL8nHprh5xrlPKEfss3p8AS09Kh+HDt46P4U7rk7b1T2bVlFxsnWZZUCKJGpAfZsotSiz4BUipLg0idizSXXZ/cpJqLevR+cegm0gj6e7f3Hf5DeYpAeoP8ScR9oNtffgaTJnh1ZtJmZJ0BodzjxLKnsLzh4kP3sR0dG2btec+14lmum45WuvdvAz55Ii/K9lwo1dWZ/Z4vozD0XRJoMM5Y4CuzpygXYH8FXv/qgA/bxmo3b2kXARcBFwEVgH0fAAft9XDmuaC4CLgIuAs/0CFx0wbCEIARpwqBeB4yBAWCP4EUOm3tQ2yD38ff0PzdgJHTQLmCvqMHYfajCvtlqsr8zMQiG9eZHrXG6VPZGXc+QP2Sbo4C/W/nvkY4uXaeAMCk82VYosK/WaiBbnNOnT2N+fgGLy4toNJpigZEyOQIGYRZ70KDjYpHzDdiDbCTMSyaDBNarfz39m4F9Enj50F14WeGuvmvlnvUfxuHqZxmiaU6D3jtbDSSgUu7g8sx1XmJI4UgWkfVWkIg3uMlMaZ3GP+7Rxhe8zx2w9yq9u0q2scTptwFw5I3qXPtaUtB/ygD7V01+Dd9KrmI6P4yZwhimR8aQT4vn9cmleSyXNlFEA5uJJkrJNt5cfC5u37wCv8bA/nEkO6JYV/htXNCDwN56HmxV7l79gA0RdTLARpge7Awp7HW/d1Suwl2Vq/sNWc/tfj33BN49JMA++Irbg3UfgXG5SYzLf2UwTm/8pQAK7O963YwuXzBWNaRoJzsc4DU3reIFL6qe9bXeeyiHe96T40kAVdiTcp+A/bW1SSRMMt4UWyyZBNi0ioHV3KL21/jLb/v/MrHyxcxKrHL2ntKJdZhYG5/9KoptTmet9OAoeRcZstaLanUGuNPqhnwuh5GRURw8MMvWOOPj48ikM2LZZ+6/rt/bTR6ejSWOnQuIVn6ouIBXaUhi4mKxyAr7r32NgH2j73pxHvZ9h8pt6CLgIuAi4CJwDiLggP05CLo7pYuAi4CLgItAfxG40AB7G8gzwuPl8L5nu/f3sForYhDZhUO2ILaDAnseLCsgMZfKfsBGtsxJGFstMLAnlT1ZAZjEs6m0eNlzIlkrEadgCpMY1PL5Fh5jkuLaCnvbpkETjbLQ0ldf2gq8FqnWjG1JrV7nAfCZuTOYm5/HwuICarU6g1+yRyCaoysD+qvJvdsqLu46n4C9+GULsJe2Zvzrtd0YX2mCrMQ5SF1PP6dT9+Pr+bu5fpuNFhqNhpmgkYTI16bvxKW4Bvds/Bccrv4b21RsDexDszns5S2letnQnfiB4f4nCXq1HFL7f670Lu/PDtibUAzgYd/v3anAnqG9wajU9yiwv37ya/j35BoOFMZwcGQCB0YmUMjm+PDH509jvriG9XYdq6hjI9HEr5SuwO3FKxnYk8peFfYMlzk5ptjhaGsK3Ntb0M++YT13nn5bDe9ne9jrVneVr8Jd1avxQG4Vvzd8GNl2Avl2Arl0xiQOT6KONqpooYwW6mihKU2fI/bS2gRuWX82ooF93N7LqjlrpkH69aDiOXxkBfb91n14u2NPPhf/9nc/hEppE6W1ZZTWV9CobCLRJkucJvvYP/+Fm3j1mzZwz6Es7nlvjkPQ7JBdjoDWO0tX4I7SFYMWwdvv3UNP4TcKTwWOE9lmIsIlH51F3Pss/a7DelMO265O20E/l8hWfDy/20Ymm8VwoYADM7OcfJZU9pRsVraxrM3s72Icxp7KBV+Bb4F7eSRsobC3YuslKCdgz4mKKbm1sX/rABsbGzh6lID91/n51e/LAft+I+W2cxFwEXARcBE4FxFwwP5cRN2d00XARcBFwEWgrwhceLBgxtMCH7qU9bbynt57iSxDw/AtLBLMCn6vPL0gvV3g7sG38eMNXZWttJcEmwJSCdKTyr7ZFIU9DT456WwqiXQq7S095wGyPQa2E4F6ENYC9paNjtjdmFdQ7OwPrK1jM7A3/sL1RgOlcgkL8wuYm5/D3MICqtUql5UmFByw76v57sBG3djJbnthNis1Lm1G5ouMf73XyAm2kK2RqFsJnl+XvwuPTn8QTx74H9wuq9UaVlfXGIBUq3Vy6cYb8/+CZyWuZWB/tP45I9006nfvKm1IHwXsxf6GFP0/OPwO3utE4ktIcd6GlJSZEh/TvUH2S6y6NQ006O2AZ6WugQP2EYCM6zwUe/pshxX2RsDtCbb/ySjsXzfxIB5JbeDCkQlcODKJC0cnUMjkuG6PL8xhbnMVy40KljpVrCYa+KXKFbh98yr8Wv4xBvZU2ynOUypty0s6G7qTuvBqH9cXVtZrX8yH9gTIwYTa1OzER980+Q5YXX9n9Wr89thhfDD3FEaRxkQqj4nhEVYm0421VqtgtVbCaquGSrKDZirJ9k+kWn/rxuUC7PNP4N3GEif0tBqs3+ByBpXn0blM5NNDnyzrpXvPmNAcMwfm+17K0w145GsjfJ+Sr3wyncGnP3EdnnrkEtTKRVTWCdgvoVHZQLJdQYKnKBr4mZuX8Zo3FXHPoYwA+4Qo7NkrHwncWboSbzfA/iv5Nf4sZZ7j7JQjmS90rsOPC0/myOv/qozhN4aeAkF7tU4KdRdbJkn3p68HC3u/e50bYG/dKVvMSTD8ZvW8fIfKpNMYGhrC9NQ0Zmam+Xcul+MJKfoOIBO+vdX2/iPBb49R39/kxuoN7L0iU31LVmR5ThjBgAoa6N6i5xUp7L/xjW84YN9vo3TbuQi4CLgIuAjs+wg4YL/vq8gV0EXARcBF4JkbAVLY24M2tvLgQZv/W6NDn7NamixmzDZmfBf4t729DBgtk/kA29pKpxkG9P0Be9UZ06CXwKRa4tjAnpPPcvI/+bEtblRh71nieMauOpYNWovIpzLQ9ZR34dgZSxKyxOFJhU4HjWYTpUoZS0tLmJ+fx9zCPMrlMpqtFg/aHbDfq3tyMGDvI1s/0ayHvhKkTARD+5flBdgfueiPsfIf/idy2Ty3lsWFRbFCWlxGpVLDa/APuCxxHe7Z+M84Qh72HbGp6JpN8sJizxD56noB9nfiB4d/FV9K/AYem/5DTEyOY2x8jBNUlitlLC+vYG1lFeXNMtKdLBKdFMDnk9dL02/DtdnbHbC3+rhAaxwE2PdNE4Ou7zw9lAD+qfhS9rB/49Q38Hi2iEtHp3HJ2DQuGpnAUCbLgO344hmc3ljFYr2EuXYZS6jhTeUr8LbNK/FrQ6Kwpz6KLHHoN/XwbVMuG7Zr3x7onfsA9n5PaEFCxb7mYKzpt5quKuwV2tMx7jTA/ndHD+OPCkcwmynggqFxHJiYwlA+z0B6bn0VZzZXMF8rssq+kU6ihQT/vIWB/eUhYN/9rOm7Srwe3nuYhW5LRdL+OeSdeS6YfBbyGPSneQmU33BLHTfcUsPHPzCNv/jDC5BM5ZBMDSE7NIlMnnzNU2jXKwzqa6U1tOslpDo1JNBAp0PAfh2vflOZgf29783y5Ac9YxTY31G8Am8vX4n3jh/BH02cxFg6i4lMnv3Sm+02VqqUqJhWKHD6Wimx8b+nxLg3r1yCX1q5hNX1BO1lEYMP88O9dNQTPWpSu5/ePU79+Mfbgpr3c9I+tgnN7/d1ahvYU04BWkVHk09Tk5OssJ+ZnsHQUJ5zCtD3K4L1BO31e1hASBFRRqqXgYG99gERwJ4FDWSz1GpjfX2dFfbf/Oa3HLDvo524TVwEXARcBFwEnh4RcMD+6VFPrpQuAi4CLgLPyAhcZJLOhiG9DfHtwDBwMMBK9+ExvBnIdw3gVVJo7Ar8zbYaWOvw0xauRgN744DDp+Vl3KqAJLWlscVhhT2l+TOAnpPOsoJN7Eg4QZ++LA9728de/+x5gQeuK3jVXRMePO5OgJLOSlmARrOBSqWKlZUVzC/M48z8PEqlItuksIe9s8TZo/sxLrAn6GavyjD0UxX2pK7nH2m7L8vfxcD+xLPuQevFn8bU1CTy+SGcOTOPEydO4MiRY1hZXsVPVT/JwP5P1n9Iks6yFlahvdU47YbKN5MP642hE17Olji/igdz78HJZ38Es+STPD3Jq03W19ckb8LcPDZWNpDq5JBoO2BvN7ZeoNoP/QAK+77po2ZCkH5Wgf2nStcwsP9/pr+Fw/kKLhufxWXjM7hoeAL5VAbtdgvHl+ZxemMFc9VNnGqVsNip4sbKc3HrxhUC7IcE2CfJu9wYulDSWXpJdxZetWHpx/sE9vaxPO2vB+slAWoYeDLItnz7CdjfUb0a7xs9jPvGTuHiwgQuH5/FhdOzGMrlUWvUcXxpDseW53GytIZNNFBPJdBMptBKJvDm9TCwPztY7999XFJrZtZ/TtEFhNX2dgJahtzeCjDzxEwk8Pq3Ngywn8LHP3iAjNvQ6aSQzA4jnSkgS/ZorTo69TJa9SISrSpSIDsSAfY/fVMRr35TFffencY978lyHIm70vOGNPYE7G8vX4nfGTuCP5k8g6lsAbOFEeQyWToC5jbXsdGoodZuodFuyoQy2cQRqE0lcfPqpXjT8sX4zcJ38W5jiaOtJOIu4FD1hPa9dojo6fu+XQL77i2s99q6/+Wg+0rMagb53mMS3dMql2SSFfXjY+OYnp5iYD88PMzKe6oDW2EfmU/IOpP9BAtvKzf3Ngp7C9jzdFJCPOypqUs+HaDZbGFtbQ1Hjx7DQw895ID9Hn07cadxEXARcBFwEdj9CDhgv/sxdmdwEXARcBFwERgwAhcTsN9CVR+GOB6wD6nIewF79mP1Buqq2pdhvezjyxd9bWno75aHuQFqSgAAIABJREFUfORlSn5YD9izcpSsP4zK3ptgIJsS410vlhM+sFfYoh74ep36b/u8XjkV2puRuz3J4UF7JrdyLrFsEHueRqsp1ihrq1hYXGRbnI2NTdTrNSG9JuntgNW6q7vFxSIGc+1qmQY/eExgz23N0Hhupnp13AK9f3vAnjzs8+/AkYs/hMzLP4+LL76E/Yrn5hZw9OhxPP7Y45ibm8ePrv85noXr8CdrP4Qj9c8hCZpU2h7Yd6zzCz7s4OWFu/Dywjvw8MQHsPm//y0uvOhCzMxOoVKpYHFxAYePHsHJoyexvLCCZCsjCnuC9ublFPZWa4oih3ugsOckxqyUJriewKdKL8W1rRn89+mHcKxQw7MJ2I/N4ILCOHJI8mTMmfUVnCmu4lRlAyebm5jvVPALFrAnaJ9okyUOJR6V/CSyVsoopntcV2ACMqA2j4azAfgfkNPLmchHX18erLcSeN5BwL52NT44ehR/dWCZr/WKqQtwcGKaAXaxUsHR+VM4vHQGJzZXsNauo5IiW5wUWqkkfiUA7IO+63y1cTswU1ju9/l6zAozk2XA97I3TxHNbcLn8S+W79WOqtOlD3n9W5sM7P/sg1P42Adm0W4n0SbqnswgmcogS/lW2g2gUUWnWUGqU0cm1SKnenTQxE/dWMarbq7j3rtTuOe9Ge6bCNjzCjIk8XYD7H9v9Cg+Or3IuQ8uHptCoTCEZiKBk+tLWK2VUWzWUK3VUW81eGI5QaA2lcKb1i7FzQbYk8re7sutOfhghZp/2WEOhWLb7nqwOhqwYrctjb9B+Aze0yOQ9FsDYLZWgYP5zsSTZskke9aPjoxiemoKMzMzGBkZQS4rCaRFUBC0xIlS2dtzIIMo7PUrGE8oGTEBt1rz/YOAPb1tNVtYXV1lhf23v/3vDtjHaDNuUxcBFwEXAReB/R0BB+z3d/240rkIuAi4CDyjI3DJRaOBJKm9kpp5qjpj6WJGlT3tc/jvCoCs5KyeQt0G9oZrBIG9ldLPWMpslbeO/XiNwp7OQQNOhfaiwpcEauItnhTnXgL2KaO2tw7eZYtjQRd7MCsNx8wW2JDCngBRYE8gxXji28B+fWMdiwzs57G2vs4+9ly2GGrEvW7AcbHI0wPYe+gicAvIZI9/xf48ipmI4d1US0wgjRq70S0ngJcPvQMvG3oHnjz4B0hd91lccuml7Fd8hoH9MTzx2BOYn1/Ef934S/aw/9N1Y4kjSNWyxQlH0ZwzDOwTwA8Mv4OteJ668EPoXPtZXHLJxZiZncZmcYPV9Y8/8TiOPHUUC2eWkGimRWHfHsQSZ5tG6s9g6Z2yq001brs0d29Xmc6twl5KpX0QK+yRwD8xsJ/G/z39TRzJ1/CssWlcMjqFA7lRpGgCsN7ARqOKpWoRp8prOFnfxHy7jBvLz8Wtm6Kwp8SzCYL1pLA3fWqHJ4V6KOy5bYcs0kLA3r9r/DB6rYJuFp6Q9VX1orD3Z2kl6a1ZVWDOdUflKry9djX+cPw4/uGSIp47eQGumL4QUyOjHIv1YhHHFk7j6OIZnCiuso99KdlCM51CM5nELwcscYLAfjAQrD29DeyDE33+vRo2stK+QfsJejZJ1MQShxT2dfzZByfxsQ/MoN1JclqMToJWfiWRofwTrQY6zSpA6vpECzmaW0u20EYLr/jFMl51kwH278nISoUOPeNSSHYE2N9WuQIfGDmGv5hdwYWjk3jW5CxGR0fRTqdwbH0Ry5Ui1utlFMslVGo11JsNdFhhn8Cb1p+FNy1fgt8sGA970ya8NhN101ndgv45YKIT6Db8A/R1/0Zs5NdEX0c4qz6ob2AftSLFFJTvaarbdAYjw8OYMsB+bGwU+VzerM4yKzZMkvvApJnekxGTZ3EV9hoMOr7Y9Zm2br67UTnpGUgKe1oNeOzYMfz7vz/sgP1ZtSK3s4uAi4CLgIvAfoqAA/b7qTZcWVwEXARcBFwEAhG49OIx/99mkGkPSsVz1xrEmX97A3HLZzVEOoMEh5fpC6jwx7L+exkfGrhhtmXwbhSRPujvXYGkDBSHYAH2Cu09G2Va6m8GwCqO7AXsFfKr0kzPqiCN/80MVYGMnLdrYG0Be0GuNJHQQYsU9rUaq+oXl8jPfB6ra2soVyq8MmD30cPgN0Lcsj19gL3ERNspV7GnOhbIqLBNN1QQxUkYecLIV9lTJbLafehX8ejU+9F48adw8UUXY2J8Emfm5nHs2AkcfuoIlpdX8YoaWeKYpLONL5q2JfdL143kNT61xNGWRSAogR8YvgvX5e7EscvuxdAPfxWXXnoxpmen2A7nxMkTeOSRR/DUk4cxd3IBaKSAVgqJALC/taeHvX+bWrNw2zQluUPitpr47XOQM0RNOZx7YO/3her5/o8G2L9+4ut4Il/hpLMHh8cwmSkAzRbqjRo66Qw2WzWcKa3iTK2IxWYFN5WfjbcVr2RYT4lnCdizwleTZ0cA+8AUVQjYS/0reYyGrYGYGljP90lEk1EPe1GvJ7hsd1Svwu21q/GhiVP4zLNreM7UBXjO9IUYzeXRabWwtrmJE4tzOLE8j1Oldaw2q9jsNNDIpNBIJXoC+7OB9VIjIfurCIW93dI1Omb6hZ89ei9oCF9/SxNvuKWOj39gHB//4AxNK0sea/OcSjNJbaDdqPLvdLKNXCYJWqbAwP4XSnj1jRawN5N8pK5PIYnbi1fgbZUr8Acjx/GJA+u4eGwal88cxNj4OJBN41hxGYvlDaxWS1jdWEexXEalURM/+yTF8ll408qlJunsk3LFxtfczDt036gWmDbfHALbdN+nIk+3P6f34Z7PPoi2G/sz25Iofu/R3x79AHs7J07gqNZ3HBINkP1NoVDA1KQo7MfHxzCUH/Ly6tjfJXrZ4tj3Gscs6vtYlCWOPuh4Uk2uyrY71OeeAHug2Wh6wP7hhx9xwL6/5uK2chFwEXARcBF4GkTAAfunQSW5IroIuAi4CDxTI3DpJeO+x6kJQteg1MBvz1rGHhSagZ8OLrviqINUexBvq88iRuUeMPL+1m2l46vqfCQgkwsChjywbt4LSPHtaaTYFsD3TXp8UqD7WqPigPreBrrGN9gbNNvg11jiiIBNJkDIc7pOqtjiJpYWlzjpLCnYSuUyWi1RaqvKPgzAumJ8tiRqDxp/FBjdg9P2OEW4NL1KJ5BeXtIY+f82qbLar+c+rqr3RAcvGxJ7modGfwdLz/9LTjA4MjyCpeVVzC8s4sypeWxslPGq5l/j8uQ1+NP1H8FRA+yl/qPKKnRLp4rEx14+Y2BfeAeuy92Bpy76MNrX/CsuvOgC9kkuV0qcL+Gpp57C0cPHsXB6Ea1qAmgmRWVvoOQ1mVtxTea2UNJZvSu1BcvWvm0DtWm1CjHgyLJWgAHDXZezXSMItW0fgoZ2NOBpEGgf+36Kso6xDxJxPw5WLsW7pLB/CSvsr5/+Br6VK2I4nUUhncFQgiyNaBKwBVLLE2otEcBuN1BsN/BLm5fjbZtX4J25x/HO3GNcyiT5rRs/bZ5oMq++Ji+sCdxtJzaMqFwnHey6E+DaQceLlbQvssu5o3olbiNgP3YSf31gFReNTuHi8RlMjI2yKrnabGJ+bQlnVpc4ye5ytYSNVg3NbArNdBK/vH4Z3spJZ5/Eu/NP9mxh9sTxds1QnzKyGkBXDPhTGwxKrX7BIFD/HrVOYLv4q8L+4x8Yw8ffPynKe3NYeT7JRCDaTbbiSSbalAtW7v9EB6/8hSKu/8Uy7nlPBve+h+xUJPtFglT2beC24nPxttqV+KORE/jr2XVW2F8yOYORsTEgl8apyjoWq5sM7GkipFgp8URyk46fBH6JFPYK7I2HvUjA/Z7Jn9TU1QV+Xykr2eRhSCvexFDMx/GSp0H89tm3nXOyy7Ov63uIFWJ+hprOWNsQ77PDD5rgrWxKZN3/gdP1uMl5It/KYaDfPUgsQDkZJiYmuH+emJj0fOxNiEUEoN+3wsns7UbL9ll+klpvZUyg3clk25Yhsr7zqPiBrNmoTs6cOcOWOI8++hhbcPX7uurq78XVz3tBv5u77VwEXARcBFwEXAT2NAIO2O9puN3JXARcBFwEXATiRCAA7C3lZACMMRDikTQf2oN0MvL0B9a9wLHtxy5jfR+A6hjYUtT5GESggL29Ye6R+3tJYkPgnk+nEEShfdRvU6yAQs6MbnWYq9CdB770N2vwLoNstUqxRu9qP6EqTeO3X280USwWsbQkwH55ZRmlUkkGwzqq9hT8wXN11fE+h/Y7zFG2aeI2aA9v2gvWR7c6uwVqqxVOpPVr0JzXjoUaKUx/WeEOBvYP5g7h8CV/wlYU+VwOG5slrK5uYHV5DZVKAz+X+DsG9n+y9qM4Wv+CjbRCF8CNLgjsGXzqvQkG9mSJ8/DUB7Hygk9gdnYGk5MTaDTrnDPh1KlTOHNqDssLa2iVE0CLgL1a4nTw0swtHrD/bOld3ZMGdH1eX+CvkpFEhQKONJEz5W2Qu8LKKhqng4qyloiYxuD70O6L+j3HIPfNdsA+fO5BymWOoa1Mgf3PHvgmvppdR4rsvJBAiuG7bpxk260m2mh05OfN65fh1s3n4p3Zx/Gu3OOGtQow9Rhzv7Ey29l3UBejDNcXq/lZEO71fm1WmlObJegq96oAWroe4O2VK3Fb/Sr8j5ET+POxM5geGsXMyDimxieQG8qjnUxipbiOxY1VzK+vMmzeaCqwJ1X4ZXjr2vbAXh5fMaZS1LpHLX68XQ1U7erkvCm1YEJf65xkh0M/H3//KP7s/eN+TSix9R5eVFa59/lepxgmgNf8wgZe+wtFTjh7z3tyEkP6P9ketTu4rfRc3Fq7En/MwH4NB4bHcXB0EoWRYXSyKc53sFwvYb1WwUa5hHK1wkl9W4kO2kmxxPklAvZkiVP4rl8ae6JH+wK907W963PYpPyQXtGH1/KVguqeLHwE2sv8RNsYggXrxp/kkV6ZgL32e4T9qY3tPLDvbh/2BEU/t44KAwITG3S9lHg2m8X4+DgmJ6c4Ibn42OfkPlURgCUs4NKE26zGv5eQwr5vw2p7PVZIaa+iB9o1maSk5MDJkydx5MhRPPHEEw7Y91PxbhsXARcBFwEXgadFBBywf1pUkyuki4CLgIvAMzMCaokjPMUQB1vJZQZ49nJpUWcqJPJtYLyPrFAaThNAbN7eXRI6a8fQ3wLL3RWM8+A1eLKwyt4eeAZgutnPLkskbPcGuz6N0ViF7XJ07GuXVVVqgqvkpbY4jWaDAf3S8jJb4iyvrDDAp88dsB/0fgw1iK7DbAXs7Y3tKSv/mJI004b1vjuzZ9Ng1MOkiH1Z4U62xflS4l349sT7MFQoIJPJoFKuoVisoLhZRqMOvDH7j3h26hp8ePXHGNgnE6LDJfU0txmvCD6w17bkQTxzr5IlDkH7r+buxhMX/REDodHREbbQoMSzlDxwbWUDpfUK2tUkEgTsSU5rWmcQ2L8zEEGGhqwWlaSoev/JyhOTwtTAKN+aygH7GFiY4y3KWj/0/1h6Ma5tTuMVB76JB4bWg3Vi/sVgjT3MO5w4lCZQCFy/bfM5eBcD+yf47/3Yi/V9922zmkDaMCW6NS5PDOn9H70baTsCrqyw///Ze/N4Sa6rzvOX61vrrVUlyZKqJEuWZGFD0x+DLWuxzQdsA7bhQ09Pd7O0+89uGLoxXrR4BSzJlmWWNoahmRls6GGwgWkaA2b7jFVVkjCW9wW8qJb3an/7mvlyjfmcc+65cSMyMjMiq+pVlXRTfn6vMmO58btLZHzvub9jgP1vj57A7w+fxER5GJMjY5icmMTwyAhypQI2dypYq2xheWsDG/UdbLfqaJRyaLIlzqUC9q5FVnj/i9+GXO0sso/McoQVSwln2cOegf2ecNeYTzn1f7XU4chy/snh3/7sOn7qP24wrP/44wTsyXo+z7CeIuzvZ2B/K/7P8VP4H3tXMDM8jtnRPTzx0SzmcHprDav1ClspVWo1hvXNVovm8BAU8vgvGyGw/8DoUXPvCu+7OuFhi6QR4fpdgn/LRF6BEujS8oBcjttnq0VtVGfEZWUAaxmYfDNqMWfvmjIO8gho2pDmP6BNeOXIJZoZdid2LhTYW81yOU48OzExwYnIycuektAOD1MaabMOQRPVuqsB3T7nTOjb72Xd8k4kTf7HgX1ShD3VmQX2x/Htb3/HA/vUA6Tf0CvgFfAKeAWudAU8sL/Sa8iXzyvgFfAKPI8V6Avsra1FGFUbj6p3o766gqmeYZnRkFkLubtBexfYu7Qk9rDpwvpIhL3ZRzzydYm+QIhe0J5248vgMEBHj3CeI9qSHDseLovDgDkSttVEZbvCkfXnFxYY3G9ubqJOBNfS/S5RmvE2myVS9DK090vEUbpcCVdQj6t0P+u1nXsc+duCKVOZ1hxDOoGNrJfIzwASYf9uHG7/Cj5X/hCK5SIK+QIajSbqtSZqtRaCdoGB/U2Fe/CxNQL2T5ojtUNbJD5+OOXjgnIL7HmTAK8efRdeM/ZeHMk9jGdGH8fIyDCGKJlhHmy3VKvXUKvW0ai2LgjYs8CcxDmHfCFvLKYMWDT9g6Bc0A7El9v1X0nTBrtE1+uu8ZrLCsX5OIP0m12IsFfLGr3WT2+/goH9j+//Ep4eXktUj2GoGa91gvXt6zfhHRshsJfLtcuc0tRC5zYxzRJ1N+H7OulEIN5MNVlgr9BVh1QX2D9Yuw0fHT2B3y0dw3CugNFima2kCDTnyyVUW3Vs12vYqFVRadWx024yrG/mgbdcQmCv+lpRjBa92l58MtwVtBuwt/lQjDgcm26i6gVYSx3+m59dx0/+pyiwJ9hL8DofmAj7nVvxuxOn8InZJUyUhjFZGkGhVEQjF+Dc9jo2GzuoBi3USUMC6bROI5/jxLMW2I9IhL01xDIXHE7eu0Y3coWcYJjgO8H6AAyiC8Ui97lao4F6s4kWjQ2c10VVkfHE3Imd+XjnPmiGEo245zrhiPTBgX18pUVWKN+rI8WP7QL7YrHIq67EFmcWE3v2YGRkhFfQqB2OzM041jjuuNUH2EfKdQHAnsbwkydPcoQ9Wap5S5zBhk6/l1fAK+AV8ApceQp4YH/l1YkvkVfAK+AV8AoYBQjY22flpAh7IRSyTRxUJUXad1OWiUMP2TXQzpQmKQo0Hpkfj7rno8ehvfNeRzS9NWlQPJAC2ptriOihwN7AlaRyCAAIBSBgT/CUIp6XV1ewsLjI1jgbGxvYqe14YH/Je2g/aJ/cWBXYh53GQHqO/AxnZOLA/lDrV3AkeD97zNOL3WNa1KUoerGINw99Ggfzd+PjBOzZw974PZso9iiu0qYUWu/Q+WRKIcCrR96N14y9B59p/hKewC+jUMiD/JIJ6PL5GaaSd30uI7CXiHphlAHeu7c+UC2dqB/Gx9Ze23vfNFA4Ni3z3AP2oUQaYf/j+7+Ip4Y6gT2NLwrsZaiWFmOB/dC38AhF2GsbHUgsU54+EynuJIj4ijv5OMiByTQ/tjQxdUjFUWD/ruqLQMD+N0eP46PFZ1FsBygHeY6uLw0NIT9UQgNt1NpNVFsN1IIW/5tgPR2bbIDSWOLYyYu0rVjHfvc+mMLuyN4rEiaHugF7jbDWoumkuE4YE7CnLvy//uw6/t3PbnB0Pf3QS+xlJOL8ge0XctLZ35k6jT+YWcBovojRnEDzetDCSnULlVaD4b1OoHC90DiRz+Hn1w7gF1ZN0tnRZ+2Etb2bKVh27242uh4oBAFKAUCx/+NjY7y6iEY2iuan5LaNdoCWpOoW2z220zKrffS+KgKGtWTvwe6Nd4AJwR6WSJcK2MfhPY3LZINDwJ4i7Gk11NjoqKySMDkMLLhPsLxxPendCHv7VaRLNH5H4mi1xDE2RXpnCf33gfn5eRw/fhxHjx7zwD7tmOG38wp4BbwCXoErXgEP7K/4KvIF9Ap4BbwCz18Fbrh+IvHik3hOB7TPAOwjcN05o02BFotGt9Hu9skzCtVDkOGU1PnTtauJp1mLWNZE4Esswr5bJL/igxhIcKMi+Zw6CaFevtEYaQb2Ozs77Cu+sLSExcVFrK+vo1KthpMj3sP+EnbOXtH12vB0G/YaMbjTnXyRRsefuIkYTYT9qznC/l04EjyCw61fluSgBFfFgRy5XJF//1ThL3CAgP36j2DOAHuymNGjR0rqRNtH2rbhXK8aeRdeM/puPNH6ZXym9UsWiZKvPEP7Qg4FOm9QQFDPGUucsPPcXQyTzj6xTZY4sckNmhzI5QYH9g0C9q/LVK8KLO1Obr9QjpzpiLrThZDr9Ccc5CzhPpR09i5OOvtj+wjYr3Z4r1N9uEl/tWQUXf+OjZsZ1j8y/O1wznWQAtlBt/tkllXEiTx3gT2DWWtnoolDZS8X2D+0cxs+smcOv1l+Fvlmmy11iqUSR4aTJQ4lRWVoH7TRzAWRSYBfXCNgf5ATzj460j3prJw1gxBxYB+H9QlwVMaG5Bcd7mccS5xPfFTuxdq9eXJQXaeMn7mOMRwBnwP+9c+t49/+7AZ+//EhfMwAe2oLmjfgwe1bGNj/1vRp/N7sOZ74KLFDTYBmu4WtZp11JL96nmjJ50DpLLSefn71Brxl9QAeHXmWfexlwiCqmZ3E1Is1fZPKUAyAkVwB4/kiJsf3MLBvBC1sVCvY2tlBnesPoDTrHNnPq3UK3E71Hq7rlvSsahPmiiUaq61Xhn7ZZYVNL2CfKe9BQlFoDNbj09+jo6MM6inCnsA9TWwU8wUB9kZvjbCP2BG6batb0tkBgD0lB44HN5B10dzcHEfYE7T3Efbp25jf0ivgFfAKeAWubAU8sL+y68eXzivgFfAKPK8V6AbsXVHCuGHzrpOgzAVpvdBHN2Avz/gO3Na/u8DyflH2anPDJXWi7ZMqWc/b0xYnwS8/KbpeJxgiz/8J0f7K+Omc5ONL9iRra+tYWl7CwsICVtfWsF3ZZhsRuQYntrqXFccg1h672PL7ofFdLErCqZJKl9CaGZ7Ftw1xkuv4wm0rR/Y0AuyfDB7FIQL2bYonDVCg//IC64N2Hj9Z/BQO5O/Bx1d/GHPNMMJecV941tA33vYdvSJD9yjCnmx4DrXejyfav8xwyO5PTK5AQK8gP01JOBvxsGdg/yAI1j+x/SuOXhIPTf9PkfoaYf+pF78CN998EAcOHOBo0VqthuPHj+LYsWM4deo0NjcqaOy0cSB3L3566C9xIiOwtzURb+MxaJ8BvYbXtEv9ZpCyufto0lkF9sLxokd1gb1+Fgf2zpCSiVX37J99Iu6plNYSp4uHPV+P2e5dlRfhnTu34Tcm5vCR0WPIt8SPvUCR14U8e6sTpG+QrRgnRzUR4QZgvnV1F4B9khVOl/ZpbkURCbXmugF7WZlgrOr1t2NlRMCeJj7+l59bx7/5OQH2GmGvlnV0DgL2D1ZuxUdmT+O/zZ5FMcih0ArQbrV4gqfRbjGsp+Ox5Y7YlTNAp1VgcWDPxzZJg/X+aieqw5ub8dLP8QTBRKGEqeIQJsfGQRYwO60GVre3sLFT4QmXhiz24STJXA4G9rqqT8bcyCSGSVIsbcYZGcnzq8cESVIb7gXfu0H7QYE9J9g1+T1s0u5cji1wyMeegP301DTnG2FgT1qYnAAW2EvHN6upnO9jOh647dLNRdTtu4S2WZ2DDmilQyewJ2uzEydO8A9Bewo2SPu67faX4PY7Xpp2c7+dV8Ar4BXwCngFdlUBD+x3VW5/Mq+AV8Ar4BXIosANLzCJ7rrBhhiMsbA66cFQT5wQ1dUL2MtDdhTad2zvsCnXLidui6P/diP348fXYvYE9oYgRTztqQz0QMtlVaAe2uiIrbDxmtVnaXNdUh7xzFcYwcCk0cD6BgF78bFfXV3B5tYW2i1J4OmBfZbWfBG3lVBSoWZcD+HfkQhPi4wk4lUpqAD7dgjs2wLsNTFrMV9EPlfg47abwL8r/SUOFu7B762+DvPkYW8i9MO2Kq2YX05fcCPs5ZxgWE8R9ofbD+NQ8IiduOLofms5lQf9V2wXkQ8I2IfTcncX708A9oYamtUiZFvxPmOJ83ff+yrcccftuP322xk8Vavb+MY3vsE/ZJ+wuV5Bq4GBgH1XWG+FCSe0BoHiA3nYD9DMBilbErB/094vRDzsXXhI44lCwf7A3oxIA0xYuFNWketKOJZGX1Nz1oShbLniRNnr8Qjq03bvNsD+1ybn8F/3nECBIDMPn9LHqBWzBQ5F1lNkeIHGXCLNcqS3rVwGYN9Nxz4rQboBe9XCQnvj6m57qdHiX/38Ov61AfYE7SlC3RYlEGD/UOVW/PreU/jovrOsI02AtBuUO6PFunFbMRH2XC+UtJhtagL855VohD2DYxMhrnkSuI7pGM49MZ/Lo5TPYxh5zBSHsK88iomRMc51UWnUsbS5gdXqFnaCNuo0+ZKnFRNUn0COJmV0XDWTpHa1AZXfAHt5LwrsbeLvFH3U9ZKXW23nxG3Se4MAexfQu7km6LzDw8M80bl3715OPju5ZwLFYoFtcTSi3o2wj4xZKZPOig1awuR/x/e+KLDXa202WxxZT8B+bm7eA/sU7ctv4hXwCngFvAJXhwIe2F8d9eRL6RXwCngFnpcKJAJ7NyLX5YPxyC79LGaN0yGkibxLhPDOM3JHpL1NPWeOaGhFkr89c0zjpyto0wHqSVH8URIaLXLsPPHzhdF/BN8NP2XmIbA+PqFgr8s8M1MEG5WOftPScko0u7y6ivPnz2N5eRkbmxsM7MUSwEfYX5qOaSpZo0IjJFzDDRWSa4OQCPNoLgeN/1Q0qYmJJZniq0cfwmvG3oXDrUcw1z7E+7PHtIExQTvHdvV3Fx7AwcK9+NjK6zDXOCK4SsNK41GjvYA9nXPsPQLsWw/jcPsRvjKNjZcJI41mzqEIssahZI0usH8gBuyjZdG+phH2f3779+G2229jaE/WDtVqBV//+tcZ2B8/PodqpY5IiP37AAAgAElEQVR8UGRg/1Plv+AI+49ntMTpCtZ7rTpJ03AGANaDwPc0RXG3iVtffHpLLHEemziGJ8uriYdzoaBucP/mC3F3bRoPkyUOe9hra5A2MRB8jJ09UY9YBLqdSFVYb6xx3FUpCqcpwp587B+fOI7fmJxDMSfrQbTkTbTD6PoCDbySmyHXlkj8t60eAEXZiyXOs1ml7759pN/JZvEJpbAXOYfp0UZ/5u11kI/9H/3mHnzjGfGg1/jpXDscAujqVUOZN6brBv7V/7aOO7+/hj94fAi///iwTBo6Q9tDWwLsf3XvKfzX/Wd48oMgd9BsAa02xCtfkxDThIjxkzfA/r+s3IhfVEucsaM2+WlgJof0KiVRbDi/SYm172vOcMLgiWIZ08URjJTKnPi61mxivVrBZq2KHc4/QCslJMr+UHnF2PPINYYTPibhNwF7O35FATtDfseWLE3FD9L+0xw3aRvtn+Rbry96b2hoCGNjYxJhT8B+YgLlYgnFAtmmmT6q3y1iNkyRybO4RWGX/Aqd0xJuW5XvJTrGy4pFoNlo8oopssWZnz/pgf2gjcDv5xXwCngFvAJXnAIe2F9xVeIL5BXwCngFvAKqQFdg70B7CRyORo5bWBGLtE9U1gEWcUubuMNI3NM+HkEfAo1O++HMwL7nk2sYOR/x0zdWAZzsjX+oRIIWeLm76qRWOg7BYZgQBGxFoACVlpZvbW9j1QB7irQnH/tmqym2OB7YZ+ysWqm9sGoCeRNEYc7VpWFo1HskatYF9Y6HMiVxdIB92ov4+OrrMFc/LJs7Ufa2RLHLckuqfYcj7McMsG89IpdlFrC46tDhC4GBQs6B7i4SsH+I7XDYEseZOFCQQ++9d1aSzv7f19+Bm2++Gbff/iKOsK9UKvjmN7+Jb33r2zhz5iwa9TaKufLgwL4XVH9OA/uwsj+9/Qrc25xN24w6tguBvTMBuEvAXnqIgD8eAymK2/k73iYV2H9w4hh+fWpegL21OwnQNFY4BHg1OSqNu2T1QjD3bSuXHtjLqK+TtQZWO6p3jCBd2qkC+4Er1uz4Bx8awh98WIC9ToJQGR7cugXvrNyKx/eexK9fc0YAPX1AK7hakhvAYfwykcz1E/Dvt6wcwC+u3Cge9grsTTS6nSBS2xYL7ANOcr2w8IOZL+tHpp7BIZqQiq3s42lRhfUW2Ou9Vyckrw5gTxH2OlFA3wXK5TL72IslzhQmJyYxNFRGuViUnuPC+l7AXr+nJf3u1Tbdz+g7DX3v4JQGxv4oABr1BgP7EyfmcOrUKQ/sM7dsv4NXwCvgFfAKXKkKeGB/pdaML5dXwCvgFfAKoAPYG1Cv0d0ulLBRnwkR9Qr1EyXlSPGQh3aLkHfhvUSxh9ijlw2OnjMNsO+w3onY93SW3kbgGQCvpbL6tOUdjYSLPFw7nsN6ZLIbcIE9HWd7u4K1jXWcP3eOrXHIx77ZaEgSSQ/sM/TSOCZLgvb6nhOG2vcM5rgGoHPdu1Y5BnlRKln74khPibC/uXSvtJEwHLfjjMrED20/zBH2sjclYew9ARGPMaUDv2pMLHHm2kcwF9CxoosCtBw8yZQAEg/k7wX9MLCvkId9rB+SbQVyeM9sjY/90bFrcd111+Hmm2/C+PgYqtUq2yecPHkS6+sbaDdzKOaHBgP2XfzR0wLRvlV7RUfYh+33oZ0XcYS9VGbfq+rY4OGhb+FIcdm+b1vVANefePYudji0rQJ7LroL62PQPh5h/4HJ4/jVqRMcXa8R3MyaOcmsSY5KEfYm3WixRRNQuwfs+cSDtk+z38+8rYbvubvZu0KjaSvktDYdtez63x8fwpefLgisJ8saM4JohP1j+07iw/tPy+oedusKkOPcALIqwc2VQaBe7YfeQhH2yzfi0VFKOnvU3ufUDocXArEvu5kI4BMbYL8owP47E3WM5oso5SnJdo7tdnaaTdRaDdRaTZ6A+ZdVseZ7w9Tn8cTQirrWm2s1PvYxYC/tJewMlzrCXr8L9EpIm1SRLpznthoD9uTrTz72MzMzFtiPjoxgqFxKD+xNXqGO72gJuRaShg8zp2sDCtzvMXRoAvbPPvssR9ifPn3GA/vsQ7DfwyvgFfAKeAWuUAU8sL9CK8YXyyvgFfAKeAXQHdibKHDxz1CrF2d5toqXEGGvD39WXwX2QhpC4NAjCNoCAXOQOOTviNRPaYnj+tZzcRKAfejzLVYBSefiSHmORiOoLsBDJwxyTrI412+ctnKBvewVoFKtYn1jwwD7JayurrG3PSd288A+QzftB+xjsD7kVLaVddJQ55gK7CU+2KJI9aEw0zbawM2EE01Wkb1RmziaNAfuIJqzQfy31ZpCXJACA+r1d1yCsONEIuyNlQFb4oy9O4NuyZsKsP/ljg8V5iiwfzw/hZmZadxww/UMnsgShyLrFxcXUa81KAwaeZQ8sM9QI50x26ZZRcbM+ACqK36iDTsxuFvH4UGAfQ84H7lExyZFS+pG2du/nZ1ou3caS5zHpufw4ak5gbK2X0gEOCWepWSp/DdHXwcotXOcVPXtuxRhLzeybjUVG0nilRDT0K1JWYkVisL8nL3bzeQHfxauPbO5AUgJBfYm0v7BrRfioe1bQcD+Q/tP8Tgj/vgBpdgQT3uKsteJegfW07W9ZfkGvGXpBgH2I886UdeywoxeYvEl1l6y8qzNCYKXll/Hn//77zmGA/kRzI6MYWh4GK1yEecqmzizuYaTGytYbdXx2+dejO/fmRBgX1oRXa22El0vOoTWOKJZFNh3DOkp+lw/W5z454MAezqG5phwgT3d4wnYk4892eFohP3Y2CiGh4a6Jp2NXJY2FifJrAvu9Zaj+6QF9mTbRqJTvdbrdQPs53HmjAf2KZqV38Qr4BXwCngFrhIFPLC/SirKF9Mr4BXwCjwfFUiMsFe7F376vcjA3ojMD8GXEdjbuu5kXl0j+2UfU27ViCLszQOzsA4H8sdscSyMNasH1LpgZ2cHG5ubOHf+PEPO1bVV1Gv1TmDvNtAI0VHX4yu3BQ8QFDzAxehZHJgeOUo3YK91KrhHVkxo+zSw0KRBlIj3lrZig9CMv7Y1kLazUsaLRoC9cfWQ1MMmP4FYKVEEsSB7eTuMrA8j7N0L6Q7saf+by6/CzeVXR/qXWjeFRzHJKXWyyTm8qjjXOMR+84krXRxLnEdbYyDANDu7F+VyCbVaFSsra9jc3OKQ6hwltUVhMGDPXS68Xhf8JkKrrK0mI7DuMWRlPXP/7XVhhz2pJhQ1kDhWGK3jcGiQA1xqYN+hSby+YhHiHdA+psQ7q+Jh/6GZeXx4eo4nRXUClyP0KUFqPocgnxf7Fu40bZSDPEpXELCX0cS8egD7CKw3txidEjT/ZMjOwN785n6lhzagXm2GbAJZAA9sG2C/d56BPe3FIw1F1lMkPK1eoLLxvLPc62V/6Xe/sHh9BNjTewznzf1P73l0TFtHdOxcDiurr+cSvum2r2F/u4Cp4VGe0MuPDmO1sYPF6jZD+/VmDb9z7k68fGcSbyBLHAb2Mh7KKwT2xr3f+erg3llMPpGMNlmXC9irPR7ZB5GP/dTUFP9MT05hnIH9sFjsmYj8OISPdG4H1mubke8i0Qmlbvdh2koWR3S3xPn2t7/NEfZnz57zEfb9R2+/hVfAK+AV8ApcJQp4YH+VVJQvplfAK+AVeD4qcP0LZCl6xyvpodeN4NIdekQYRo7J3DN8XFQg6v6O+Nf3sMSRB1IXisqZEq12nCfUiM2Ovt+NwJnPbUS+jWILVxloZL1hChGAEua8DeEvRdPRYSkhH3kE6/XWGw32/T595gwWFhawsrqKer2GFiUGNJGPXEwFYY5tUThJEAvLvISNeRD47tZ9uqINgkYZOTiHjwF6m+HSAd7G0oFWRQhwarOHL1s8ELgycF18fQWjSVpGWVGRz4vPsLoXSW0ba5wc1XWej9lut6wnvbVxsCBTEj9y+1WveY3mt5Y4rmrJ2siVK6CJbtMtqlL1cq0l6CgSxJtc02YOD5p09rFgEoViAaViUSwv2k3U6w1OVMiyEbAP8jiQuw8/PSRJZz+WNelsuDjHdPaU7SM2sRVXsbsubjNyzpURBtqjZJ0YSNHJ4ofMXDT3shJ6jTSnTp0Tle9iDWObkYmM1ralXuu2xzoHpQj7d+7chsemTuDxqRMyvOpKI2OFExA0zku0vZ6jHOQ4qWq2CPveLSBhARa38RTVExnmUrZWmzRVrYO0R4fAXkYXm95CJ39pQxrDzISxToo8uH0LHqzcig/tPYnH9xGwd6L1jcWMnsNOdzqFpeh6ssT5gLHESRq75ZgG+TqTM8srEmF/38F/xFQ7h9FimSf0MFRGFW1st5tYa9Sw1Wrid0/dgZfvTOCNk8/gSHlNb6mmbp3vDR1ChiekMWY3Xv0Af7cysMWdY4mjExwUcV8qlTA+Ps4R9vv27sPo6AiGy0Mcfe9G5GueHJlnlYlfXfFk4XwM3psOFC2W810i/F4RfkcLV09QlH2Ox3JJIn6Cgwr0WtLofdvtL8Htd7w0zaZ+G6+AV8Ar4BXwCuy6Ah7Y77rk/oReAa+AV8ArkFaBrsC+ywEUHNvn5j7A3nJxF9jTmyb63I1IvyjAXukDP9CGFxH3rrefOQAg9AVWuxITcWYjogVgEcyNRK5F6I1j32Doq15jkwA8AftiQex0mHwCzWYT1VqNl5qfP38eyysrqNV2+CHZjd5nayI3Ek7tATQ5nHmIT1v3g26XFVZJVWTdKy3i0quwuMmxq3Ebg8DwMMUix7mj3aLI9xwnSVQA0ib7GrsCxEB8BiPGuz6giRcFJQUB9jbbIyUUJEgv5eK2QucJqO4FT7q4T0CX5nVl9CVqGVjeL8I+WofOqhU7OeH2Afk7jvLl39H6sVJFOopskwTsXX9nmaCgXA1i0ULXSJjxQO5e/PTQX14yYK/XFe2Ozr/SROqnmRjITMaTwXev/tdlrmTQLtu5X6x7JU1zSWO5RMDeNEQFy24BH6oaYD95HB8ywF7LottTlL2bYJX0ouj6InIZk87Gx6Xo9V42YK/X51jB5ANjZ0Pjih3uTJ9UPc1kgnb/ByoC7Cnp7If3GmBvoL3azLjax4eNXsDeVUrbq/vesrHEedmBpzDaDjBUKKJYKgKlEho5oIaAof1Oq4XfO/VivLw6gTdOPIOnhtZiq0JidWROImV1YL4xFkteUhIbKU3FZrW3kS6R9d4k51bIzfcaZxKKjkfvjY2NcYT9/n37MD4qEfY0CeoCe/n+kbcT+Qrs5X5lvsFkBfZGGldldzKB7mf0XeRrX/saA/vl5WUP7C/eSOyP5BXwCngFvAKXWQEP7C9zBfjTewW8Al4Br0B3BawlThaREpLOGl7QcZRUwD6+s/oVd0k6K5traGV4ynAJfbQYkYkADWHWTVICe9lN4qdzhTCSLw4tIh75uo8B6hFg324ztKeH9Wa7hVq9jrNnz2Jh4TwWl5axU62iUa9L1LdCRA/su7RSF9YrxNGacX5bCq0WNgGarSYDkCJBFAVBFAmZC/A3lb+OgRU9fefkg2kZXFNHikfwK+VH7GQLQ6UwJDaSLrIT2Etla5u9mMDe7SmdkfUJwJ47mml92ghNe6SP3revzof8QGvCQixri2EmpFhKxvUXBuw7EFkPkOyBfYrB/DIDe9uTtM85RaYEuw9RhL0B9jpJLNNdkriWI+yNT7uCZ4L1hQsC9gmTE85b9l62CxH2nDiWuCwPZ+I3T/7tHGnPEN+u4xHljE2NePqbVw643wD7p0c3ohN1nUNYokXdXZUJ6eOxCPu4Ur2A/UtuehLldgulQgGFQhG5UgHNXA6NAKgFbTRabfz+qRfjFdVJBvZPl6PAXicUdTJBPful/sMLKbD1VrqVZoMmkBWpswN79bCn/QnOu+Mk3X/ovdHRUUxOTmLf3r3YMzYOSjwbibDXaHoC9qZd6LDMtjlati7A3rZf017kEPKuTBOHc920oow+yxdE00ajia9+9as4cWIOKysrHtinGGL9Jl4Br4BXwCtwdSjggf3VUU++lF4Br4BX4HmpwA3XywN51lfiI2uvaMwuEfY2qasTHhtPDCsPlFHP+yRg3/MazNMqG9HYh9Qux9SIcHfiwIXv5uFYzxedKAiPH4H8+RxaLbMkvpBHi4F9mx/+KRK50WxwdP35hQX+qWxvc6I3Tmqrz9GOvuqBLk/bkhQ4TWRh1npO2j6J9fQ77qWNsB8Q2FNbaFOEfV6sa8ioyNji0PXsbFX7XVbi54cLR/Da0ddzvUqzVdsGQY5uRLsCe9vGbcyoSSDZsTKhGyyKT1D0KrrFM5Fof3ePsI5dzONE8zKwr/EujzTIVisa3y46mmh8Tjqbw4E8Rdhns8RJO86IfvLywD5Fs72MwD5eR3YezdSdAvsPMbCfk4txwb7Cen3fVHiRoo8HBva9Yb1b5l2xxDH2NpJQN4T17GGfBOwlM0Y4oWGawAPVW/BA5dYUDaL3Ji6wT+qT7ooQ/Vwj7G974RHkghaPsRwtTgmDc3m0eLKaVh8Bfzh/J15BEfaTz+Dp0pouRpJq5/8Lr43+rRMTVxuwFxs1WoEl3xM0Qp6APSWenZyYwN7Zvfyb8oKUiiXxsTcTMro/r3xxJvPVFkd963WSy9aqM9FqP3Pe04FTgxLouwk1JgL2VAGNesMA+xNYWVl1JqP7Ny1vidNfI7+FV8Ar4BXwClw+BTywv3za+zN7BbwCXgGvQB8FLiqw54fr6OO8/ZcCe4f/xX3s3YdGhd1a/AsC9g6s7zhuxCYjLLs7aSBw3JSEcvJphBsnDA0FNlxB0IJzvfowTQ/BdBja3wJ7g0wpyp68YQnanz13Fttb26jt7JiEitEoe8YXSkON5rsF7AeB9SFuydod00YydgP2MYid4GEfWjNR8kpJDks/ZGVT3dzhAv/o7Gu5lkplSg5L+S2bKBbJxiCPeqONRjNAswncV/8BPLD1ThwuHMYPjbxe5k9yBtBr4+gB7KMhrgrskzTrB+376ewCe6md+KtXPSu2V2D/cI0m/TTW06ltQ2LFEoeA/T0XDux7RLd6YN+v3p3PLzOwT2p12j0fNBH2BOwfn5rjSHr7cictY2MvwXr6eevqAbx19SAeHf4OHh15to8obrtNPE10f7VSySA1D9Ept49Gj4t5Fu1rI+stsO88pkwHygoE1fee5ozt3u69ONQz3L5XEZ+kRLDmlQjs9UNn4FgxljgvfNGTCNDieyXnBSHLMF6lINZhNEJ+Yu5OvKIygTdNfh5PlVbtgiTbp61FmJQ3BPZ6pbK6gidAU1hW7WaEvb3/Ox72cWBP3wko8eyePXswOz2D6ekpTIyPo0jA3iSdtfY3TsCA/VpioL4F99zotCFEJ1rd+otPbto7qdFQ7HfAOUm+8pWvcNLZ1VVaAZH+m4AH9ik7v9/MK+AV8Ap4BS6LAh7YXxbZ/Um9Al4Br4BXII0CNw4YYR9/Po88xCd5RbvQ2yEY/ICp0fO9wHqaCPsez5CJHvbGRz9014kBewvGTXwf05O4h300vl5QaBTYc9FNhByvFchTVL1Y4ui5W0GA5aUlnDt/HqfPnMbW5pYF9jYSz3kI7wD2idg1TQvYnW2yR9hnLZdb+Yq5HGAfpX5ycJp8yVEEocSmtjkpsNjhMLDfkAjyyReUEQRNlEt5jAznMTqSx9gY2RWUsLlVw9ZWHdvbDdy98wP41PLf4lD+EH5o5HXsZR+SOovTIhH21tzJFt9tg2pJ43SYnrKkxYLhQWJnsx/0xDGGib1vn0xovH9nsgPYa64A7t+mmROw/6nyp9jD/uMDJJ1N66ceh1D2op7jHvZZnDri9ev+u9tYrjomtrIeSWd5PycZadyf38zr2Gp6gIH9i/D08BqeGpYEpN1ecXsSKttd1Sm8cmcyJbDvPHKyjtHVWOlxpR1qUg1oqoWktTZjlLG/IRjN8c5tMwloNLWQ1djhuMDePSlp4/rWu5MDqQpnJx7SjTOrS6/lw9704qc5YXdAP3aNEU9D8BhJV/WJ4y/GK7b34E1TX8DTpVWaPY3lvKYJTLVBkrsJQ3u+KCk9JRy+1MB+UDsc1xInHmFPZaf3yuUyxsfGMD09jdmZGY6yL8eAPY2BtFLBTjiYimMZzPssh2uLE4+kT1iNxN9bnFWQCuQLebHvIWD/pS99CXNz81hfX/fAPm2H8dt5BbwCXgGvwBWvgAf2V3wV+QJ6BbwCXoHnrwIXAuyToIV9lI8lo3Wj1HXZtYLsuPf8wJY4WYG99XxVqNIJ7DVS3rXRkShBKbVrzcN7xyYdbMsKhREbHGPNo7HzFN29srrKEfYnT53E5uYmatUdC/Y5us48iPMxNWmt+94V3IyvSGAfGi0Y5SQpsESCApV1AfYzB8ogZ4Dx8SHs3zuBAzfsw8jIEFscnTq1gPPn17C8vIVXVF+DTy3/PQP71468Frm8JBeUZhECez6HeVf/CttO+IlaQfSNzw3DLFNH8vZrKv2APe3/3r1iGfT+nakIsJeub3oHacmXHnCE/cDAPm3y0+exJc4VDeydsbEf7lVg36+N9vs8XYR99ChdYX3YaW3P7Xd+9/N+1+xuG53AMJCeo8fVHifcWruapLJ2bGOcSHu9J3UD9mz7bg6ZrpyxrbrstLoowP7m7/oH0FBI9zj6adkLzBOpRh4FfPLYHQzs38jAfkXGDM5/ES0YR9eb2R+NtNdNKCnvpfawHxTYUxk16ayu0HMtcei4pVIJoyOjmJqcxN69s5ienEK5XAJBczvhbyx1NJLefi9xI+y5rcaN+mLt3N6XjMYaUBBbCUmWOATyazs1A+znsLGx6YF9ls7vt/UKeAW8Al6BK1oBD+yv6OrxhfMKeAW8As9vBQYF9r2iWF1or3/3AvbCQhRUWuJtE2/azx0wkOhhnwXYWw5gDqrR9k5z6J5AViKnLbAPDxFtTK5vP38iXrTigcyO6TapLOmztr6OhYUFzM3PY3NjA9VqVYB9W7zVI5MhGjWnS9Oz0LrL0OSvRGDPddBuST1yHj9KAmyAfS7A9rokVX3BbaMYHx/B/n3TuOngtbjz9ptRKhWwtbGJr3/9Ozh2/AxOn15mYP/ny/8fDhOwH30dRzxK9dgUshGc3MG5XFLX8WEXKua0+d5NIN45eqO5rl3JAUHv2VsZqCVljrDPAOtFbbcTJwtkx6WEK4gokyRqBjsIe/iM/TMehZ5G6IyniOh0KSPsu7Y8J+revT6ycbmnOevUZHJb7QeXj5RW8GQxtHLpp2FPWC/Dt31dqgh7PQGjZzofWeDo3dEAe9fyRT3LGV6be4JGzkdm74zWOjHIh9YI9dj6mH46RYToUQkK7F/4ks+CcnoLrG+jRQlNaYKBVyBJlP0fH30x7mJgH1riJCWylWuTaHv2sneWbhCw5zdT9M9BLXEGAfaqJ93HXQ97V2d6nxLMso/9nglOPEu2OMPlIRSKRfG95wzeOfG0N7Y41A5l0sZ8t7BBCAnA3vmu4I5/rBoDe7Has6sRc+DJAnpvZ6eGL3zhCxxhv7W15YF9/07it/AKeAW8Al6Bq0QBD+yvkoryxfQKeAW8As9HBS4Y2JuHQPvgqA+P7u+4tYwCeseShh4vLdR1o9RNpVwyD/vQDyeMlnd5Xxd7mzCCTcCKPh6HD8LhxAMfzgkVFMgiYLHVJhsWeVCmqPqFxUXMnzyJ9bU1VCoVtmlR+5y+wD4FqLgobTwrGXSQdZbzp78c0ToslrZGVcwhU7YyBExw0lnjrZyTUHCxxUEb1Q2JuH/pXS/AjQduwB233YxbX3gDXnjwWrRbdZw7t4DDhz+Lr3/9OI4fX8Q9jdfgfxKwLxzCD4+9nmEUReFzu1b6FkN+Ed7VAexjhDAJjqUC9t3wYnfalryHaeVs5A+8Z+92luq02zKwX3/9QPtGupJ7BNLXGYtCmZ9vwL4fxg5FcyfRLhWwt/DYqSsXGvdq0lqmeNmcXm1tU/j+YT7IAtN7D2Wx0u0SsBfsHEbWk389vyg7q7uyiicazQwjJTUPAraJoRePZOZvW2yF9no8Oyya2eeUwrma9drFAvvv+iyKeZmcptGQykkjK3nYtxk85/Anx+5kYP+GqWfwZHGV3zPx8rKywEhg61ivM2daMa/kyQ7sBxmEskJ7jYLvBuz1eJR4ln3sx8YZ2M/MTGNkeASlYhH0GVvokRYK7N1VjA6wd+G9Xh/XUwKw1xsnA3uaSIkDezpvO8BOdccA+zlsb1c8sB+k4fh9vAJeAa+AV+CKVMAD+yuyWnyhvAJeAa+AV4AUuJjA3sI0xz+VI/mESHdGzDuWNHFgH4/IviBgrwRDwbGJfI/EoCVE2MtunX70rj+swhV96HYRj3sN4fUJHKEIOXq1CMgbkEGAfnl5iYH96soqtjY3JTmt+Xk+Afv0sD6s3PTAPsQYHOtpcgxIvCatZmhyze9sCo76/h98Ie64/UX4F999J2656QXYNzuGVqOGs2fP4e/+7jC+/JWjOHp0Efc1X40/W/4MA/sfGScgnUejJdC/G7C3fcYWSSlbnA5yT4rnpY0MYsnwsR+FSwa8nXuFmDQO7MJtw+mqyAoYGQAuyoCbWFotkAf20TDwXoor8EzQLKJx2tUNznaRMTDmq87tPcHPPmw5UujEFqOrmkxT4rGXjyV7X1xg3x3WO7eT1G06/TSKdHHyY6ckqhRNrb/5vMxsZcWVG1FP4wtn4EjQWwvJZXCgvfBth+rHumi8Tuxx+kxc6GHWjCXOLXf+A4qcr0XuiFROWtfUIms4Xm2Ww58cvxOv3J7Aj0w9I0ln9T8ur7ECMoOlLaaJtncnwxntp7h5ZIXubkVn3TcJ2EtdCnyX24NEyJdLZYyNjTKwp+Szo6OjKJdKHH3PK+2cbSX/T/fo+rjPvQvsI/cdcxyx6DEJ7c15yBKn3Qp4td/nP/95zM/Po1KpemCfuuf7DR4ooFQAACAASURBVL0CXgGvgFfgSlfAA/srvYZ8+bwCXgGvwPNYgRsGSDpr0KEhK1G0bh8g9UFyF4F93AvfrdYO8B6vcxfYOxfYE9jrw7Pxx9GIwPh5xd4gZwCL4IZ8QXxpG82GvB8EqNVq7GNPHvZLS0vYWN/gCHuF9j2B/W624V2IsE/BXJwrFk0zA3sTnCr7Uh1w/CcDe/bt3ZLj3v36W3Hnd70YL/uX342DN+zHaImAWQuLC4v42799Al/+8jEcPbaEe+PAPpdHsykrKHoBe70Qg26MrYNbodFpoG5VHa8WAl2dLye8VkyAEiFvd7wubVlfvTG8dqSLA+x7wnoqkAf2VxSwl3ZvkoOav11g7ALkeDtNiszXQ7hWKRRVbcGyTkJkGAv72uBYy5HolFPW6acswP6++gweqN4qPdMkZY9DYo2EjlpuhZMW3B1iOtDxPjByFE+VHJugLmN5vLzusXpF2Gud06nXFsTD/pY7nkap3QYtBqCLIlDfpB+C95zPJYc/OREC+yfLBtibutUI+6SRKnAag45lCsh7NYOs0D0yGg9y/3NWRlC0fFhGY31kTkDR9ATp981KhP346BhH3ZO/vVrj2Qh6zaPjWOSoRZL7PSwSXW9vNtJveALAtDP9HqJlo4TsAuzbDOmfeeYZBvY7Oztp5kSsZLfd/hLcfsdLM/RKv6lXwCvgFfAKeAV2TwEP7HdPa38mr4BXwCvgFciowEUD9hxB50R8MV0xD4XxCHvzlKggW3h31BJnkAj7fr72PaF9HNgb4mH9XOO2Lu7Dcj9gz76zeQbvClrooZ3sDBqNpknGBzQbDayur+H06dNYOH8ea2trHIFPtjm0LF2BFcPfuId9xnq/oM0HARYZI6yzAXuprGixXOQUDwk1qIJlNDCZNyErHDqOvKeWOHe+/BocOHADXnzHLbjxBfsxvWcIoyND2NrcwpNPfg5f/8ZxnJhbwN311+DPlowlDnvYF0yduwxesJK27ygY0385WSAjRtRaaw4+i5G16D/jyC6C3Ry4654voWXEzkEw1ULSxPLJp3I2tbPIijg7y9EBPePt0EbyywBjz2jnKMIjhOXvcx7u52HZBX4N0Hsy9pnItXY7nxI3MzDIPjF7E3cbt9gKt2OTHN00duFe4tW79hzOBgre1apFx7CIP3l84UiP5shw0fqxUyLWWGk06jocLe0GdtP4cOAcwgWdXFazk5VRI9jNPt3k1etUIJq2xdDxHqzcivurt6bdJdN2b5j8HFvOhE2lo8YTlIs2+X6WOArtFdj/5I1fRyEgAxzjlZ7Po8X+80CTf+fwiwvXS4T99OfxVHlVVgLEVmJw3btTUrauzXjD/04XYa83C3cc6Pe3Cu1GrnP7MG2iY3+KVtexMpAcA6Rd3vjCy73GlJ1D24FiqYiRkRHsm53F7MwMxsfG2dc+AuzdKHv6mxL3Okln3e9hYeOPdRRnVZLNg6CWOGZMoPfpewp9b6lsVwywP8nAPsvLA/ssavltvQJeAa+AV2C3FfDAfrcV9+fzCngFvAJegdQKZAX27uO9G7kVARMOuOeCmIdRLZSknDPWMM7vXh72AkBCUpgYTW8K1y3SPgLsExRK2s8F9nwpltYZ73oTAamTDh36mIdyjrB3PGIpiRy91zSWOKRRo9HAxuYmzi+cx5kzZzjKniLwyWfdzHkILeS5kRDM6SRArxUGqRtEvw0zgke3zvsdut/naSC+wHZpLYkv9c2wdanbi2UT2y+IWxGqGw3+feDOKU4AeN21e3HN/hnsn5nA2Mgw6vUG/umfv4MTc2dx9uwy7qrehz9b+nu2xHk9AftcXuq8ozgyISB9JqmcFwbs3X5pu0wcuus8BV1sIEja7ZNijyAbcZXb/XVHVTc8cOg0LTu45QjrpV8t9/68S62anUzZzOShFlr6jl6hs6widiqBtXqoEHCFbKtP2+pV9AH6TeRaU5Bf2V683Du6QZf9E6ORdfyOAUfNxZBYB7RPwjlY+1gKiY5kog6Y7bC1cTgjD3kurJcBOdbbTRtQmxynmdqyaBW7djB8LFUwBMP2fEYL2oxAc1dI60Qta/GkN4Qe+3TM+IS025sU2H9pZBN/fO0aJkfHMDmyByPlMorGomR7p4KNnQpWd7axUa9iu1VHI28AOPnFa/8zmr116UbcVZnEjxKwtxH2MvokjUGd97GwcfcD9tqJVhd/KHNn/1EH2LPMTv1yWXt0QUlk6wwF/KcLqp3JrN4DiTMhGb+TOLOVts2YRmmTBsg9WibPzHcdKltASWOBfK5g6l8/C633CJCXy2XsnZ3B7MwsJicn2Me+XC5xPhQNbbd2OLRaj4A9BQAYkM81qoMZ/U6yvdLPnUAL8ciX7xaUIJhemnS2Wt3BZz/7WczNzfF9L8vLA/ssavltvQJeAa+AV2C3FfDAfrcV9+fzCngFvAJegdQKqId9JP7KJaNdvIlTn0A3dGBOYiS8e0CnMBGIH0tSK4/jZuPYg3zcn77j2b3HBURgSkSY8MGan8VduwKnbJFDx69FdTDQhoGZiZgnS5ztSgUbmxs4MXeCof1OTaLZNCpP/OxbKBSK/KBOJSIorAntwuvuQyS0kCk3c6+JGUBcvx5tRhBaxx4pmlC8cOEx0sD7FCeIbRLCaDpzdbPGn++/eQrFQgHFYh579ozh2n0zrD3Z3WxtbWNjcxsbG9v4vo1X4M+X/xqHC4cZ2NPRqF4EoETC0kPypGCni8DO/ELfy2HLCQOnXRBL587nQysbaUPiV5zPFw1RFfBDkwxUVFrZEZiEyHRc2l88qGUVQhg/HzYkqR2Oo41GuDNoi4ZRd69ZA5gyAG6NgJc1OrSKhRIJU9RpnhP/0rVSlCi9KJUnrXywL6cxs0ZmoFD7CVttFAlMmtARqN9FZzEivtlJLV34WHjVWa+/KyR3+2JSp+gS+W6HZSeaVvQx5dQVPDLIxqcq3SUW9m9bRjvDEU6AuM28IyreFMZt63op7nVLq9Kuo7DZqUpOTuqMEWa2St9hf3fHokc93HWiic9lmikleqUfeo9/620mweLHNKxwUHQHSPXdZ692eUXGT3v7MoYuAfAARdjv3IrfmzmLv7puA9eNT+MFE7OYGd+DkVIZxFKXN9dwdmMFcxvLOFtZw1JtC/WhIhqlHJoFmV0QhdqcjPWT8y/FXVUC9v+IIxTBrmVR25luE5zOqON6rkcGI4W/zvXRn3++9jJzvZ09otvd4INjR/FkaTVcrWfbX9cpWNNjbePtPlkbKXSPf0QmvBJ6qrmH8y/TaMmap+vfPP7LvVrqPxp4IH0jBPvUfQjY7yUf+5kZjI6MokTAvtnkQxRM/huWpt3mKPhioWgmnKOBEJHVeO4ksbks+33B5ESgewUdq9lqshUOWeLQOEqQ/tChQzh+/EQm/3oqowf2aRue384r4BXwCngFLocCHthfDtX9Ob0CXgGvgFcglQKXDdj3AsUXAuwNEXEfivUhuSuI17Ikwfm4im7CWncCwYIx+yQc3VOjKjuAfcjxCNhT4tmt7S0G9qfPnEG1WuGl9C6cp0i7Aj1I5/M2CSFBSZ1AkBOnJPEpN3MvZneAfVLBLhWwdys+xGo7WzJZsvfArAXeQ+USJwUkCwICWAQyyCKgUt3BXZVX4i9XPy3AfoySzhKwV7jd7XoS3ncEzgLsLQ927ZJMGxW+bHC0Rs/zXFFR4Hpbgb2APgJBMtkg3tNk36RJeRk9mgSSMhWj10CfhMDeRtlfYmAvRhhqiSQTWjLxIGXhpM5cDwTrBUBxrSgVNn1TbCWkpdMxqHOp1QQxMl0tQcdV9Gb7hQPLLwWw7+jRSRMaPYB9txFBNZDLdv20pREaVt8ZqawXHgs4Thx7Uo4xkbbuiNgB7Q39V4Av5+xuvcR1bYC5Qnt5T953x0r9lwX2BtbTv/ksTlLXbtA5fsvgSZ9YfYW66tamRTnA/v+aPoP/uW8Z141O4obxWeyfmMJYeZjb5cL6Ck6vL+PE5jLO17aw3K6iPlRAvZRHM69JWqUOqeyfnP9uvMICe/KwNzV+MYC9jezu9pWjt1LJ/aWz0XRrRnZ/q3HKBtetuJFbeOexsk4Wh8lho73QRsGbcoT/DjAzPY1ZhvazGBsbw1B5iIE99VcC9nZqkXID5AnYFySgP7ZyMdq6HCM2nUjSsdsF9sUims0Q2NMkZ71eZ2B/4gQB+27CJb/vgX02vfzWXgGvgFfAK7C7Cnhgv7t6+7N5BbwCXgGvQAYFnuvAvqvNjTCeKNdO+SAqUfGKppyINvM83m0FAe8XA/ZuGeq1Oqo7VQb2c/PzOHP2NLa2tw2AFJRE0cME7DUa2rUuYSBp6z4ltEi5mdukOoB9/Ak+FkksyDqluD3LfymAvRwz6RIU2M9cT8BeLIz0R/9NkehkZUQ/99TvwafX/soA+x82x6WI7wwdUpmOAwjT7i2yJ2kU9/fX6zWRn2SJw/BeQBDDRWPfxBG6xkWGLR3432YSwkJ7xaWmjUagvSn9JYywD4G9lIuBPYMriYSnPkJzDwTrFeSrPRVdq/YhF9jz6gKeKKP8EzmGZJyUkS8njOm3dXM1A3uzyMdCXG5HOjAk9w+97uSFEAmw1XmrW3foBezt7o4lTlhK94idRxfIbiarjHe6telhkB8dNelfcWBvu9bFAvYdxXSAffUW3F99Ef6PqdP4xPQ5XDs0jhvGp3Hd5Cz2DI1w3zy3tszAfm5rBUvtKtZzTdSG8qgXc2hSs3dWBlB3/eRJAfZvmPxHHCZLHFPHeWsD1P9G0DXCvi+wj45L6caz/uXpOE581Uu6E4VbJZwy8ftDxvFcJ2uSEt3G39P+RFY4BO337tuHPePjGBkaYvs8GqgLPBlp2nNbxiiyrtFVXHbivqPPdQH2ZuwSj/3OCHtqLPTd5PDhwx7YZ21TfnuvgFfAK+AVuOIV8MD+iq8iX0CvgFfAK/D8VeA5C+xj3vKCDNRbNmpt01H7+kDuPPCGZhnhMTqBQSzCzeFeHLXMwE9JbMxehx6KG3WO1t6ubOPkyZM4ffYM2+M0m+QZG1qaELDXaLyI9Ukkqj4l8Ei5Wdce0o1Gd0SUZqQciSsELjWwd8uYQ21bIuynrpu2oF7gr0yYyAoH+TdFJN7buNcB9hphL1YsqVc86KYDAHvGkpH6dKdW4vqHGwaGXgrkViuN0B7ERtQzsA+T8nKfMl4hCrIFZrtR9ubydwXYs0eE8V8O+4sCdvJ5FouInESQBm0UCyUuIP3NwJ77mdRpYFat0PsExcTjWSboXMjLB3jOAnsZOfXVxfmqbxt322UWYK+t1G3WCpltV9E2aJKQxudhI0kk3KSxPL+kk0zhCMfv6MSA89tqYAqTdkSLR9h3n8CTIz5YEWD/21Mn8bE9J7G3PIoXjE7iuqlZ7BkeRb4d4PzqMs6sL+N0dR3raKBSAnbKOTQKObQI2BtLH514+IQB9m+cIEucFcecRS7mQvOfJMHoXf9WdSHAPiWszzyWJ4jQCeljJ88FGB8bw9TUFPbv34fJiQm2xaHJYV71Q7XF9l2SYJd+8wSysT2zk64ZgD1PdRpgT/CfzsX3uQLlOAF2dmo4cuQIe9hnnYD2Efa73hP8Cb0CXgGvgFcggwIe2GcQy2/qFfAKeAW8ArurwHMd2HdaEQhw7xrxHWW2tjJcoBFPRBupsS7L0nsBe42MazaaYFuc6jZOnj6FM2fPYHVtjZejS7SvZEMVqxJ5aTJNAor8IG3Ln5LEp9ysa6t8TgF7VtReam1bPOwnrpnsCuy1PqhO7q3fg78yEfavGyVgr1YsnZYYPXt5rE7SgkHrkWz3dy1OxLNel3goQBVvd7NyQEy9DbwLwT0De/5fArBX029rSqIRy3Isp6FG/hlvdpFr1LwOqYdC1w5FgH0Ircy15fMoFoscZU8gvtZosMUEvUen00kY9vunqGu1BDJJGDUSX3wnEjrNcwLYk+BOwspE/Xu1xuTBJC5XWmDvHi0E9ya5rSkbT0nxHEwAtrtxJpFc6B63vQmHyU5gr0l77TnNxj3bbI+26gL7/rAzYA/7B6q34iPT8/idPXOYLpSxb2gc10xMY7w8jDx52G+sYXFzHQv1LWwV2qiVc6gVCdiDgb2CevpdaAN/5AD7JxnYu4pKvV/I6/IDe/VmGuA6MsH6C9Oqm07R9wOMjAxjYmIPrrnmGkxNTmJ8dMxMGErNka0X72OAveQpCVeByTAlF+ZMt4VWXq4ljrFIk4kuOU7LrjCSHCDVShVPPfUU5ufnPbC/kI7i9/UKeAW8Al6BK04BD+yvuCrxBfIKeAW8Al4BVeA5DeydKHt9clXYngjsbfC7xgtHk8NptsAkL3xx8jZP/l287QkkupY4/DBtotpoV4pqIzhPtjinz5xmD/vllWWOupdEs5QsM2d90cXKQxKC0kM2s1dLhFKCi5Sbde0x5nyJ8xwOqbvSLXGkLvQq5Q8F9nv2T1hgr3WmEfb0b0ni2mZLnL9a/Uu2xHkdJZ1Vr3hndUSqkccB7v2378QxjJT4GGrhI9gmBPY2zzEnF6RtyQdZQsfFMyT0gDfEx4gj0faaeDY28WUjzykq08AivZZLHGEvOtGsAl2nWYFC/Z/sIgoFFIpFlMtlUJQ9fU4Ro/VGg+E8J202NlMSTS9Q39rm8LFlhQyvQHgOAvtom9FWFw4OesluG4q2zehA0imR87k7jxNr4NqadZIoWhIZYd2ktcwsqQ8SsKc8AybKXmpME8aakdna6USPygjUlEnnPLsNi7FpqP7d026RfqB9oHILA/tfm5nHRyaPYwJFzBSGMTMyjtHiECin7EZlG2vVbay2d1AtBKiTHU6BEs6KBgzq6d7Qlt9/NP9SvLw6iTdN/CPiwF6K6NZ1+Le7gqvXxV5sYJ/1eAqbeRRIL3XiJSWuNnDH5PQzqJHj97sm+VwOXi6XMD4+jmuu2Y+ZqWns2bPHDHEmPwFbdeUjfUETxFprHBqzIlp0t8SR1X9mupZWE9EKIxMk0Gq2ObfO008/jfn5kxnavGzqI+wzS+Z38Ap4BbwCXoFdVMAD+10U25/KK+AV8Ap4BbIp8JwG9gpKLTQ0z7xxaxx+yo9a5ricJZLIzXzgWtvI7g7kN/zD9a6lY0SAvXNOjQamqDbyQt+p7XB0/ZmzZ7GwuMCJZ8nCg8AjJ7zUiLgIsC8wZAwBS0pqkXKzxFZlPb07Pw35hkb5ZaUcSQVz4HTWw6XuFgq2CdiLJQ5F2OuL9KWJFY1o5Go09XFf8z5riUPAXj5LfeJwwwGBvTA3bQMSKS3gPXxfyyPuEQFaQUs8kAlk03xSmyYgCNyQ8UJB5qg4BF0mhhSKm1jmSPJZgX5uhL32N9PYk5mt6OTKlDnC3j2CAHt63Vy+jwE7RdGXyiUMDw+jWCqyJo1GnSfH6KfZbPEPl94CeynQifrhMFrf9v2EOr1KI+w7G6hUkk74xP8O25dq0NlP+/raDwTsTblcYG84uwJ78m6XpLIShcwR9gStqQbN3wrxpfRaELU50gj9sH6Tuq8aPmXr2ekH2geqt3CU/eN75/EbM/MYRQF7giLG8iUM5QooBkCt2cROu4EtNLGTD1ArAI0i2L+eyuzCeomwf4kB9p/DUyW1xBENJPGuUSSh8tJA+34wOptWGVckheuGZCxJL3VHsTpgfcexzAxRxgtKo48L7GnMGh0dYUuc2ZkZTE5MWssujqpXYK/l4In7qC2OGdBkC7pHufcVTUbu3L+kNZi+wPZfkmycVv5tbW3js5/9LE6ePJXxyj2wzyyY38Er4BXwCngFdlUBD+x3VW5/Mq+AV8Ar4BXIosBzFtg7sD7+EJ4I2x1g70aDR2C9Rs47gD60pE8A9gYIacRbJOms86Atz8gS1dZoNlCv13D2/DmcOXcW58+fx/b2Fur1hgH2BoBzMLHAWeunvpvAPiGy3m13UWCfPb4+2aLh4gP7DrsOPoWcR5POJgF7hhvuCoIgAAH7v17/tI2wl2uQY2UC94MAe2OBEEb1C3TlBIQmcpMixqXcAmIoJyuF4BYKeW5brWaAZrONZqOFPMH6XMFE3Au8EcsFgvoaYW8oqO0PDgC1iVmdKPxLCuxVbZMnImjjffvqWYbCjm2fqLwfT2w/LBDfSfTIE2/x11UL7JMlCpt23CLHnRQUxBfp94mwtHvFx4F4GGEfXS0UaVkSCixt2fQwirAnKxj6kdVOoQ89ed6rp7v7vuYj0INxdL3DY/Vv/S3TUSZqP3PLSkmRc8D9lVvwYOVWPLZvHr+6/xSGgzxGWzmUm0CRIuYNVKVrreUCAfa5NkfXt0z5GdgbOxyJsP8uBvY/NuECe5M8mRPv9obk/aB9GiCdRbKsx7MR9oPxdNOWEuroIgD7tNfiAnsak0eGh7F3314G9tOTU7xKiFYAUdJhHdf53+bFY5TjYx93OeoJ7HmWVmzQXMs/Ol6j3sDGxiY+97nP4dSp01mqkbf1EfaZJfM7eAW8Al4Br8AuKuCB/S6K7U/lFfAKeAW8AtkUeC4DewY6TCejmiT50TPmUwuTmL9LErSPQ/9eqvPDNXnMW2AaFkhsNkJgTxYlFP17fnGBof25c2exubnJ3vbqUctJQvklZaaIYbXx2JUI+z5wUkGaasJypuRVoY5JO1x6YM+qmtPsbFW5OI+OPWqLJTzfKYdT8VTihyoPMbB/7cjrnCjlMGo/Ve/kS5dWmiVaVCPpBcwbhMXAPpzc0aj7QjGHQimP0lAehaK0n/oO5VBool5rIBcIsM8F1G6FglEyQgH2LfXJicTGR8pqLXHMhIVeuANaXS0uPMI+BI6UHDYIWvilfZKD4EzxH9gOZ2xsFEPDQxxxT5NjZIlDVg/UtwhKSaJZaaoHcvfiMwzs388rDeTapfDtQK/fuYKrFNi7vcydVHKBvYyj2om7t+VekfXuZ90WnUTbT2wkMDspNHebk4J2AtgE7k1eYLEL4Qh7gve0ZiSMurdDknPSOKBndygFwGZmgOe4TMR+qr4cHTnMv5IHQ7X3UWD/gf3z+PALzqDcymGoESBfb6LQClAIcigUC8gVC2gWcqjn2qijzdH1Wl7XEoci8v+fOQL2E/ixiWc4wl7uHjS+SFkuNbBPC62zaRrbWpYNXdAh7M6J7N6dNsp2mvTXLw2dVjMNDQ1hdnYGs9MzmJ6eRrlUEls8Gt/NZGyBZ13lZYG9mdDR7y36eVdgT5ZuNPFv9NMJScb3+RxqtTo21jfwzDPP4PTpM9ku3AP7zHr5HbwCXgGvgFdgdxXwwH539fZn8wp4BbwCXoEMCjwngT1dvwWDnT70rte80oqIzYxjmaMw3f52jp0os0OjrE2OidBVmO5OItj3jGUO2a0QsF9cXsb5hfM4e+4sNjbW2cdePMkJvobJRAnOarSdjeDngqUEFyk3i1xrUnR9xGtFtg6nFdIXJzzP7gD7pDoUjSnCXoB91pcA+9ea3QYQ+AKBvTtp48J6KhBFbhaLJZTKRQwNFzE8VmJgT211e6uKytYOKpUaA/t8rsjWOGSHQyBboXUnsHcmMGylGxBoDMftFpcc2EuEKEH1X9orlkb/+9SNuPHA9XjJ97wEN918ALN7Zzix8+LiIr71zW/j5PxJnDt3HhvrW6jXWngV3oV78CAowv4zFGFPiJYmL3jyQyYDOl5XLbCP9FI7F5UV2PezwbmUwJ7qQhLPSnS9Antd/SRXaGxxXEudhHHSjbKPA3za/OIA+87xWfWh8yuw/+A1J/HYdadRagUoUXR9s41COwCtGChQAvJ8Dq1CjqPqm7mAf+hvPrp62GvSWYqwr0SBvegWRtn3G+d6Rdn3BtKJrvC9T5fcoPrsk+G+1+tIPWF99nOkh/VaKFo1l+NJxqmpScxMz2BmelosvQjYm1VgpCoBe/0+YVcB6coqA+7tUe11yXciTSvOCbYNsOf2rxMCBthTvo/1tXV8/vNfwJkzHtj36yf+c6+AV8Ar4BW4uhTwwP7qqi9fWq+AV8Ar8LxS4DkL7N1adJPAxnztdQm4C+wjfvaxfRMYT2d7UXsdJiKhLzZFrmnUmiIMN5qN/iZg32w2sLy6isWlBfayX19fR6VC8FjtVcLEl+rXbfF4nIz2a80D8GT2w40fNzk8NzSFyXyeyw/s31V/Zxf1InHJ8akJ3uf95fcz/Awjk/tVhPP5gMA+dIIPo+u5CQaUQLCNm8uvwpsn/y5DQcJNn9h6BE9WHxPLBLaE0Sh+97dsz5GclyHC3oSdmpUnbbxvr0y4/M7MAdx48AZ89794KW5+4UHMzk5hu7LF+SG+8+1nMT93EmdOn8X6+qYB9u/BPcEDeKL6MJ7YfsTUr8VbDO1jrvtdV12oglKlYbuJt+40Kwwi+yQBzSTfpR7nlCKZlRwGAkp7cYtqcLdz8j6nMZccvcKLAez5GCZxLJfdDMYGOZvzhqH40THK0T7yQbSc3YC9W48XHmEflt4e1xTDBfaPXXsKFGVPHvSlFlBCjv3rKZGs3qPatHKrkENAXuMI0DICWf9+Y43zibnvwisuK7DPeAPIuLk0hUF2ShgOY4fpnG7Idp7QlszkA+k3Auck2p0i6vdM7MH01DRmp6cxOjaGUrFoEmuLTVmRVv4YGxwC9hp5L/06urqwZ4R9u40cTQKZJOpaZvq9U93B6uoavvjFL+LMmbP9St/xubfEySyZ38Er4BXwCngFdlEBD+x3UWx/Kq+AV8Ar4BXIpsBzCthHg0WjiWA1okw9vR0QL5AqtMTRSPVIIlnHv95wIouLVHHXJkd9YNlPWRNZkn2NiVrTqDtOFGtBfIA2Rdi3mlhdW8PS8hID+7W1NbbuEPBK5cyZBKDie2/hYcRTIiVUSLlZpFU9p4C9S++yTBIIFBdOFE6giE0Rtygj2QACDwjsdfJGbG/cSZ0A7XYLNw+9Gm+e+NtsA4TZmoD9EQfYh5BU/dz1es2kktGGEoCKGhEKI4QFlAAAIABJREFU3LH+Iw2w7ldw0V1sHGhZwHtnK7zL78zehBsOXIeXvPROHDh4PSanJ3jVysLCOTz77DGcnD+FM2fOYXOjilYT+MHSL+He4EEc2nkET1QeYZ8RsaESz34+fHzK6qqMsCdv/lBVt91GF8xEoX1/YN/Z5i8NsFeUSlHn6i0v/vUueBebGEqumtCCYm/qP939tbZpd/6hvtUxY9m3dcY2SJ7QoMM+UJGksx+65hQe3XsC+XaAYpDDMK2MyRUY4NOkbrNFeD5ga5x8qYhmu83APhyZTNLdAPikAfZvmnwGTxfFEoeuxnr2p4DdFxZhn3EczLi5GYj7VUK6z51zJ68NyFa46P2hXxGkYdE+pVIR4+NjmJ6a4ij78bExlEtlBvaawJ6AfSTZrBn3LxjYO99TqhUC9qv44he/hLNnPbDvV4P+c6+AV8Ar4BW4uhTwwP7qqi9fWq+AV8Ar8LxSgIB912jphIf41I+qEUIj0WARmxrhBckvU6AOn3izvespH4n1di5EEg/aHexDcNyP3hbARMW7tjIRYK/ldaLnIw/zSonMAd2yW8saU6Y4TI0Ae4IurSbWNzewtLLMS9BXVlawtbUJsr8RaCIwVq1bFOSLu7K+UtdUavccPnKfZLNJ1ZrFhz3aIOLXEG2pmRK5du3V/YA9X3Rk787FBFFg78iUfSyxl5zdwz4E9jKhQ22Eykrv08TOC4dejX8/8TdYGf0S5u95P667cS+uuX4CjaCGpZUlfPOfjuLYd07i1PwCcq0SirkRvKrwTtydeysObT+Kw5UPSp9iAehHJpA07Dns8o7PuSHCto0bRdya7YD1tglnaMNmiNG+EeTaeJ8B9v9t78247vr9El2/dxqlcgGraytYWDjPSRSXl1awsU55IloI2nn8QOF9uA8P4VD1ETxRfYRXC7CPP0++MeYUEqqvWEOMj6eRq+gHRhOspeKNKGwiBqTbMSfsn2bAi+zaoSZNJMYOHr0UF/2mDWBOrjPX8qVbp+jwsOf8HOZ4PFFpkr6yDYjJ8kDbBOTrDgznCijlCyjm82i2W6i3mqi3m2jTxoU8/2Zfel1CYMl+tES2/vTUzse6ziJ7x+7cI9oUQt3IEoeg/Yf3n8Jjs3Nib4McSoUCisjz5AStxJLJWkognUeukGdY3yKdzMyC1h7t/8kTd+KuygTeOEXAftWxK+sykXExLtD2dZ3qyHDQDF0/vOX12Snp46SJl9h2WSLsu9nfuO9HrPE6JJECUYQ95SkgG5zpyUnMzMxgcmKCfe252ZqJfgb2sWSzbnS8+x3LzGeGtWIC8OlY1Cc6cvuwl34ele0KVlZW8eUvfxlnz57LUImyqY+wzyyZ38Er4BXwCngFdlEBD+x3UWx/Kq+AV8Ar4BXIpsAN109k26HH1t1AEu0Sj87reAiOPSRH/djtM6YACmeptwvl+SHWUB33/QiklwPYh9NeUYNJl0rbq7VN5PNeUXkJ0fmR5eo6WcDlJz/ZNja2trCyuoIzZ05jcWkJ6+trJrreKMDnEyhL4IZ+bFSdUSldxWYOFe2c4InPvSRAyQQTnXTFu8CtOgFk/IDZyVA/5nqBRdZ0sXyYLJMdCuwF1gvUdIH9rSOvwU+P/zXWxr+C5df+Kl5wYB9mrx3DVm0TZ86dwbf/+RhOHD2F0ycXETTyyLeH8Zryu3F37m04XPkAA3tx3JBVITIRIH7uzEQLYsnAyVuN8HnyXOZErRqJL+p0nSTsqJ7kKajO/SWKOgRUAd63VyLsCdjv2z/D3vWloSJq9QqWV5awtLTEIIoSzvI1BEVy+cd9wXvwqtxDeKLysAH2NBFGaFsmJ2R1gf5caG132T/eyGKzRKqK+FerrU1nL0ts3ebY9hiZLyF7n+k2Vtr3TZm0Xrktc6LjvIx7ZmykK7U2IMaeiSLQS21gojSMsWIZw6UyqvUatus72KpV0aJJo3IRgYHaBPNz1C7zObRbpk4dmtmL6w565Z1jRvRI7ufv2BZg/6t7T+HX9p6yTVqteAjYKwAOWyXQovwK1Nc0Wa5ZaUMa//HxO3DXNgH7z+Pp0qq1FnJXFKRtBtk92c1NN+0J9B6fYfuu42Sv+3LC95Jut87o95XOVjCYJuEFhvsbYJ+nSdc8R9kTqJ+dmeXEs6MjIwzz9bsOedpbQG8n8s0EslP/7pirWtnJJ11daHSn87baLe53lLdke3sbS0sr+OpXv8K5PrK+PLDPqpjf3ivgFfAKeAV2UwEP7HdTbX8ur4BXwCvgFcikwCDA3n1c7RpN2uGBEN2yH7CP+MjrFZkT9wT2BgX2A/aZRHI2VngUgqbOIyVdWzwaP75KIGrJ08bm9hbb4iiwX1tbNWBeI+wFgpDMFHnvgX1yjXZG4feMf07VLK5UYO9icF2BwaDGABmKsP+ZPX+N5ZEv4tj3vw/XXD+Daw9Mo9aqYnF5kWH9yblzOHdmCc2dHHKtIu4rvBP35N/OEfaHKh8QSxD+f7FicoE9gR4G9gzyObRffJETKGfiNFEGD/YkYA+KNFYrHrbE2eb6/I2Ra7Fncgxje0ZRKAK1+g7W1tewubWJRqPB8CvHFIsSOhbwKrwb9/UE9nEboFTNJttGCuHdvZzoe5mvM1fbBdj3gvUyesgrO4TOvkfk4pN2jwF7XcnDcDIG7Anih+Op2MW8pjmLqaFRBvYUZS/AvoZKfQcNmrgq5kF+75SUlWAkewHl8jhSWrbdhtqAtG/zuvChIrxNdFxzd2B///YtnHj2N2ZP8Y8AVtk+rDOZQnIXehCw515J10i5oh2/oz9xgP1TpTDCnseHbC0zXPWQab9sbSbZiqb7CROBfeyUScfsmLBPsY/bYy4U1NuvNvamIrUhi0LyKJaKmNizB7PTMwLsR0d5wkrLnZR01q7gc4C9nQizJ5RxnC83BuzJUkwnXQnYbxGwX1zCV7/6NZw/74F9pmbvN/YKeAW8Al6BK14BD+yv+CryBfQKeAW8As9fBS42sO8AQBrmG5P4agX2RDfUPzZCUMz1JYKGHhH2FjCah2Y6NsVJble2sba+zh72i4uLWF1dMTYIxhrCggUBWgLsB7HEyYprkgFPhHNcsRH2SSQuG0hSmHIpRwwzJcOnyBJhL7I7djSRPIwBJ539mT1/g4XyM/jCi34BM/sncM0Nk2jlGmzBdO70Is6fXcbiwhpatRyCZgH35h7EvYV3cPLVENgr5pMoe20RCuxlFYpZ7ULRwMaeJ65ZKmjvtKV4TXXwVF5VYNz1gwDvmd3iUz6Wn0F5uIjyUIkzdjYaNWxXKqjVasgXCHzSkfMM63NBAffhnbgvrxH2jxqYr2enCHsnb8SlaghJwN45F4NlE12vYy6DbTsOJRQs1i+vdGCv1xgCe/GnJ0ipL7qkoVwBf7b5fXhFYzpTbTwy9iweHn3WQEsxFONkraZ5J7a37MOF3CYGAPYfmTmFj8ycFhsfmnRwxnzTYtkeR8tLa13aBO1pYoKBvUyr0QZ/cuzFeOX2Ho6wd4F99tE/jO7PJHbG6aGsMneMkwkHSAT2Ehkgr5T7XGxgH4X+IbCnlVKFAgH7cU48OzM9jTFNPGvaKNvhmHLT+BtPPBtveLa+zWIk1iQO7GnVnlnhQsfc2trC4uISvvY1AvYL2ardW+Jk1svv4BXwCngFvAK7q4AH9rurtz+bV8Ar4BXwCmRQICuwl2A/9bEOT9Ttwb/bg3dqYJ/EnXpZ4rje9eYhvMMSp8vDeSrZFNjHNu51PXZFgAMGbJlYSzkYw3p+eG6jslPF+sYGzp47i8XFBSwvr3CiwVaLtnEBkIlAZXDqgX23OuweaZ8VDaX18k7VmhI3GhTYU0AtW2IYb2vpqrIKg34OFu9jD/szhc/i72Z+BqMTw5jaN4pcoY1aYwdrK1tYX93GxnoF7UYeaBZxb/4BC+zJFodf1NZy4ucu1lVikeNGdsrbYmVCGxJ8Snp1hfZd4HL8GO7+0qeERNG5NcL+kdYEBd9LAD3aaLUbaDSbvAqgWBIPaKKhuSAvwD73EO7NP8iWOIcqj5o1BSGw19UFg9dwij0TgH18UsyOxYY1shbxhp4weeYeJ3vrv5DB01x30kljEfY87WKsX9xVTQyqTdQ9HY2ikEcLJfy/6y/D99cnsbivyNC91myg2qjzT4PqnOA1gW+Avd7vqU7hYQL2Y89aSM8R9pS8Nha5HqmtcLhOUYnhJqmBfQCOrqefj06dwm/NnOFyU/lpdQCBaU16y1q0w/LSVC9fYz6HJnVfA+1pnz89dgdeubUHbzCWOG5rznQhOlGUdafo2oW+e0v50rdOAfZmNEgN3k0y7H738khRpAFc/Mh6LUQI7OkcZDM2PjaOKeNjv2d8HEPlsl1hEk66iYWOTo6GeXKiNmHm6MYWUKLsdQWW1dyO6+Jhv7m5iYWFRXz969/AwoIH9n0br9/AK+AV8Ap4Ba4qBTywv6qqyxfWK+AV8Ao8vxS44QV7sl0wA0DzmOjAIQvOOjNyJj52Xwiwl+fn8EHUjVKPwxW7rXnojlvTRD5PoYQ+3HZs2oMtuGXV/SLA3rAGiZAVYF+t7WBjcxPnzp9jYL+0tMwRwZRsMArsldER4BoExWWPsUzaIw4T4/rsnod9dxR1cZLUDgrs08MnV7vsEfYK7BX8mASduRwOFu9lYH8KT+F/lH8CxeEChsbyyBUlL0O1Uke10sBOpYl8UEI+KOLe3P24hyPsH8bhqljiBGQpQn8QtJeY/kiOCom0Fwiu3vVJY0YUUfXufFa92NjTtfXmgPeapLMfaE+ZUrYpTS4oIW00qFZIKP8X5HEvA/v7DbCXaw7hIU+JZGGJKUaV5E0SW4zrPx9bfdCrJye3vqzGI2E5s9hCdfS7FMCecwXwzJVNxMB1QLCe25w5aKlQxFipjD9Z/V68bGcCR35gCuszRZxeX8Lx1QUcXTmHhWYVa/k2tottVPMB/vPyDbh/+aYQ2JvIeo5WNxHrNtLetYwxsF4mSgauVrNj9ACuIwr517+jcgt+a+o0fmv6NMN6gu/0OzATUqb7odgGCtx2ZWUNw/0c0CwAjYJE2dM+f3r0dgH20+Rhvxax0rnwa+mnhTVfySZcZo3NXSa2X9fvGv1ufT3Bf//C6ZjXLU9Od+gv4ypVdb6Qx9jIKCYmJjjxLNnjjA6PCJg30fGqvkbY90s6ayeE6fgRYK9ZaMP+ReehhNxkhfNP//TPvNov68t72GdVzG/vFfAKeAW8ArupgAf2u6m2P5dXwCvgFfAKZFJgEGDPEY6WtjkotisRlShf93VRgL0DTgyy6Fje3g/QZ42Us3AyGtrbU/OewN6ZeLA+9giwU9vB5tYWFhYXOKptaWkR1WoVjUYz9DN2NLXSu2veU7WEftSi8yBXLrCPQ5RoSa8aYC8UnF/ZgT3ZI9HOcWAPHCjehzdP/A3mgyfxh60fIdKHXLGFXFFsa5r1NprNAO1GDsXcEIq5Eu7OvQP3FN5ugP0jBpaKJQyzQwKCBqBqZH8uX0A+T8kQ89bLPtKKEioiFWyODyKOBYw9vvV5B967t8pvP9aeYcDbCii2WkKoKRku+eu3aQKM9SJYTz2VgP0DuCf/DhyqkA0QRdjrQGN0dY3DU/Wx7BtlhfXcVrqcpuexsnf/BHuX/tcXqfI0wN7sYDelfAg5svwwwJ5XbgClYhHj5WF8cvl78LLqHhx6zSTWZos4t7WGk5vLOLa2gHO1bSy3a9jKt1DJt/ELyzdaYP/I2FGdexJ7GQfY21uczk9rS+jPavsLEqPk2rTp/BRdr8D+t6dPM6wn+E7JcxnAmztAIQBK7Rx1Yy47W1EZYE/bC7DP8RiSBOx5mLko19LvcqVfZXoNXC6akAvPlDgl5R47Q6cJj9W/cPHvFXFo3/N7h5kIpauglUkjw8PYMzbOwH5ychLjY2OcDJbnsnjsMn70lKjW2IK5q51sOzZ/uElneVWWaTuRCQZdrJDPYX1tHWfPnsM3v/ktTtSd9eWBfVbF/PZeAa+AV8ArsJsKeGC/m2r7c3kFvAJeAa9AJgUGAfZutGxiZH1HCQYD9uGDZudTtX14Ns/Ouwns42SsX/R4X2CvD9ImUpmOV6vXJNnb0qKF9pVKBfV6Q7FRxJmIvbv5yVtV6w8VZMvsxO7qAfbJ13eh4D5LdLGLjlJ3zAGBvdalC4dcK5qDpXvx5om/xXz7CP5784eF8hXb1kah2Wyj3SRPjQJKxTKK+RJeGbwVd+ffjie23o+55hHcVL7XXoYAe6WZAVptsWuilwB7apNSBycaRzDXOBJKkBLa21bcTXQH2hPMFQ9/KcR7FNi3ZkBci5KNamx9oSjAnj/gzUOT8Hvz77DA/nDlkVhUMAHB7H0mdd3b3q1/xCKxuajyXrfpqV6APl6OQS5lkPZ/4cBe4KX+J7kTOoH9X9wzhJXZAlbqFZzf2cTJjWWc3dnCQqOCzaCBKlp4y8oBPGAi7B8lYG9AvfrBu5oo3IwPq2lH1+71HqtXvY/FgP1vzZzmaPlaQWxuFNgXyA4oyKHcAgocZW8sqCLAXrzso8D+C3iaks6q9/2uQPvLA+z7BgW4t4ee0fQdvaZnd06C8e6Y3DdIIAbsyQJnbHSMgT1Z40zumUCBJhxpfDX2Z9wvYsDehuk7pXXbsV33YMZQtgZzLdWM/dLa6hrOnDmLb33r21heXs46lMED+8yS+R28Al4Br4BXYBcV8MB+F8X2p/IKeAW8Al6BbApkBvaOh206WJ/s95rpYdoYWrhXFgf29jMtlAPy7Wdd3stiDGHhfIzZ9YL2XYG9oW7uZIMxxUG9UefEmMsryxxhv7BwHpubW6jX6xJPZzmpiQ72wL6H3cLFjbTPDiwz4L1Y9Ge2CFiJAA8tk9yJsoA97N88KcD+D1s/ioD4DJlgmxUzrWYbQYtaYwHl4hCKhSLuar8Fr8y/HZ/Z+hXMNQ7jP0z/XbYBxmx9iPzgqwS/XXrUCb7ddyKq9QD2ekSOKjW5IOg9C+ybs8zkW0Ebau9PsN7aSvABJMKeXvfk34Z78m/nCPvDVGZbCU6Gz4GmutJLF5+o6PrvNIfsop09Zob5h+xtXwqYGdg7ljgC0HWcMzYebRkpqY2Olsr409XvxfftTOD3vruKs9MBtoMm1lo7OLeziYXaNpYaVX5vJ9fCW5cP4v6lg6Cks4+OCrDnrmDAvUrKvcnM48TbZYYe3aWGkoE9Xaa1xJk+jY/OnEa9kEOt6NriCKwvtcHAnmxx6Idt/3MBW+I0CjmOsCfIHwf2/+AAeztXlaYdDbiNRNdnVCzj5uE9Xu7EfSPr+1xL7+8E3QvXDcYrsO8L6+13ArHFof8rl8oYHR7G9MwMpqemGNoXi0WOprfA3lgVunY4blJqt02H46XRySSdpVVHJB5NbPKpzTFXVlZx+tRpPPvss5xLJ+vLA/usivntvQJeAa+AV2A3FfDAfjfV9ufyCngFvAJegUwKXJ/Rw54eIjmyyz4BhigjxsplCwPR4oVKBexpJ4eUuFC8K7CPnSjJEsfdJNUDdBpFewB8jmRjzRJWCjgETB/qKXqUkmJS4tnVtRUG9ufOEbDfQK1GwJ6FdaKJzfF9hH1SPmSjVzKVHCTaPju07Fxh0qtJhX0ro2UFJS22AdjxczrAPngSfxS80YB68nUnoJpDqyH2MPlcAUMlAvYlvDz4Bbwy9zYB9s1D+A9Tf4+TOIIzhadQKpUwNjaKYqnI7XFraxvV6g5qtQaQkwj2g7gbB3P34FCVErjGgD3375S0OAWwDyPsJdL/Pft2WOYPNWbZu4euk4C9dhONSFWWyElnAdydeyvuLrzVAPtH5WMWVsrab0VNmuEi9TYxz/quKw4yJpvV8w/GRbPuJZNI9pW0e0fSWb19uB72Ahipljg3QhBwUsyhQhF/tv4yvLw+hUduPInj43U0SjlUCgFD+5VmDavNHezk2gyw37Z8EG9fuBGPjj2LDyiwZ1gfvSsR6Oa+Qb8d//qeSWm7Vmy8nXcH9pp09nMjm3w0Prc5vzuBpxMM8fLEJxpoH/Kvp9cbp7+Afyiuhvhcj5u6QQ6ScJW/NWQ4Qxfg3uMIkaSzSdvFTq81nfidIvIFIX6w7lmHL8p3CZuaJwT2ZPs0XB7C1PQ0ZqanGdrT2KvAns7L0fGakNiB9za7LEH5cPCwF8VjJgN7cIJbnthsSo4SmQDNcVT9qVOncfToURC8z/rywD6rYn57r4BXwCvgFdhNBTyw3021/bm8Al4Br4BXIJMCgwB7l4om4bY00aAXDdjT1XZhAWmi7AZ5yHaP2wHvugjC52H3Dce2xon41/c1wr7ZarEtztraKs4zsD+H9fV1TjyrEdTsWcwhw5KM0QaicgtIC0hSAlOnVfWscz5157l3B3K6Kw+SukFCRHf2yx/Aw3v3gL0Ny3Tydeqs101l8rD/W5wMnsSTwQe5jbQMvSYZ2i1pm2Q9UioKELoLv4gbc6/EE9sC7N88+fc4GRzGp8Z+jC0abrr5IKanp1EaGsbc/CmcPn0OZ88todkK0GoB9wbvwKsKD3QH9lRNvaB9rC1py4pUG+9vAJczKfbuvQLsP9H6cdMmCUgJPBTf5lhT5QD6gGH9jbm7GNgfYQ97czZD7gdoMpnG5MjGOuHp/E48mPXuj4HgRHhptjHXm71waccWPfLgwF6AorF7IR97soKhyGKToJvmUIr5PP588/txV2Mab5v9Z/zT0CYaQ3nUS3lUci1sBk1sBU00CznaGG9fPIC3nr+Bgf0HR45yZL3Y4YTXpdCbYLn+SOS22M9ktxLKDuyz10v/Pd449QV8liLszaYW7vff1W6R/Z55GYF9QlPtu6Kuxz7Re2woWnZNkgUPhztpL/TvYqHAUfZTU1MM7OmH/k2TVRRhT+M0JaeVu75M3nf1sLcTT3KRIbAPUCgU+ftJs9GU/cmCKpfD0uISTp48hWPHjmN11QP7DF3Fb+oV8Ap4BbwCV4ECHthfBZXki+gV8Ap4BZ6vCmQF9vJQGL66wtsuPsu654UCe304DSlCtAZ7PpQ7F5BkV9OvLfQE9rRzAptJBPYxMdWDnh6ayb6DbHHWN9Zw/rwA+7W1Nezs7FhfcE6k2WpL8k/jP/t897B3+W4nB36OA3tJ/xoxhNCYcGpqCuz7te+kzxnYtw7hzRN/j/ngEP5q4idw3XXX4M7vuhPXXnctRsf24OjR4zh6fB7Hj59EpVpHvd7C3a2341X5+y2wp66XCLydytLPuZtG4JkNP+2E/EzgxddcrW7eNStJZwd9kX/9YQPsudw2wn7QIw6wnwH1Fgg6K5Y6Ji26TG5EzhrfJu0Kh+hBMl5IemCvB6axjTQnKMlDKlngKLDX9wja04oQAJ/aejnubs7gP818FV8qrqFZzqNRyqNeAKq5NqpBCygVkCsUDLC/Ho+OPovHCNibxRMaYZ8E6wnaa3O81MD+nsa0tWfS6H6yuSH/er29sDacgsIYzvAkQtjb1eu+zTcHU/YA7F/P5TdCX6nAPmuMfdcI+y6R9V0bcArAn9RlLgawl2Norw57d7GQ5wlUssKhydHZmVmUyyVOPEsT9oV8nq2h6HuDfJ+RCXyxxAmv1B7RGVh5ot/MXhaKRf47AuyRw+LiEubn53HixAmsrq5l7PvwHvaZFfM7eAW8Al4Br8BuKuCB/W6q7c/lFfAKeAW8ApkUGATY9zqBPAvKU2KvOMzUwN4SnGQrim6WN5mAfRbFzFLxnolnY0RSo904ej5iWxM9sX4u2DVAo9nA+sY6W+KcPUvAfhXValWiSznqtI0WhTFThD0l/4wYnneqrx9Ho0OzxwtfDRH2ttlEqWZHTQ/CK3MRAV2dk1q8Aej2ox6RtraCJKKY4ZwD2xL/dsCbNapyuI+ubKD+cLB8H1418k5jpuRIYSCwq4UCKIU5n9n+ZeQLEGDfPoRPT/8EDtx0A172spfhwMGDmJyawre+fQzf+taz+OdvPouNjW2G9nfV34r78A4D7I29TJKtjAMbo+HLoaYyrIT6WbBvwl4p2pQtU8ifPpfHT+/5a3uRGh2to1KINuMjRXh8gvXzjcOhwgPYh2QZWpK2VR9qHVe7tTB3vA2vNXbEpHF5kA6QevVOOHintcQJ+20I7Lk582qigCEkRdSzxRi912qzzxEB+3tas/iP1/0zPldcQSNvfNzzAeq5NmpBG7lSAflCEW9buBFvXbgej458B4+NHjPR9aElzmUF9jp5QBoHEt1PiWMJ2P//7L0JkCXHed/5vavvY24cA2CGIClRskxK1kokMTMgJcs8dKysy7JogLTWu7IjNtY2QQIgKZE6SJAQaUuxsauwIxQbYcteaUWJG6IJ3rLXAAYkJREkBGJwzN09PT193/26+1218X1fZlZWVtarzJruhxkiHzno7vey8vhnVtarX371T9xzQtatHDGoR+963IaC7XHiOUM9FaDZ10mffrm5rpxf5DKf61jVLfF08G//XZ5f3b4NWEc+z1N58584XV2A/fVE1us13AtgHwN/DdjTI0DAQF4C+3374ODBgxRhTxY2HYyMr5CnvXxkSFrZ8EI+C5i46ghgjz/keYTHIrDHhBgogFH7cuFzfn4eJiYmYWJiIgB715MkpAsKBAWCAkGBm0aBAOxvmq4KFQ0KBAWCAq88BY7eNpKyMNFvvFOK2O9WE8l0aK+DpGx10zfz/j7hnLvtprzrhrCpqFRriJ3Rvmz4kFWWzTM3rS2Dery5xsi5Zos3nmVgf40eR8e/0WNWWUKQiUcMs7xYmhZpuacjX4vo28tyspce/BclutbTBPZqoSQLp8YQRqZgkFIiCMl2SCWKmJR7Hcj+TYTC2ohYrqAKazO2QYgTyf0UxACQ5wC1I/kPF4UidPKOOvCqfrbUmej8d/jSwV+EY3ffBT/8934Ijt/9Kjh0+BBMTl6D8+cvwfPPn4XZ2UVYXdmAH916L5yCh+C/06bS8+pbAAAgAElEQVSzMbBPLr/p/SNROv9UEdYIXGUEKtku8+f85ApGWnMUNltClBW054UtXuAiCMUUi+x/KGKbIlGliCJPLcrVxF0SbqZGFOajS92lX7CO5jxhg+z6PGrOqbndbiTQ1nC8pgh7Ob7wFXOJl0iy5mlbxRTIFP1IoxOBvVikwfMHO/cxBPatA/BPb38B/rp/mQB3u1wi4N3CjVix/Aov5Dwwfwc8MH8UHh08T8BenZNap0rPePauj/2/2dU7huO+/aCnj8ed5fqngWjae4HpagywxZmq7Hw0mx7d7z65aXVJbawrS5RPDojYbKpeYixmTWldh0B8Fea8shJLGp89yozZS1zjYwDd9buK+PKRLD1n7CaD0kXF/Me7HnEv5yqzlV2j8sXTQrgQj+Mdrw0jw8Mwvm8cDh04BENDg9BXq7EVWAk/F5Y4mvd8/FROulN57IkofLKX0l7aHwjtZ2dmyQ5namoKVlfXvId88LD3liwcEBQICgQFggI9VCAA+x6KHYoKCgQFggJBAT8FugH7GLOIPB29plO3txkbz3ataYFjcmG9hduaj42nYJKV3/vdwCvfeu2wdFxvXDn8rd1uQbPZgu2dbZhfmIfp6WuwvLQMG5sb0Gw0edNF9FOuVgnut1stpJtd/dVtPNHfi9lvfKnURVdgPIor5pPv05dyhUMfSDHgRhDOLw2PlhAMi51OhWUNQ2KGx2hpJCzYaZNXfK9DAAVBuSjP7LgsiqWVbGP7yWzEQgENAIno8CgM40WgLNslZoFSBMdqJ+Gfjn0ZJqLH4UuHfgmO330nvP4Nf5d87A8fOUKQ/vKlK/DCC2fh6tU5WFxYhR+p/2vysSdgT/YyUqJ4ESPZxXIXhwh+++COR+/HSS83n4D/tPZOzU4FSFPUVkJ7PGcQ9pKHc4IbJr3w9ah+Beupw/h5Bj5U5KGRzrT+nEall8jegGXM0fRU+pNKLuUkgasOXx3XExw09zlnHLJTYyLON7cEAezloY+t/SgB+3cdPQN/NbjGi54CXkpbGdkB752/A967cJQ2nP3k0AXOwnJt4P4WCw3aGJGLRB4tSyVNT4eWFovOo3oIwJqQSq63iah8vRAJ7c2CKRvh1x/nK+csbfrSx7aZibaBKU0fZmOkVrwOyWDY3LrFcj0w4bs2iyaeCsp639YfRaxqihyjl2073oT2uWWIiwJGz8sn9AYHB2BsbAwOHjwEoyMjMDgwIKTnRUderIw3i6UZXOksBrh1Twxe9MRrEQqN9jr4/QLrjAsF09PTcP78BfoOsr7OGyH7vAKw91ErpA0KBAWCAkGBXisQgH2vFQ/lBQWCAkGBoICzArolThYkSbGMnCj7lw3Yq0jhZPO7bQybC+wNliHwg7O+zEcErfAA9ggUW20E9ju06dv0tWlYWlqCjfUN2oyWPJ0R2FfKBCPRGsfWFllRC49ieNizKPtcBOelqS1xb4C9Du2lDRHDbQb2ejtl2Cujv04Hn4xAeA9QrVagXK6ozU85Arwiou4RnMhnLdxl8VsTETiyhAs/cnSQaQZ5bwhDElE44U841sfAfhKegK/e8o/h6F23wete91q47fbbYGx8HGZncHNCjLK/DAvzK7C6uglv2n4AThKw/zht4qpeiZUiHY0yfUSdfvtgw73xWkoE9n+0+g4BuniDUrk5M1nmWAAj91p8liT/jmEX1VQAey4yPa7t/aBH8jNyZOYsf+rcU4f7ugSJCWQXIuULyZtjduaXZy647JadgPb44/MC2P/yHc/DNwbX4m7RO0NAzX+9cBTwHwL73xXA3oTFat40r3Uij4ydGJwanzU+uh+srRhoCYvPqspAK9mfRoZ5i+AuG7tTZ2gXoOvqcyeFxZnpNyFqcNujEEvSPGDv1n4xA+NTIcKXfmBgAMZGR8kSZ3RkFBDgq7msxBvISjsc+t0X2NMG9nZgf+7ceXrKb319w1ucAOy9JQsHBAWCAkGBoEAPFQjAvodih6KCAkGBoEBQwE8BF2BPXEnP9iYD9lx/rQVaqKnt5jkPQuR64RpdUATY04aynTbs7DRgYXEBZq7N0M/1tXXaeJYBJEA5AHulds+AvYp8l4A+/hlDex3WM4TutFsUOY8IhiIny+hBjPZHbNnCGwcz3OINTm3LLNnntx+f8gX2ERzrOyGA/ZPwpcO/BEduOQjHjt9JGyEODA7C3OwiXLs2D1evzsD6+hZsbzXhnuZDwhLHB9iz/c1v7t+mxv7pq98Ao6OjMD4+CijR+sYaRX3ikyetVot966EMxzs/Br8cPQYI7P/jytvE5otsFcEas54MtoQ9jrLWMXVNRtrTp9LDnrIxF2f4+Ow+kMA+iYbVXgXU/7IOOtzX6xXTVL++9rsm5KcujolVC3exAaihBPb/CIH9UGzboc/v8ncbsO/WZj06WlqJ+J6bcbttJXXT0/7Z9conR3diwckB1uvX0rzrZNzSGNi7wer8EZiXokg5RY4x65GVR8LCK6/ycgkFIbywusFD+vv7CdQfPHCA5kO0xSErHNFv+PSQgvb4NJGYkFKLkfIJHvrJFmEUYS++U+C1iQMCIip/+uo0nD17DmZmZmFjIwB7h+4LSYICQYGgQFDgJlIgAPubqLNCVYMCQYGgwCtNAQnsE/fqOg3Q4LzChzc6sNc70Wp1oEXSZpCPbjCiF8Aem4CPpe80GrC0uASzs7OAm7+trq7SxrMI84kb08ZzaO+BUdlWA15SI0TYZ53ZPvCRIXwcm6pbx2jwHiPtFXBHKxYJ7Nv0PkIWhCvISlottmZBcC8hMn7Giw+9AvZSG7lgIH4C1kOOniSw/9z4z8H4/lGC9oODg/R0wMLCMiwursDS0ho0mx3otEpwL3wITpV8I+w7tInib4xtUunfeOvPwKEjh2BsfAza7SbMzc3C+fPn4crUFdjexk2Y2Z/+rvZb4FeiL8Dl5uPwHxDYiw1oZRMQSCE4SyyYsMl97I8vpIhHhT5X8L6O/E4a2HeHqK7APgvWyzK5gtcLbK/vOudzzsj65h/j4vudVe/HVn+ELHH2AtjHZWorvZ7nZnaf5elie4Ij75j83jWfJTEf1+h2jcO5yR3Wi3FLC1LXX2/Zsm5R7EXKKXKMqXK3POR+Gfk9E5/fHC0v5psogr7+fhgZHoED+/eTNc7w8BBUhWUOpkK4Li2/yP5LDbpkb8t68s+4TySwp0UCmuc4z6mpq3D2pbO0l87GBs/JPq8QYe+jVkgbFAgKBAWCAr1WIAD7XiseygsKBAWCAkEBZwXuuH00mdZ2U21C+wLA3rlCIiHdRnrc4POtpwVY+zBPC09IgYmizAHroR2b52GPzUerm2azAcvLKzA3Pwdzs3OwvLIMddx4ts3AHspi003NV9im9SsD2PuOMt/0jsCeskXP91NiU0CBvYnK496XDERwQabdjqO+yY6GBz5jGqPTJppPdq2wx+ki8ulokfwC3kQS1uPfSWB/vO8EvIc87J+AP+/7KRgaHoCx8WGo1qrQ7kSwtrIOG+tbUN9uQgmqUCpV4V74INxbfpgtcbakh71smN5A8btY6Kj19cGHRjhSeuJX/jncdvQ2GB4ehPrWJkxMTMDzz5+BS5cuQX2rrryWJbCfaD0B/3njnWomoU1nOxhBGkfZozczRqMmvKXF+WnC+uQpL5drjHet80L8ZhyZrQJa+bkfarauQ6+Bvf+E5j/O7GW4QtKsTTv1k+GxtR+Bk80D8PsHp+DraIkje1+rrPwVI+zfVB9LWOL4zARxlj4XF1sJNhjP53/WdjGumrm3R4znLtcmykt+ntXk3Gun2ziT7Su0Uatjo4to2It68Vce1kleBuhKIGyzcJPZ4eFh2De+D8bHx2FkZBhqtZqyxaENaoUtDhnpJPYB4kd4ZC8oWK+dHzhHyjrIp9VwAeDKlSvw4osvwcLCAmxu1h1VjpMFYO8tWTggKBAUCAoEBXqoQAD2PRQ7FBUUCAoEBYICfgr0BNjzXaBXxXyBPWaON6kpY2dfpmJU0y+SsEsTCwH7DjRbLVhbXWNbnJkZ9rHf2IBOuyM20uQyhcFJZgVeCcBe6uA10LwSS2AfHxRvziqjFWOy9ZFD/vYBWdV5fBM3bX2ka209TzFhFMWLCDyIdFgv2yOL5Ah7AvadJ+BPSm+Hvr4qDAz20TpDq92GrY1taOy0oR2VoFrph3K5Bifh4QSw56JiYJ8cl9JGCKDWV1PAfuZX/yXcededMDwyBBsb6xRd/7d/+wycv3AednZ2oFatAvo739m6F/5h/TMwFT0Ff9b6WTpHWq02LW5h9Cg/ySAXSNASB9tr7oapTyHJyFSrjUjm1GYD+gLG8RobK6HIbDxBdLPVkb3h39dZQ8dvXi4wlWf4/PuVmwftJbD3OZ11D3uf43ZP+2Sp+qKOfU3cTzO3NokzUi1WWcl7MivzYpIL62nU5FYn7wmLIqDdLLRIHuYx3hvI5racEyTtm9SyLc8RUURwfnBwCMbHxmB83zj52aNNDoJ6fKU87HX4L+fclLe9tMTR5iJaJeAuQ2A/OTkJzz//An33qNe3HFsTJwvA3luycEBQICgQFAgK9FCBAOx7KHYoKigQFAgKBAX8FOiJJU4BylME2DNizAcDuQrlAYgiRXgCe9ooM8KNZ9u00ezS8hJt+ra4sAjr6+sEITECXxl0lErArvb2FYoA7HN73SEBbzirW+Jou1uKjVrTwH4yOq0iJhGu4L4D1H9i0QU3nyXfYBEJHm+QylW6q3wS9grYq6UegjRZwJ5HjwT2k9GT8MfttwHukVut4aauQBZNzZ0WRBG2rx+q1X4ol6rw5vb74GSZLXGe2NI2nRVjNQXsxf4AqMdvjPOCx4Vf+mdw/O5jsG//PqjXN+HcuXPw9NPfhPPnz8Fd0b3w2v6fgKHBIdLw+xb+BR3z7dr/Tho3m01ooc5oGYX6qgLjmeJxrV7JU1tEnFKO+ifx73Z4m54g7BH2r0xgXwSa0syWFXYOAB+ov5oscXxeuOHs6dqy8yFxvX1Xgc0issZHnC611+1erRKIcU0uXrZrp+1al3wgJKWf/Rrc/aKZB8X5K0R2HvhZ3qJOkXHXzXonr07OA8vSNtVUmrNY8Eq1CoMDAzAyMgL79+0ni7ChQeFjLxYOUfs4yl6uJmrzmA3Yi4rKh32U5ZEA9pcnJuDMc2dgZWUFtrZ4XxGfVwD2PmqFtEGBoEBQICjQawUCsO+14qG8oEBQICgQFHBW4OhtI4no97z78y7P6qsyi/DsFNLwBhTdrCTi3J2BfkYjnI+39YCWZ54lDgJGBPYYFbxZ34TVlVW4On2VHkvHiHsG9vw5WdfjBqb06PwrG9j7rNd04X8Z548rsOc+kBH2v9vaB+VKBKPjI3Dg4D44cuQQrK6t0SLM0tIqdKIS1Gp90NhpQavRgk6rAxXaRrUMJysfgBPVh/cc2GN90d099maXg1WGW6LFz0l4z/iX4Up0Gv648w7aQLdS4eULXDzCegMC+2ofVMt9tBXsG9sPwMnKw/C4sMSJTwFtrKo348h7HNQf2c/2C4+/+R1w7PhdcPvR26HTaVPE57ef+RZcunQR3lr+CLyp+bDzfGdL+DuLw9ZhkzUFdZ8DusHY5Bwl7XDScDarOXkLBUVkcJs30zlf3yxfBJ7SGPU8aYuWg2Vdz7E+PZEeZ/7a+tY1eZXIvNj5NIPSZp8b3WG7raDkZr+288pYXusyNnz16W3/Z88Zuga4INnf1wdDQ0ME7DHKfmR4mHzsub6xLSBG2/MTh3L+ZoUpqEFG3mse9mo8UDC/uM5hHqUyWY8999wZ2j9ne3vHe0wEYO8tWTggKBAUCAoEBXqoQAD2PRQ7FBUUCAoEBYICfgoQsJd3e+LQOEbYyKsbLNG9gv2qYE+d8F91z9AlSlBPIwG3y3GyFoWhfQFgj5LjJrNr62twdeoqedkjvG+1WxQ1jP9og7lymaBpAPbuYwVT+vE/F2Avy4/gI4d4g75PtMahUgW49bYjcNexO+A1r72bgP3M7CxMTE7RRn7NZhu26tvQbkVQLVWgjOC7U4KTlQ/2CNibG+hKvBO3RwF7OA1/0vpJ6ERtsmOg6NYSMLBHTFSpQqVUhVJUhjd2HoCTuOBAEfbSw56Up4wj8qzXX7G5028eYPuF/+fY6+Ho0aNw/O7j5JePezmcef45uHp1Cn689lvww/X3ws6tL0GtWoPy1N1QedUkbB56AVaWV2B+fgHqm3WKtEeERblTp5fgVPkDlL8V2Gfu39zt7M+LnNY3nhXtFwNQjsM4Ej/zmRhzuvYb8EbqIiDTxd7EpVLFyvaD9kXLKHqcS7v1NK5PaGTnK8ajJ+NPmj1ZcrfkJ0d+1jUm+xqKHlBZl/nsincD9nmR70mNPcXZxcWaot73XONYabrGl3Bht0b2Xwjs9+3bB2OjI7RBN83W5F/PPxMe9onvHfpClJi7hViE9sXeKlwe76ly6eIlePbZ75AVXwD2vmd4SB8UCAoEBYICN7oCAdjf6D0U6hcUCAoEBV7BCtwugX2Oy2zOU/C5UfreEhcE9rZyXDeOdYX2vQL2FDFfAvLpxpvlqStTMDs3C8vLy9BGb+4O+3PTzXWlQvA+AHu/keYL7Il9lNDN3Nx8VAJvWX4S2FdrERw7fie87vu/F37oh38Qtne2YXZuHl566SzMzMzB0tIKrCyvQavZhoG+ASi1S1BqRT0C9rLOFH+p4ZskZ4sj7J+CP27+JHQ6LahUymTxg37wOCbReQapUblcJUD+Jng/nEoAexug5yJxrOu7MUhg/+/G7oQDBw7AHXceJc/m9bU1mJicoPPgx/t+C96w/r/Bxg99Hsb+7hJ0/uh+qL56Cubf/ik4+9I5OPP887C8sAIN3Ai3XKHsW60IcNPZD1ZXqNzfWRrWBg23X1eC3xC2ElxJy8sV1svc08A+hrfJqNi4sN2PsC8Gpv0BaNZZWax8d2hfJP8ix/jNOpzaKbKehonQ2wrRtc89KpE5jDOysy1y68V1v3bagX2ezr7AnmYPY0LPK8N6Jns/3ZcxI+gbulouNF0tfnhGZCt5sZEs/qQo+1of2YPtR2A/Nga1Gs61OOdex6azET6px0/pURCAlteFCxfh2b99FjY3N2Fnp+ExyjhpiLD3liwcEBQICgQFggI9VCAA+x6KHYoKCgQFggJBAT8FdGCfdetvIjYrrrkRIuy7rCokgEIX3uQC93sB7KOow9HfpRI0Gg26Wb5y5QrMzs7S5m8YYY+wvtVq0Q093si36ZhgieNzBhQB9jrP0TcijX9n2CIj7H+3Mw7VvjIcveNW+P4f+D540z1vhEq1QoswFy9ehqmr0zA9PQtTU9dgc6MOfZUaQBMA2hGcKu91hD3XlV9JWC915HahJc4pYYnzFPxxA4F9m6I7sS3ow99q4pjkzZAr5SpFaL65/CCcqDykRdi7AHsEbx34zYPsl/z7tcMwMDgABw7sJziFPsp4Duw0duAnBn4bfnDjX8L8930GDvzgKlT+5H+C0vEJuHzqt+ClF8/C2bNnYX11A6I20CICLijgRrTVSg0+VF2l/GNgrwFxfQFTLSSIM996iiUnFRuMtQF5eb6SC4XK4pUD7GnUFQCkrtY4RfIucozPnMNtth1hvKnDesvFufB1SC2OZdTaqEY3+zaZQ/frZhrYu2h8MwN7s32+Cwkywl6eH2h5hy98kg432cboerLFGRfAHr8DlHEeJhd7bQPaeBbnKZ57StVP2uJIYA8Rfa/AuVtC+wvnL8DfCmDfaOCFye8VgL2fXiF1UCAoEBQICvRWgQDse6t3KC0oEBQICgQFPBS4/VYtulR6m2rHx96m4resyPcbANjLm+IsOF8ogt4a1VgwwjQDhJhR8bFtB96hl8jOo16vw5XJKzAzM0OwstlqUkQz/rzhgX0BIOcxhJNJPbumF8D+k7AP+vqrcOiWA/C67/seuOfEPbBv/xjBk5nZeZiamobJiSvw4kvnYGF+CaJWBNCMoNSGHgF7lFAQ4xSMjrfYlcAeU092TtMxGJUprRhwPwU6B8VCE3b7naUT1D+xJY4bsMcoz986xMD+U6X9lGVfX43+xgWsVqtJcOofDH0UfnjrvXDxjv8AB35oFfZ97l9B+47z8OzrH4CzZ8/D5csTsLO9AxW0GSrVaBGs2WxBrdoHH6quUX4S2CcgG7sfpTyg6S2LRvogzIqcDsC++1ntAnH1HFygvW+e3OWek0iBySpZhK08S1S6lux6YD2d7d2amFOOeb3KX+TeXWBv6x98j55IuwEi7F3sevLGWALYl8sE4GW0fbVcIf96jLBHcI/zIuaHXvYI9AnZky2OPpaT39+swF7sg2MC+/PnzsMzz/wtWfMFYF/gZA+HBAWCAkGBoMANrUAA9jd094TKBQWCAkGBV7YCR28fZQHI/1y8pK9yIso0+w4/8UkW9LeR0V0GIwqkZQEHvaLq/jVpVk3wQTkQ2NuMSilIkSULcct0KG4eaBFGGepI8gZvdwhS4mab12auwdLiEmxtb0Gz0SRbHIy+Yw97EZVvG9K2ekooeb2nQM6umXn4K8Pe2Gf/2Fiv621L1+M51rxIhH2tvwx3Hr8Dvvd1r4U3/ODr4cChA+RHvLi0AleuXIVLFy/DhYuXYXZmHurrdai0S1CJKnCyLDadrT8CT9QfcWhdntrqJCfgjtHwyvcYYY/YpJA2Ne4IGxgRhXmsegres+8rDnVIJ3m8/ghBe/liGC7YvvZmfM5E8BHhYf9oe4yiPTGCFGuEYx6j+xHYv7X2EXhT60F4bt8fwMDrrsFrvvEx2Dj4HXjy2D+Da9fmYHFxERrbDYg6uPaFXs8cqYoLDR8spyPsVd9mAHsOtu8WTZ+vP5aRng4Jx2nCIXzkP21wNwn/C3VJoYNcIsPNNFmLYnnQslAFcw7ajTJ357LVfQz5LSSKceIxY14PsE9JnDvkiwP7LDiv10GmcVnAMevuMh6uN1o+bxxnAX4yWROR9TgZ0HWeAiZKMDwyDPvGx+Hw4cMwODhAT9jRZ+JzHKO06ayYZ/V5V5ZHP8XcjilloECE8z4eL6Lsz549B996+ltkh4NP9Pm+QoS9r2IhfVAgKBAUCAr0UoEA7HupdigrKBAUCAoEBbwUuOPomIL1HB0rkJlGi+JIU5G1ThMsgF4+di0rkogYF29a7/ETJDQL4+Y3z4TpNkiuoDvxeYb0+nGZQF6A+K7AXsJ6WxNy4Qa3Tx5KrvRRRNH0aImDwH5hYYEi7tHbnvpM3KhThGGWPBnlpqOFXfS17CFoGRMJVpBD8cx6O8qUqCzap2fubpjZLJ+SigH7RzvjUOsrw6tefQxe/ZpXwWu/9zUUIYlWMouLKzA1dRUuX56Eq9MzsLSwAvX1TYL1VajAyZIPsPdrC0lSkmMGbWwEsKdFIoTiZEgvIujL9Pex2lsY6pt2HSl9kz16uflkIoWsqQSHEuCrzWgB4CMH6nTMJ1pjYmNlPkqeE1iNe8u/DvdED8PTg78HzaNn4U3n/z0sDH8TvnDgl2BtbQPq9S3aFwDaeJpUxD+KPYWHYYny0y1xXIC9fdEt1t4GdH0BLMPHGOKbgN4G7IuAZN960ZBJDbNu8FnMZ8YJ7gJK82civxS7VeZu5aPXPg2F/drGc637+e+6FYPrU2nda7t7wN7USf97L4B9kb4uckx6+pTQnCPrsW0UPS9W+4YGh8i//pZbjsDw8BAt/tJispqvxe8qY/E9QYu653ry/I4nNYJ69ZSC3Ly2XKZ9Vp7+5tMUXY8Lub6vAOx9FQvpgwJBgaBAUKCXCgRg30u1Q1lBgaBAUCAo4KXAHbePMnvTQL38mzLSgbwkNdcJ7HNhvaiPV0O0xHmWOBJRJkB9FrAvUAmFzbUoe1cPfVmcxHUSQuCN8vT0NAF79LFnYN+gqHqGNXK7zowKB2DvJ4w1tQT2MUh18bD/ZGcf9A2U4Y67jsKddx2FO47dAbW+Pmi2WjA3OwdXr87A1elrsLa2CTtbDfKur0RlKEflPQX2eDrz3gdtONn/QTWOOKpTWttIEMgjTKzpJaLBn6h/QqjVxe4mcX7Gf2QBe5x3Prx/kxI+2t5HP3lTRQ5w58WECE6VPgQn4APwV7VPweLw38BPrnwapmtPwaf7fkpEhLahFJWhUqqSzz5Be8DNFQHe35mnfF0tceQp1AtgL7WWSvHUyzWwRdyn33ebuK4f2KcnlrwFi10Bmm7NS6TarXJ3Kx+9cjcEsLdcI/YC2BfVLy/a/rsK2NNTfMAR9sLqB3+nWTiKYHBgEEbHRuGWI0dgZHgY+vr6eFFTbVDrDuzVgr8E9vIJQoyyR2D/4kvwzW8+TVZiAdgXmHjCIUGBoEBQIChwQysQgP0N3T2hckGBoEBQ4JWtAFniZMF6jRZlxu45RthbPCCsO++pyFtbt3jQJRfQkBlZr54kj1udgPyibol4dktou7kw4DPSGNiLiDeMKu50YH5unjzsr169Cpv1TWjsNGijWd3OqFcR9tiWvGcgEmPmuyjCPjYx5whFfpGBgdbF8aazj7Yxmh7g8JGDcAj/HT5AY397ZwcWFpZgcXEJlpZXodXsQCkqQV+lj6A9tCI44WWJ4x5hy571fAriOLt/9EtwvPYWnyGq0n50YUydEfyLHBl5I8RwgWEZVWT5hw8wsP9Ec5zqiPAIoT1Z6QiIdbL0QVrU+FrpUQL1v9j4HFwpPQl/XH47dFBDwvNoJRFH10dI/BHYRwzsP7qE+3hkR4mbqvYK2Kc740YD9m6wnnpU2fv4jNFCw9F6UFFIbOuDwi3IeATCll9yLnHTwadeqQh7V1ivzlG3Osm5UU4J19MPvQb2Repa5Bi7khqwF5BeWf90OjDQPwAjIyNw5PAhGBkdgYGBAfWEFIF7GWmvMo8j7KkLdTscsS8Rbz8iFmpFP6MtzosvvQTf/Jtvkh0Obiru+woR9r6KhfRBgdYNTe4AACAASURBVKBAUCAo0EsFArDvpdqhrKBAUCAoEBTwUuDobSMJ7/pEdL3MKWujWb7zo1QmnE2iS43YaHmaFTWZQQr3eQB7rpOVQqhi84C9zCPTaEZUUN3kZhAT3RfftXMksJc+4hhJv7K8AjOzMzAxMQH1TbbEaXfQtx5NQvjVS2DfrbyusJ4OTNb0ZrHEYeskWVs3YI/AuVRqw8jYMIyMDsHwyCD1206jAatrG7C5UYet7R3yWMfNUAdq/RA1O9BpdeBE+WE4UX0Y0AM+38PeA9mRFxKPbPzve8a/Aser98IL+/8dDAwO0KauOL7wSY5mo0ULRgi9yQM+YkuZE5UHacx9dGHcgPTy+ZCc0Z5VXQHtPywtcRpjFFVPIErYQsTA/gPk8386+gRMlp6Ad8EXYRKegP87eruwh+CIegRPPEtxiD5C+wdLDOw/tjSSrmhya4vE570B9raz60YC9u6wXp7uuwczXWdRTre75bKHeKGXDxR3WBBNXz896qVcauRKSjK3rm30KEb0gNjT2vvA5HlnWfDYK0ucImOmyDHdxhEzdaGZsL7D6ybOxf19/WSFc+jQIRgbG4WhoSEC9uQ7L6LsU5vOat/VVL7C855XbtPfdDDdiy++RJY4GGHPTzb5vQKw99MrpA4KBAWCAkGB3ioQgH1v9Q6lBQWCAkGBoICHArffitGl/FLQNGMTUevttiuwz6hTZp7axrfWQz3hPeZhs6Whm1tjczarfY1BlPVINP02N8sHX88zdwFA3aNHIoKeI4o3NjZgdm4WLl28RL9v72zTDTRuHCrtAPYa2FPVxM19YswYnaT6NctYew+AvSMmNiCQx8mSWhaxAXvZcoyw36DMH23sAyi1oFIr079qlW0OsN9a7Qja9E9aGFSgUipDhFbBHYywf2jPgD2PlQhKlRK8Z/TLcFflFLzwQw/DyPcvwFZ9A5YWF2BichKWFpdhY30LKqUaQFSBdouh/YO1WcqBgb02i4jFAOG+THDc+qKxoY1Y3UAeAGSE/aPN/Yq1S4glxzt5/JcehqfgUZgqnYZfjh6jCPs/Lf8Ul8sPoHBLqR4Ue0oQ/8GyHdgzzEqeSckW2NoTv1fES97Uh+scWy/Jz7PscORp6TOai6d1hfV+gPZ6gafNEiUvz7zPMwZucem0I1NQXJeL+t9PP8ra+xBxNdKOy1vo9m+82yKHDb53659ifZdf+yL5FjmmW034OhsDe3VVEcAePevRx/7ggf0wPj5OUfa4KTfbhrE1joyyF7Mf/xDBF3F9+TErfcbDv/TvKBLYY4S9DCDIVzFOEYC9j1ohbVAgKBAUCAr0WoEA7HuteCgvKBAUCAoEBZwVkMA+E9aLm7xMFuAA7PFYG0jutgBADegG7V2AvV6oKCwF51X945DabtGF0qaG62fIrJXBj5yno/ytsF7LJ46Up5IoEpueUo8i2NreIlucixcvwtraGv1NsF5A+yyd+UbdPiR8N51VwD6nfxLpbEXflMBeKmwOLAb3wsRAtDYG9p9qHYByOYI2tCGK2tiraiPXcrlKvuoY9Y3QHm1cKJodyoCx4fdU9g7YU2vKEZQrZXj3yJfhrvJJmDz1O3DLj25Cq7kDKytLcPHCJZienoH5uSVoNTrQapag08b6VuCh6gy19aML7DHPYbRy2QTViKP4KURefxlwnsdoklhKYP9vOocgUhA9tonC85SeQICH4OulT8IkPAm/HH0OrsBp+NPyT5O9ENk8dHDtA3/BE5IMcigS9X1lXnBIRtizT75+cufD+uQJtnvAPkOyjBN6N8q1zxLmu4Yi9oncLSst1fVCTxPYu+TnkibdEG8qnsoiF4pn7grbRdZC1RLLdub1MXGuenelcYA/sM8rsVi/5eVa7GmMvaiLPJfldZTKEAvzeH2oVqswODAA+/btg337xgnaVwnYc4Q9AXthe8NdG1+zZH35ZxdgLw558cUXycO+1cLrV2ZIQKa4Adjnj7uQIigQFAgKBAVePgUCsH/5tA8lBwWCAkGBoECOArdpEfZ5PvPdAHviM4uFTjpWVFQsjzJpN4iJW8VuN44JAM5/6LY0id8twF6lV6YhmogRwj/tsXBZloDzCtSrR83l/p2pEH2VqQ3iY2oshy1v2Fd2p7EDiwuLcPHSRVhZWSG7EvxMQvuuEeZ7AeyJA8g47VijXFivHSePylj78Dp/9z7CXoIP2f86pBfwQ62MxMD+9zqHKaq+2W5Aq92AdqsFpXKJIiKr1X76iSC52ehAo9GCZrMJtWoVapXKngN7qAAB+/uHv0TAfvZtvwvH39KGSjmCjfV1uHDhIly6NAFXJq7C6moddrZwVQEj7avwsAT2i/tEMHgM6ym0XQB7aUMjOzMRSStAkgm9MKcPH+AnFH6/dAtBKPk0CZ4T0vbhROkhuAcehK+XPwUTnSfgH8PnYBJOw6ejn1aby/JGudw/FFsvrCPeW7pG+X9saVTMEdruzapeXGuOOZV9bBuW8QmWN6W5DOrY8z0rdfqE3o1yXeqmr/7Zy/Qnx7sBPXWY6Jqfa7qkLv7t04/PhfU0zRQoo8AhEuTSWlaOhZzb2LCfG3k2Qr794Jvepe5F8ixyjFtdtOupgO80u4rvA3jN6Ovvg/GxUdi/fz/s37cfqlUd2OOiJEfby/krPf/Gn8fWhsk9QnAalMAe/esDsHfpvZAmKBAUCAoEBW4mBQKwv5l6K9Q1KBAUCAq8whRIAHtL23MZgGOEfSJrC+Uxy7HGcVk8VlOLDCasN4B67H4jIuC1uli95k3OrtnPqDZJ2GFCew6xVxtkqvQiz6xNa2lPTGorR9hLv24EuctLyzB5ZRIWFxdhfX1d2eHINJnxb3sM7FNDJ48e7lGEvb8lBOMMt5cE0jnAXqxOfeTQOmX7b1qHoVIpQSdqQgcj7Nn/hr3VEdYjNY/KIrqe+5z8iMsYYf/gHlriRNApRVCrVSnC/s7SCaj/wh/Aq/9+BJ12C1ZWluHs2XNw4fxFuHxxEpaX1mFnC+s2AKWoBg9VRIT94n4tgrMjouw7sdc/DUqpsUVry1s6sP80/Jxc9aJFLIJGIjr0ZPkhuBNOwFPRJ2kvB/SzvxKdhk+X/qHmW88AlIac/FcCeKDM9X9EAHt9DNDTASrqOJ5E5PJferzkAXvXMSZzzjqTs/PJO+XsY9y3Xta9wrWsk/mJwODM02uvgKfL+VysbIme/XWz1sl6OsS7ZLi0Izlu3erFp2ROtLRbVrlVZMXsmfn2gW/63Mp57nHgW75venMOwrmOIubLZZ66cBLr8Abc1VoVRoaH4cCB/XDwwEFa5K1UcHNtTI8R9miKI21w4r7W61TCvT2MiYMsccT3HPz5wosvkoc9LpgWCLCHEGHvMgpDmqBAUCAoEBR4uRQIwP7lUj6UGxQICgQFggK5CtiAvdd9ui+wd4D1mcjKZpFj3kHqMNwSti2hvPppAnu6wRU1SAXFc6S7ijJTQE+zv9EjFcXvBBk7cWYK1JuLC0axHD3PN8n4e7PVhNXVVbg2fY287FdWVhXADMC+WFCqO6zHznEA9iKSG9N+5DAD+081DkGpjMe2GWILckwR2wSS5UauCFhwq0B8myPU9xLY41bFHehA/0AfAfs7onugc98fwl33NmCrXof5hXk4d+4cXL7IEfbLyxvQ2I6gWhqEEtTgIQG8P0rAXuqDwJ7rLi1xOFq4S3S6DdhHEXz44Gbu/GVLcAWegs+Ufh4QRknbB4ywp3Okw/+wDx4QTwggsLfNeSVl7yNL4VR2aL/bwD4uKW5j95n55Qf26frJOmWBvusBmoUGhzioeLlu9i7OdTMkk8sBOSjdmn1eFLt+UBzAn1FSxkICj0q/2u0WsC/eZ9m94ZOnT1o1YxQ7KcV8xE/PYbm4gKu+d4gFYYTzQ4MDcGD/Adp8tq+vj6LsKT1af8kIe3raLwPYl+Vm3PGaKz3NJBZGca6Mgb1fv0sNArB3ng1CwqBAUCAoEBR4GRQIwP5lED0UGRQICgQFggJuCujAXt2j591k6vTFFdinorgs9dPT2CKwHYF9tw1hlWWNiH5PWeUY1bJFwcv3smx2zJYReEcveoPB6eBeL0feFsuIOumb3261YX1jnXzsp6enYXFpkSPwZRR+xl4BVO4uRtijhqlbd8uY0Ivtmj57OwC3QSxSFXGRKALsGaaL1mkwGj3TYzAdwYcFsP/k9gHyrS+XEL4AVFA/8bRI1MHfEdxXoFKuAnraY/RkK2pCu9PaU2CP46pT6sDg8CDcP/hFuL3zZoje/X/Bgb+3BEtLC3Bteprsl65Nz8LC3DLUNxvQ3EEe3wcQ1eBhAex/RwB7HhUxsI+hPS9MJFfCukfaoz73j30xtVH0seoppzHxV6V/q7aZVueTWG+Ri1v3VN5PeX18aSzDs14u0LC3tX5epsfNXgB7p6aqRHnTtj03r+VZHvXWQ9KR9Xp56X3M/cv1UyM7dRHwGue2S8C+CxA3LhPOzd41YJ9bNz9wawP2eX2Q97mzKDkJXctxTSeL801vVlOeY50273dSruBTWIkVfoqi7+/rg/0H9sPhw4fJ075WrbHdWhdgz+cwd3KpjDuliEVIyl88FdjhYAH83iI3nS0SXY9lBGC/W6M15BMUCAoEBYICe6FAAPZ7oWrIMygQFAgKBAV2RQEJ7E1Yn4VT6JbxOoG9nfdYw2xVG9WtqgntLRH2EtibkYB6VL0yNqCN2ZI4JgGaJKazROvTDa+4wU11hhbpj1Fq5Htvi6inoH2VmLKR4JnfFVH9ANBqtWBzcxOWlpdg6soUzM3PEbDnR9V94x65xr7YjLCrFdhrCiT05Pe/q4C92lxVB9El2uRUV1UC+3/bOARlTArSJkaAEQr0xuh6PA5/cnQkvjrQoij7N++xJU5UiqB/sB/uG/wi3AH3wJW3/ja07niJFoMW5udgcWEB1tc3YbvegMZOBJ0WPgXQB6WoCg+JTVs/ih72qpfRSiYrwl4/S1KhxYlTSM0zIhnq8qq+t8A/Gf78rsx7eiaZwF6zDFFQq6cR9n5NvVGAva0eaWBfZPbx0yOZWgBK2ZHxBU8bu/JNcX4mZi5tQcYya5IHvJzGtd8za5yaeGPcTtOBHxMXczlnqtclq/yuEfapUzP5hu+V5mYH9r7w3Te9rY8wD1S91W7FEfba1YWscvA5p1oVDhw4AEcOH4ahoUHoq/UpCx1cGOYAhWSEvSyPrXPQkk08OyZOUkwtnwpUwP7ppwvZ4WDeAdhfz7wVjg0KBAWCAkGBvVYgAPu9VjjkHxQICgQFggKFFbhdbjpri5S35OoK7FM4JmE941fdLNhrfV8D5cy6+Y28jWaT4J1vlhUwl3e06k7X2KDPhC+yXGFlk4iw1y0F9LpqZTBM4ZqrekUAzVYL6lt1ssVBYI+2OOhrT1H2+D9PyEPwXUXXqeA61Tl6dgnOpTYV5nd5T1wGCKS1BvRFinSH38Qe9mpcUOOkigjsk6P+w4d509TdeD1efwSeqD+Sk5XP8gt7tEfliLyQ7x/6EtxZPgFfu/ufw/zgX8Hq6jKsr6/B9tYWeeuzxz4uKlTJDqcUVeDByizV56OL46JeIiIdnyRQ9kE6fDTrJ2l8RrNokUOcv+USvLr/rfArA4/BwtC3YG3fszTO0Caqsd2AnZ0d6LTwSZbY9gaH2J2le6hdE80nYaJ1WswFyfKe3PpEOsJenIPaKd8lwj7ZLpcI9N0YE2Ye+cDeZ3xk1zBdTn777cA+dZXYRVnSbaV35DmrFmNskN5WDTG3yZEuhy6eGnoWWpOwCPmZ+XuS+YtFYznhFgT22qYLPM67lO8O7NNx+3Zgnz22ksqxgHlQO+/z3RgoLmW4pEmM4ozVKr1rMx5RSTRJLdxShD1GwuPcK7QTG9JLYL9/3z6yxBkZGaGIe3xCi/ZAUcDevjBPiwIC2ONFPK4jA3uE9e12G1568SX41re+7f39QjYoAPvdGK0hj6BAUCAoEBTYKwUCsN8rZUO+QYGgQFAgKHDdChy9bSTOw7JDoJUBZ9MXvhk3a6UAb5fqZtGmDKsVa06p6HtMlU2xEzfRTBG0TdrSJci4S45XS+Ybew/HPvfSykZacKQi7E1grxUpI+bx5lvevGOEPQL7ldVVmJmZgfn5edjY3IR2u0W4XMJzbbUhCQGMJhFqFt64eHNON/AYdSctW8RNPKWTEF5ojJF5+Og9PT2AN/adDm9yJza74zZL/aVW7isKqb4R/aOakAH8qY8SA1D/I1m+bYEjD0bGPvZ6DUUZURJu/cbhYh7strHNwP7j132+mwOCYVAJ7h/9ItxVOQWPDf8juFr+GjSbDfqHwIYeKCCLhaoA9zj+S/B+Aew/tjiqj1wxAfB5wC9eHFARyPoGtBbYyX3IB1CkJ5ZWAnjt0N+HX+l7DNYPfAfm3/FJGBjog9W1FZibmYdr1+agvrIDO5st6LQAWs0WtNsdeFP5/XBP+UF4YuvjcHr7Uc5Xf6olHlBaG+JKyfGgGKpq1u7A76wO5XK7l+EKE/UyzPHtu8jHp6FPvdzP+aQWWWW46m7BxOpQnYingb19+ojfLdoin5OXu9+1rT4570Ha5ENqooB03c1xY/6tPNodxpitFXnj0rXlefnEw8ihf6T1mYpeT37PMM9ydaWU6WUghbgmx0/cRXSd7u/vh9HhERgbH4V94+MwNDgEVdx8VvvewNdvORXzdRnnfL7ex5vZ6vv74LyLc3+j0YCzL52FZ5551lW+VLoA7AtLFw4MCgQFggJBgR4oEIB9D0QORQQFggJBgaBAMQWO3q7DtvimTubmBOwNuFAI2LtUPydKn/mwAWXNfLXPE+lNWG9ZZJDAnrI0rWwM8BhvAos3yDG8zPKtT1dTRBbLKDl8PL7Thu2tbVhbX4PZ2TmYW5iHtdVVirzn2Gat7UbH2dACvocLArixHUJ3isgTN/LKxkfAE0yL6SRUqRCw543wOKq5Q3nJjT6TwF4I5uHzsNfAPgtUugN7s8cYBNt9pM2zSABDAuHCE1sUrBZ3iLIUcsZwOZM4DbslUB3uG/0ioD/8/1v+BZiC09DutKHTZqslqgpGbGI0ZlTi/o4A3ledo2w+tqgt+ol8k+chA3d+j2F//EqOTBWRTOMQxxwDe4T3rx36cfiV2udh8/AZaL3r38P4vlFYX8dNmGdoU9yZySVYX9qCTrNE9lEInN5Uej+8ufwgYBT96Z1HVbE6HEyqnKyPi72Lu+DuKfOAfR5UtJVkOyapg1v98spOfm6OfTmLWs/wzHGRNV6SNTb6LvGhlSqnGhznIH6zTJy9APZ8SXUAwm5dZk1l6/siZboeo6fLOkbWyTVPvWFFjknN4g6a2xZT9J5KjA8N2Ms0vBiZveMAXcvFgjdeU3kBXr+2UygAXa9xo9mhwUEYGR4ma5zRkRGo1Woqwl6ebUlgH9F8roC9uK7jtZsd/jjCHufP7e1tOPvSOXj22e8UHmkB2BeWLhwYFAgKBAWCAj1QIAD7HogciggKBAWCAkGBYgq84oA9yqRDe/m7LbreSusogxjYG/RGQvPMqHp1uCf2KSEo7cBOYwc21jdgZm4W5ubnYWVlhaLg+BZee2l/mNhHd4OQ0B2BO8N6BkXSF1/ewOP7eAMv5VKR/1G8GSdG2MuoYAkcGKLwcoIPfn45gL2d1ZjqdWmHEWEve0MtDMkxpgWfy6caOPKbexGBONXFtldAsdM88yguH+C+MQb2n4FfgKnoa9T/8h89dUHAHvsX1AbKD2QB+0Rp0h5HDHwaBZwPv2J99b0bcENF1oC9//Hfqwd+DN7V9wWoHz4Dfb/2R3DLrYdha3uTgP3lC5Nw7rkJWLi2Au1mCXCDZqz/G+F9GrBH6xsej/HTH3pl04A0APv00MkDo/nAPms4Zi/k2MaLpWbaqLLA7hz+bUWoNxGwL7L40m06yetnOnsdALc60/UF9y7H0SKhR762/ItMk65lFgH2HNZueYKP5v14bpS/qa8luPkJvRlf0Jnf89/VagUG+vtheGiIfOxHx8YI4leFJU53YM/QXn5XkcCei4voer+1tQVnz56D7zz7XBFJ6ZgA7AtLFw4MCgQFggJBgR4oEIB9D0QORQQFggJBgaBAMQUSljhGFp5ImY62MhEXSxyX6rtE2Mt8LCHUqfZI31bjZjqzHSpvjmaXkfNyk9v4YwvQl8JYNplVTdfEk/AAI92p3iIautFs0sazs3Nz9G95aQm2d3bIkiYhviuwJyhMZvtAvF28sG2nWvdCucKwliA+Anv8n4iwjpcIyoBbkeIN/xPVJ9XnVG3K9MYH9m6wHlukW70kB20qylL1udiPQEQvCrkprxjYs070xIJmh1DkHHQ5lWQaGcl9PwL72in4TPQLcCV6SsF6CYZ0YC/f8wH2XA7vdKAWddSMoUF77eSjxSOybqZlDNp09r6BL8Lmoeeg73/5T3D70Vthe2cLpq9eg4vnLsHZ5y4TsMcIe4RNfsDeDdZTK/a6U5SFhZ0wu4JFcxz0IsI+XYYtwl6vWRZF930/Hjiu4D1ZC3fA34Pu5zPDE1oXAfbmMWaZtjq41isr3fUe321+c83bZ45M9EWi88WioiUztUgrr6fad6O8OrIdnijI+O4kF9TxGowzY6VSgb5aDQYHB+CWI7fA+LgE9hWKsjeBPX9n4Qh7XoAVwJ5+i/dSwPJx0XOzvgnnzp2H575zxlcylT4A+8LShQODAkGBoEBQoAcKBGDfA5FDEUGBoEBQIChQTIEsYF8ESmQGML4cwD6DrKXwkRG5JkiJQolWVbXNZHVwT0XKG21REN0gi6j1lI1OiqjFbxDIxUfTxYaymAdakrTaLdiqb1GEPQL7xcVFioJrode4LRjcWEQR3JQLEosAXGcR1S2j90oAm6s73oPqncPvgMfLT4ioQYT9IgKfdHYfVb2MsHeH9dKePacdysomTsdrQgLwaOOHoi7FvgFSbAns8zzMvTsn4wBs//1jXyJg/+edn1fAXj0lIuChXLjxBvbEgTQtNA97flcOXAZGcgGJxnwFoVKH/veqvnvhvoEvwdr+Z6Fz3x/CrbfdAts7dbg6NQ0Xz1+GK+dnYHVhAzqtbsCeRUhG2LvD+oxpZbe6QuWTZYmTB/u6VWQ3gH238u2fdQP23ULeiwH7vYb1PMf35uXb177AXj+/6SzMiIB3gfipS1mXxQbXdrmmk2X7pnftxVS+8Y69mdsMpBf1JDrvvjWBPC6+JvN5wE8d8FyJ11S5aohQHi1wBgb6GdiPjUF/fx9UK+xjrwN7OT7wJ4J+iq6nCVcsKFuA/cbGBgH7M2eed5UrlS4A+8LShQODAkGBoEBQoAcKBGDfA5FDEUGBoEBQIChQTAEJ7H0hRI67QLoyntGCWZH66ubc0tzcNlj87XXIocrMieSXN9Ac/c5R0SlYYgJ7faParIpaIuzRR5xe5RJUqhXyFUdfWQL2s7OwsLAA9a0taLaaKZCksuM1A6tiBCNKXH9+Ol/40VdKsLHSoGOePfwtevQec8EFBPQHbzabtLEn/o3vn9i5l9K+c/jt8Hj5cfI6xwwpio8AtWiH4zDtFbB3hfUqXf4gywR6iScYcLNe1EQQFbITEgs71BdaJLqjZIWSiYdLFLD/s87PwZXOU2pMS3sK+SQAFiIB1nvFprOPLBke9oma6Eief4+UDYRaMYrfF8fKKNMKAnsanx1aULh/6EuwPPZtmHv7J+HAwf2wWV+H6elpmLw0BRtLW9CotyFqldUTAmiJgz727GGPljj86hYlnz8mcgdBob5IHmRbRPCedRNZ7hXQ1MdE94bbdMtuU2Z9NWCaLs/Izxo4n6NjxjGqWPlk1i70clYWrn1lXneKQHuzDrJsG8D3X7Cx9FDGwkDiWuz5fcF9DLp1Wlf9rcA++XyV6/xiTxcv8hNUF3vMyKUiWjgV8zBa3zCwH4DDhw/B2OgYWeTg9Zr2HBHLoTTlaoWpxVcT2KvnoEr0nWJtbQ3On78ALzz/optwllQB2BeWLhwYFAgKBAWCAj1QIAD7HogciggKBAWCAkGBYgrcfls32GbPsxA28rwB3xNgb2mOfERcfWSpZ7IuHCUtIb0O7VPZS/sbCe+7bAoriboeISrtZwjklktQrVbJ33x7Zxvm5uZgZm4OFubnYbNeh0azQRBSRvib+infer2SJQGGBbBHMMrRdh2oVsuwtsTA/lf/15+G2267hSL3MJp/ZmYWJievwPT0DCwvr0GnHcFn5/4b3LN9Ct45/DaOsCfkXKZ6U56ePiIvH7DPibbuymoFkE4MBG21RAB5LIGeNyBdcGNXcYCwzCFYRH74hc60QhOBjLBHYI8e9rboWxNi7Rqwxxrj0DPOPZSFoklxfEIHjlfvhfuGvgALQ0/DmR9+CAaHBmCzvgEL84swNzMP0CgDNMsQdUpkyyQtcWzAnoq09GU+rBeVLaSyz0HGrOM5f9pKcoXAPrXEtO75ugP71BMGiUMdo+93EdZTr8v8bhBgb5tTvedZteFoLFY3YK/3t3u/28eIz/EuY/J68vM7VtOKKqZtaGy71mdVXo3p5HlBa7jiaSzcWFYCe1r0xqeOSmxRh4uZtWoV+vv6CdgfOLAfRkZGYKBPAHuxQizzsgN7/ZEREc1PcfcM7FeWV+DChQvw4otnXbrAmiYA+8LShQODAkGBoEBQoAcKBGDfA5FDEUGBoEBQIChQTIHbbx3mAx2BED+VLW5YfSCsY/56K1K8JSfyPS/u1YZ5OJK3+ytxHEaNi2h5OlZE2ZuZSF979VP3pZXFGVTahPUcmc6b1SG4rNSqVB5uPDs/vwCz83MwPzcHG5ub5GOv7HksewnYgb3sSgnUGYyiBUmtVoHVRQb27/vIu+D48btgdHSEgP3ExCScPXseLl28DHNzS9BotOGzswjs74V3DP0DeKLyBJRKFRUlrixOPIboywPsc2C92W+p9hhjyRAdSeHxfwAAIABJREFUI8TfPfYVDxU46ccWxTnqfaTrASWQHvYS2OOREvCYAE++7wbsKSex9KBF2NPbIsKekxjAPt50lj+O4HjtJAH72f6/hieO/RqUqyXYqtdhfW0d1tc2oL80AJWoBoDAXoDIH40esEbYq67UTn43WC8q6ypt4XRpgFo4K3GgH5R0K80vT+tZbS2omw1J8oAMeL/LsF4OVypbXPfyrhtuCtpT5emaBeaLAHuzBnmR9frTNi5ttLUlr30u+Xart8/x/nXJPzdd+iErjZyHsBS2lOONyPnJKyCrG7S0wSh63GB2oH8ABgYHYGx0lDafpU1nKxUC+/hSvve2CHtjIUx+X0FNENgvLS7BhYsX4dzZc4X37gjA3mc0hrRBgaBAUCAo0GsFArDvteKhvKBAUCAoEBRwVkAB+/Tdrx2kyDtA26c+AD+vhjbfe09gnxelL71bzTtR/R5W5SHKlo+iS5gurTuUWaxslxZdj9YnvEkcv2xLBArWiyhrPcIZo9TxBrpcrdBNe7PRhIWlRZifn6dI+7X1ddja3lKblYpCVHkJHXR7HGqMqBFZ1mAdOwTtdWD/0G//E3jNa++G/fv3wc72Dly6fBmeP/MCnDt3AWauLUJjpwV/Mfv/EbB/+9BPwJOV01BGYF8qMzhVG7W6I67eAns79EsDXI6Nty5+yH6Va1mJTuAeR2D/nrGv5o381OcfW/R/CsanEGznfaO86SxG10/B15wOx8h1fD2yNJqRnnuRnJLlOBPvxBvPSu2Nn7wyGC9ClSJ4Ve0U3Df8BZiufgM+v+9dEJUiaLWa0GrgvzZUoiqUozIBe/lCYI+2OKYljlMDjScc+MkatyN3I5UPSJTWGd3K9clvt/LhMqVoLsDedi5mQHk1lvLV3hVve7U3RX55u5FC9pdrJL0LJDbrZTvGBuzpbBQTIm9Wmv3KG2d5n8ucXdPpNSlyjE9bzPM/q7wifaHXo9Np09NXGEVPCyS0qTsC/DI9aYc2OLjZbH8/R9cPDgwQuO/v64NaXw0qZfao51lUPKmknuqK1Eby0nxN+OGp+RZhP9rezS/Mw6WLl8gWp+jcF4D9bswGIY+gQFAgKBAU2CsFArDfK2VDvkGBoEBQIChw3QpkAnu+Q0/ln4iwt5Ve9K7OzKsAsMcsuiIhWwitGWGv/W2D9XwDzCBRbSJrK9QA9sqLXgP2CYgkQL2UQUFu+X6ZN51FEIAbzy4vr8DC4gL52K+srsJmfdMN2GP99fpKb1uK5Gdgj/8q1RKsLTWpOv/ifT8Nr37Nq+DgwQMESCcnp+CFF16EC+cuwdz8KrSaHfiLGY6wR2B/unoaSqUqAXtutwns8odt74C9K6yX6ANlslNbtswQUeTURKkpt/euKgP7q5WvwZN3/BqMjY/RvgRo67K0skx+wTtbO2TpUo2q8FB5hY7bS2AvTwkJ7PN7Jp0iG9izBhThmdBFasnay/j7xE4LomLs88+rTMf7TsH9w1+Aq+Wvw2cGfpHthKBDw7aEoB73XUZYr3lM68D+ye1PuD5IZHlGpdiDRUX0jKfebqA6zrkb2NXL3y2Y6ZpPMp3LSofZ3qz2u+ki275bsD6em4v2qt9xun4mAN6LCHuzX7Mi47sB+7yxkfe56rMiT+QVOKZbj2TDeD4qry16H7mcowqwlwDa7RbNexhFj9H0eO2XFjgYQV/r6yNgj7+jJQ6CekxLML9aE5Cfr0Zoq0PWYhqwp0UAzTInC9jPzs3C5UuX4cKFiwHY+52+IXVQICgQFAgK3CQKBGB/k3RUqGZQICgQFHglKnCbtMTRGp/AIcZNsIowN8RK4JjdgPYFgX2qD3M86VW9dXCv11+LUpM3tYLU8w2wAJEEhXThBLCX/rO8Oat4WUL4U8eLpLw4wCWVRGQj5rWytgpLS0swMzsLS8tLsL6+7g/smTqoqLoSetqXEILyz42VFpX88+9+Ixw/ficcPnyQfMFxkeDs2Qtw+dIVWFmuQ6dTgr+Y/a9wzxZb4jxZfYoAA5oHtVptBW1jcJ9/pr2cwD7PGiUZYa89OZEJ7Hlg3FU9Ae8Z+0u4Vv0GPPMD74Mjtx6h6Mi19TWYnZuBmZkZWFtdh+ZOi6LFP1Beo+N6AeyPVU/RggK9tHFsDGlrx2H0evZLRNdr2lABJJvNEicOY1YbOgtP5eN9J+H+kS/AVOlr8OnKzxOwxzGLQKtSrkLUxCdZEN7bI+wR2IshrzXSBpItC5XaW7sxveWdASkP94wDukFd85A8wJhXJ/m5Sz7pNFnA3hfKvwyw3jgnXJYeXLXslq4IsPctN9uWJWshU2wkbhRUbEwkobcNcPu0x6UOLvnl5SM36s7ayl0vg2xsjAtKVjs5kp6nJprbIIK+vhpUq/gPQTz61ffRNQOBPUbZVyv8Pn6uIvArVTWFU/ll7jP5rEvUwXmTn9qTczD9Lr+zdCIoV8r0JB9eky5fvgyXLl0mW54irxBhX0S1cExQICgQFAgK9EqBAOx7pXQoJygQFAgKBAW8FXilAXsbhrBCe03JxFMFvLNrytbGCuyFHQxCbuV1b+kh/VjTGodv3iOC8XRTLe661zbWYWl5mW6oFxcXKco+YbWj3Vun4la1z2ijT+H3TesBIsq+E7WhvsbA/uTb7oajd94Ghw4dICiwtLQMly9NwNWpWajXWxRN/9nZ/wpv3joF7xh6G5wmYF8lGNBqtaj+sYuC203/jQPsk+oluDOpkwb2eow9h38zHLmzjMD+qzDT91dw/o2/CXceuxNGRodhZXUFrl69ChOTE7AwvwD1jS2odGo9BfZpqwcmRzprKgaqiwN7daqILjiGHvbDj8FU6evwZ5Vf5P0W6LzAmpahRLCen4Ch2pdK8COd9ypLnCLAPuOhHO951vcAF2DfDQTayssDka51zMvH/vkNAuwdeL/55JOpi9sM5qpmdrpeA/u8fpXnlB5h73KMbKFLBL+5b4aPij51ycrXJY8Y2PMcmX7FVy8G9jgXsT1c8oV/S3AuNpoVWdaqFajVqhRFT2C+yr/3CQscBPVklyOOxz6hfW4oEr/CVyb6rpIE9vg+fh+Jo/nL6vpkA/bXrl0jYH/58kQA9j6DMaQNCgQFggJBgZtGgQDsb5quChUNCgQFggKvPAVuvWVINVqCad8I+12PrmcykL4V1uiZA3eJOzPnOKf6yzwE3NZHSsp/XtrliLSmh73tHl/Pg+/ZGc6jlyxtOmfc7K9vbsDyygoB+4WFBfqdLUK0l/gjoZXuYS/sSDhrvLFH2XFzO/TPbUN9nYH93/mRg3Do0H4YGx+laL2N9XWYm1uEpcVVaDTwGAT2fwn3bCOwfzsBe9x0FqDMj/ZrHuZWvmE77Wx02KSnWhrV7tTAMN/Ij6hOQ1oD2scrPImaU0R4iuhH2IkM7Csn4D2jX6VNUydPPQLHXnUMhhHYryzDlStX4NLlSzA3Nw/19TqU2xV4uNS7CHsGPNycuP09APZcIv3XZo3DYIkHLT4BcN/w5wSw/yXehJH2XhD1jnhDaNlbNmDv5pph9LcxhIotXKQHuTalpD7MA/a+sJ771WvWtF4MXfJwj66P+96iDq+FqSrrdc9uR9cWOjQ/ddWxHHMjAHs+X6+/JrYIcFvH631qWuIUGRMux1gHoPHmbuXjc37IzV95ouT5Kf4vz2RiRhLXvjid2SYC7iICnqF7mSxsBgbQ6qaPo+drHEGPVjdogYP/ZDp9DOB7uCEt948YuGKhnyxxZBS9sBiTsF9O+GKm5em2VIKdnR0gYD8xAROXJ4IljsuADGmCAkGBoEBQ4KZTIAD7m67LQoWDAkGBoMArR4EjhwcSgEtGA8ecxIBXeCuIN4QCFujR6QnVusBVq5G04SWvHg/XM/UB79ots8piF4AVRaPrj4ZLj3nNg15ZeYhofAL2eOMsILwOhfSoeD0ymGxpoMTRcsIlRG5Eiz83ENivrsIsAvvFRQL2CMd1sK96DjvJgDtstcN+3zH2wRBl9rDHUOX6WoOkO/79wzAwUCNwgGXv7GxDs9GGZrMDrSZAp12Gz85/FU7sILB/BwF7hPX0j8oVoc9UkhtkckuVPE+LHGOvTzzmU0MmaUuv26ULg6TkigjbCzEFvws3nR35CswPfBMm730Ebr/zdhgY6CdLI4ywvzJ1hZ6W2K7vQKlZhgejXnjYO1DM65oOWQ99lMUwywbpFW6PSxWLIMeqJ+G+kc/T+18v/V56A2DpSqUNhDvgHjgKbwaMrj8tLHH05risC5lRtOKhFEMVffSlx08yKlceKtMlR26W5Ua3iOusLsoDmnmfX1fXdznYXq42FsVTTPFCJm+8qY8d/D05f2YEPHerh331NL5kaJ/TYpy554l3G4sp6gvnXdN3s2fBmuaNjzhSWx/z+XNKXr42lfKOyfs8T3mXDXjlNZhaSAw8OWa5DPFUlXG9V2NV4/m4II/XeLy21mpoc8NwfnCAfekrGDWPll/iH0H5CtrNaYupcqFVLAxjnTBf/r4hbXa4nvr3Or4s8Ts85/DCMv7DKPz6Vp2A/eTEFZicvJInX+bnwRKnsHThwKBAUCAoEBTogQIB2PdA5FBEUCAoEBQIChRT4JbDA3yguLGjGzjjJk/POXGTp39g99QQ9698q5q4jc8A+upetkCEfW7sdA+BPQXZiwh7+ikAPN/Di5tkCa+1G3jTHge9ZGUUH7nLizw363VYRWA/N6ci7JvNJrQ76BlvaJ0B7BmjYv7yJTeIZXC/ubZDHxx97SBUqwgKOG273YZ2K4J2O4IW7o3XKcNn574MJxoI7N8JpytfEzWQPS4XAvYW2GPd/KG9eYSxQGWyJwlHxE/NLl3DhzG014E9+sS/e/QrMNf/N/DC//AhOHzkMIEajLC/NnMNcIM/5WHfrsBDpVXSe2897PPhWrGZRR5lA/ZxmdYNZ+VMoc5XFlsH9r51ygL23fPJXrhJg35fYJ8xsBQ8S57FNhiZB2VdAKZLGl+t89Jnl+kP7PmcZ+0lRM0rP3k9M/oh9ac2Vh2B/V5pmtffZrtd0u82sHdpu0sasy0ux7ik8Rkb1jqoa7n41FhzM/e0kVHs+sKGAuPCwgYBPV4H+gjYo/1NRVjhVCnanqLmaZ8OjJ7HDWjLwgZMn0fZMk/+k8BeaWIGO2jf9+jsoUh8zDcJ7KenpwnYX7kyVVi6AOwLSxcODAoEBYICQYEeKBCAfQ9EDkUEBYICQYGgQDEFCNiLmzl1w0f0I2kOoD/knYqQzwtTFVGJLsCeAYzm55qgKxpAszT3hgT2ArIzUIo3puUId0l945v/FLDHpxmkj7202oEI6ltbsLa2BnMI7BcXKUp7p9Egz3gFr3SbE0uEPYcIigUBEl1Ew7MJD2yubVFetxwbhDIG+pNlDtawTH62uDbQbgtgP/9FONE4Ce8Y+kkN2MtOulmAfRpe2yLsZatQLjuwl1oyTJT2Jsdq98K7R79MHvbf/J5/BWP7xkjP1fVVWFich5XlFdiqb0OnBVCFKjxc/m4E9kmNY2Cvj1qRxrKWcGrgA6kzX20C3GXtYbL1JEy2TntMktmwXmaSPKV6D+yZs9mXqFzhpWs6D+Fyk7oDewnhaZlYW/BNdzQviF5nhL1l/CSehrrJgH238RGP4Xj86P2iA+asDrWlcRlPLmmSl323RUXffHMHqpEgXj8UC0QK1mvPeWi+YjweecNXhuzx7zJSnqLrxYayBOtpI9kK/atUGJ7roJ6tcBjYq+9hchFZvEfliAj76wX2+OQXRtdPXbnqK5dKH4B9YenCgUGBoEBQICjQAwUCsO+ByKGIoEBQICgQFCimgAT2fK8nNkDTI+x16xvh1eB0+5x4VDyxHaoAK0Yuhh85g+GsO+buW70lbvaTd/7FRNKPkh72ZlS8gEUqel5E4iUiGDVgn6iIJcI+YZ8jgD3H6fOKxtbONqyvr8P8/DzMLy7A0tISbG1vK2CvLItURLgGZjRrCYywT4IahvVYyMbqJlXz0NEhYZUDBB4QMmB3dTr4DyuHljifhxONEylgzyANo6xl9L5bDLxbqnR3+h+XWIpKZGh9IKNrAdo4FxRZvVMCOE7A/iswXf06/LdbfhX6B/qh0+7A5tYmrG6swvb2NrSbHShDBapRFR6qSEucYcdx63RmGm30P8axMnEyRdRtR5rld1+U61p2vB7mUUWHRRrKTU8XD4JuNuLZD/RkaW6H/lR6RmZ5Nh55Quw15ExOv7Z2Z2hBUsgOVWZhnJ29K8SCY16Lk5+be4ckrx3G4pIN0IoD8nTM+9ysdV50fN7nNhVcj7GBe+uZqy30dxujeZ/JvH01cs3Xb0Rkp+bm8qbzwlCOEquzVvO90qPdEbjjNZNgu2Zvw1C+AhWMsBfQnn6vsI89+s7zA48M6eXGsvi3re38nUlG2cfR8qpFsr/44NT3sNjTHhfhMSigTnurXJmcgqtXpwvLGIB9YenCgUGBoEBQICjQAwUCsO+ByKGIoEBQICgQFCimgAnsTQ97+bi0fmNq3lhnIj9tV8UUiuricX+jR9jzPXuS3Jr+9Akfey26Xo+gl3f7yi6HbqTjSPzYOofVlyXib9s7O7CxuUl2OAjtMcp+a3sL0BaH80X7nHhMlNQfyUhVESuogKCEEriB7cYaA/uDt4/EthMi4o/HRQmiCH3qy/DZhf9CwP6dQz8JT5IlDjeGa92hzWwZbbghdbdU6TFf9Dgzp67uSZmF6MA+PmPkuxhh/56xr8DV8tfgseFfBrQ7arXbsNPcoX0B0GoINauWqlDqVODByhJV62OLewPsZeR/sZnD4ygJulKHZAPcYtHSHnVSSZN1SPZ7PljPAvbd3bfy89WpdB7IzLI1yVMjL9+8430/t5eXpYX+vuZfb0ueWHNznwF8YL2YzsSCKZehis2xWiuqcx5gz/vc1j8ux7gAe59ofNf2u6aT7fJN7zteU9cE1eu8CM1DkUcRPmmlBz1QhLvwlK9UEMgjsEdAz/A+9qTX36vy5xSRL8E77lmOv8dR+iqwQtZAnBP45Jv8/sZR+CIAQ2+I6WmfsMrhRtDTf1EE9XodJiYnyA7n2vRMYfkCsC8sXTgwKBAUCAoEBXqgQAD2PRA5FBEUCAoEBYICxRTQgX3Cx17LTkJ7E1AwVJO3rdnlK+hvRHiljkgQ5hs3wt4H2MdUJw3iCfok2mykEZH1Uife9JDRfaPRgI16HRYXFmAOo+wXFhSwpzwVsFdIXsktA54Jn4tIVr65F0nI6yXSgP24BbRjYtzYjjeX/ezCZ+FE4x4B7HHTWc6MYTXawtw8wN7O37TI7wxKy/Y4SWCoL9wc738LAfspeAr+vPyzlLLVbtG+AxjRiICnUipDtVIlu6H3lRdJQx9g779NQ+ZyW+YJ7V9GN6sS//KTFVNhz7btQ3MnxTyIbGsrd7+Athl8OD4url9cGe1cE2/qefJbFtiW2xq3BL0GnXyZyAfzCfuZRFMEsFdgMs4rtemsmwR6V6SOsFx5ElH97ksCcbt9NZfXBRfAbjbA55i8JzRs9c6D9T5t9Ukr21nkGN9hYUvPo64jYD2PArwCClIvouIR1Evozr9jJH2tWoOSgPEV9KHHKHppbyMAPQF99bsE7hxhj22OIb58Kk7OI+I7mAD7EtQjtDetDVOb0HYB9pv1Tbh86TJMTV2FmZnZwhIGYF9YunBgUCAoEBQICvRAgQDseyByKCIoEBQICgQFiilw5PCAejRaYRBL9HsiiFGL0rJCezzesLihv/OAvdGEFOJJ3Fym22sDKYk8CpFGoxwJ60Rhtk3m8Ah634jEN6Pw9XRUiiW6vhOhlYwAP0JWhCyNZgM2t7ZgcXER5ufnCNpvbW1Bs9XijWk7vEGtBIsJUwlVd64BF2zuWRDBpoiw/9lDP6P89zFP9K/n9Oxnj/99cONBOLEjgH1V8wqn7PXIejfc5ZbKbQz4nBnpIZIGjfHTCpbybdBe2CghsH/32JfhSnQaPh39j2IDYdxKmPtXRkViRCUC+wcqC1TAdzewt51f2rng03kF0qbhn7Ywk8GY46nNDu3TsF6eZ3ySZ01DOrTneul1SVfGB8xKaV4e2KnNLRmNT0Nyo73q2tFtgafArGEWYy77WIrrVkqWvr66Z/VtkT7vdoz8LA/M66eWCexdIvKLjj9f3QpMAU6HcD04sr5MT4zpEfUxUGfbGhE1X67wImylCrVqVUTcM8zn6Hu2viHAXhb+9sr6RkTZi/mCoL2Iuk9Ez4t5Qs4XEtbzTwH9Ey2Mo+hjxynt24G2vojA/sKFC3B1ahrm5uaddLIlCsC+sHThwKBAUCAoEBTogQIB2PdA5FBEUCAoEBQIChRTAIG9upkWvwiEq97XAQVhJLpbjT1QJbRPAH8bsCdelQ9vGGtZXjcSsBcMzgT2Asn5AXuRlwnsyU2+g3Ag3luAgXkHGq0medajd/0cAvu5OdqIFi1xYmDPsF/WSWkqFh1EcL22WaNIIRYaNtfq3oPqnUPvhCerT6pSkxHn7kDNPWWyikWPE0PTNugS7zGP71IKLqoYZ44Escf67hXA/in4dOtn1Bjh6Ml4LwGKyu+U4IEqQxJXYF8MbvlHuPuve3Uzlze0lOtHziPPv/561tcH7OWJGw8JO6zXTnBtr0izifpCgA7su/WrD8AtNj6cOyIzIc/4Kjw+lS4J6y39mYL1Zho5hgqc/VpWeZH1suJZpXTT11d7F8ju0zPdFgB8YD3Pk3FEt+3vrHr5aqDn7dPW3UybXIxAWA9QKfFG4vhPwXME7hK2UyQ9297IaHv+PU6jWw9iGiyHo+uTG9TK71sM9SXgl9H34pohn44jXx5ppRMDe77+y5e2L4T6NbGcrxJvbmzCuXPnYHp6Gubn+WmvIq8A7IuoFo4JCgQFggJBgV4pEIB9r5QO5QQFggJBgaCAtwIK2Juby/LdciK/BJgX4F3BexPEG8AegYEO9BNw31LrGxbYi4BxM4Je96YnD1hlmRHjncwIe9F+/XOZPwF7jKwr80ZzGHGPXuetVhu2d7ZhZWWFoutn5+YAI+IQ2OMxHGHf4QcbBGQRmEX46uAH/KEOJWIrBoAvbn6ZyoyP44omnrbQOAB+8PH+R+CJ6pPaIoBI4MnSPJOrEeR7XDZ8To9AEWTpeI7pZh1cq2O1U3D/GGv69fYnVT4EY8SYocUWPFdKJXhz5SFK87HFEacyuS3XB7DzCipURtcq6eeHLN2D2rMPUeGXHSJqeMuSfXK9JhPfZtape4Q9H2ZC0bwG5oH7LFhaBKLmlWXWlec1ez9ZI+sxaWKS0S1xEitiWlFiokvMUHmqSQdySzr7BYhPL9pQPNlP3UoqojHm56KzSxqzbi7HuIwXtZDsoEWeBnmfp8aU/6qhtYtcLYF4jo6gXIqgWmEjOIb2AqLLCHkRPU+2N/QvjpxXEfIYeS+uuyoiHq1zyCqHN6dV37U0AE/R+NJGR4ugZ0iPG8WKMSkWAGSEvWy4uo6L64S8XKh+NCIzENi/9NJLMD19jQIDuq1Tdxv/Adjnz0MhRVAgKBAUCAq8fAoEYP/yaR9KDgoEBYICQYEcBdDDngOuhdu48D9Xh5mR9PiBvInUo+2vE9hLPmKFweqOMxEnlmqZDZ0luMsu3eQzs0la3mQB+4SluWZ5Q5XPqLDMS0bTy+g6PARhfKvFvuc7zSasra6Sfz0C+/WNddjZ2XEG9hFFCnK0oHyJ4Hu6OY8IhupPUiCyYDAgHTu4rqIhNIYohcoT6y598h33m82UxuVk3h1gnwHrlUiukDaZDoH9fWNfcmlGIs0jS27Afq9hvTj1/RcFEgsJpnYmsBd/G10gh1havDihtiTooXGWRU32QgDBsUQzzDZ1PzaunDnr6ZH6dg97CTZtoDELxO5m5DdfKvzOsixgnwnr44sP/WYFjWJjzDipXif3+rlG1ROu9Vwb8oXQWYPWV2/XPrqe8ZIVZc9zhJtQrul0XYoc4zEZ8HizPEHAU1gElRJAjaxpEN7LzWB5QYo96cVPYY2DNvIchY+WNvw7ectTHnqEPnvdSx97ueItFwWwTvwUVnLzWWlNx33OLZXfF0xgr84lefFWiw5irpGXcbp+lwCB/QsvvgDXpq/B8vJKAPa+AymkDwoEBYICQYGbQoEA7G+KbgqVDAoEBYICr0wFbjkyKDYo5che+pe8++MbQP1GXIf4+iPYUkKDaBHCzYmw12/xRXxtukNuAEscVU9hG6M8gJUhbBy1KaPkYzcIzT9W87mPoVNy01myxGkjHQe6WUddMLq+2WpCJ4rIr35jfR0WFhfJEmdlbZV87DG6nqLscyLsoxLa7YhIe4HmCXryWgQQoRLQXtr1MMSXYEAGzsoxg37sGrBXizgC2nsQL3fklhwmvsfZ2ZJJi5MoPBN0dYlu56DhCE4NfkgugSQqLhdKtGFEn6NkT2593GNySoUnexybn7RQhD1TJC1zO1zlFDx+9PT0fmbH6sCeCspvRCKFwMHWw+x5pYG9WcHkOSKn0+RYM/OOG8jbfaSBve1JGL0pedHCNmGKAFBfgGwH9oYNR6rrJKbXdBILPwrgy8WD1ABxnwXcgD2n8pi+nKG162D11ZzHXL4OvmMmK6peH0cuY8oljalNkWNc9FUjTB9f6nuNBPgM6RHYV5m3i3+Gt7zhRU8gX0bD0x6wDOx5P1jNx1543UtbnITlIKWXm9Rq3vQaeBdXZPoh8yWrndTcqy+o8KKBGWGP1ykJ7J9//nm4du0arKysBmDvMphCmqBAUCAoEBS46RQIwP6m67JQ4aBAUCAo8MpR4NYjgwrSRwR5NWivWamomzpJqwxQTzfTGsiXd3cS/icgvMXH3gmz3cDAnnlTEsgzxmNoosCQbkHTbVNawV0R0NNNf6UM2D8YWd9stgDReLvVJhsc3HgWfeyXlpehXt8iWC+BvQSdctFFeDqIJyooF7nnrKg/Lc0QnVKR8SoxdNxtAAAgAElEQVTGVXwmTg/VHQj9RXQ9LhJwhL303WfSxWBI6+UU/UqOAN1Qxn422mGUe5S16JfUwBPGvjJ78XkSN8sVDfmuBhdTwdZiAUMuWkkoJH6qB1rI0UN4E5fxSQZe/EjrYAJMExbLv0U6VR+nMyx34usNsJdDRUOz+eyRtoT0f6WPSS/iJNN81wJ7Y8zL/ahJU/LHlk8VSZX1czrr93heTPaNmCspX1uvxeeWOFXkrKOSc4nSfkxW3mGgaMXJeVk2L12XeAy6Avu9AssuAN5UMu8Y9bm1G2znRnIhqVukfda56KNPDNONawc+GSaurFyOMqFL9G6XlT4+OjGdxtdv/frF184Y2KOHPQJ7ipCXFjXCn543j60IKC9gvbKoSf7N5ctNZ9n3nqLoZaQ+U/14g1rDw149eyIaIc8HBey1vW/Mc0/O492A/cbGBpw5cwZmZmZhNQB7/0tLOCIoEBQICgQFbgoFArC/KbopVDIoEBQICrwyFTAtcZQ/L4d5Jr1UjTtcGb1l/kwpqXv+yg8t0J6yF5/bsEsCHzg8dm/nQEWgnnm7G0cvyg1FOUWWvYb5WRL/5h8r4o4FiG/jwoqItq9v1Xnj2bk5Avcbm+xjr0CMirJEkMDlykUZEFAYQVxysUED0YpSmbpJuKGDEl7s0YcJwU0qVHV8LKY1b1v/iHwFVEIowuOUF5iESz/9zMV1Knu5kGKMVofhEWeBv2n/IuG1TQLImuAChvgn3ouBlVwYwZ8YDSkADWkmFlPkXgjx6ohloophJUVHqhQ69GQwRHJFaK0kFhLEmNBOy5yJ0EEgMwdpBaXez+ql7N7rXqoY1+IcvJ6Z3OWJC4epxzIFCpyWI1/C1iJVUBwPzkppepm83HK62ci4sRTR5QEFTCnKSyw0au+nZm+BVPkCkZ5Erc+aWCqeGj96VuYVQx9DGoXW9Mmqcbpr7MfnjS8fIJ2Xl9HL6T7vkoH9bJKLjfqBYlIwlkLiFEIZOf/KyG6tX0xw79Ku7joZzz4kuln/I+5NPl34eiRGXlKvuBnxDGkOSzFWdZCtA3u56SwBe20TWbUhrIqEl5H3/FNtTiui6qXUylangpH37HmP4feJSHuK0rflI6893BxxFecFfq0c+YSLaqqYV+Jrfrxyoaz9IoC19TV4/szzBOzX1tZChL3LoA5pggJBgaBAUOCmUyAA+5uuy0KFgwJBgaDAK0eBw4f6LUGF2s2yurkTmsiorW6P21v87A2MkrmhrVLeln9OhL1aYCjafWZbtXwS8ENbgOA7ZQON6O1PsKU0SrWRA0yFljeYb7VaJShNkF48ASHDAjHaHi1wlpeXYW5uHubn5+nGGjejZe4gyhOADSP4sKadDkfVZ0UfJoAyVdCgGkkxDK5jYqIYJnPCGCJzJL98z3g/Hm7C2oehUrlSggo+bRDxUwTUFmoqWgbxxryGgY0xGpKbwSahUYxBTQyoK0AwR1oFRVhmmYA7/RTF09IBAXrUug1R1BI2CNwtvIhRgqgjj68ARBVedKBNAvAfto0tkdKLEhImStiGw0U+3aD1rIjclz7KXCbQPgg4ripVBkHJsaCN0zTF9AY37lH5WWNHdmFWvfh9HXbnTQHxwpKlgZkHZ0N3na3b/O0d3Em0UmUUs2Ebo1fVkEraWMQR5yK71MQrh6jQTIP+vGCknz0m2pbWV/rcYY4dXTyNkGascpgQMa/f5JnAzdKvU92PTMyHLoXsYhqbvVFe9qlnayz9beahI27rE0oWgi92JUlg7vgET4bdK8CrLR7GYNx/o2Rzpo7nuPQexYm2KSKPFzY5/iKORKdpVSxaqscmxJiPBxsv7VLiWBSyh6NFd2kVwyNMRcFjZD3O8mSHw+9jND1H1Uurm/g96SEvYT170DOQVzOa8KavyM1mxWf0N0XYCxsd8ryX/vXiSSz9aT1sith0Vu0xpKwMZbl6b/H3A3WdEwEa5LFfKZP1HkbVn3n+DMzOzsH62kb8dcK+EpQ5pMOms3lne/g8KBAUCAoEBV5OBQKwfznVD2UHBYICQYGgQFcFjhzqt8NzupvWbvB0WG73hIjL+S4C9ql7U9PjX0OdOnxKYcC8xYb4Dp5+QziPr0q1SlCBgL2wK5J543vb29sE7OcXGNivrq7Re/SiQPR4c1wEBvhC0C1v1m1gJxHbaANtPvSRIEgMlRPAXkJvWVkVrS6fYGBrHY6kR799gLdEb4FalSEJwmwEC+12xIsZhFPw/Vj9J6tPGOPfBuzjXu7GIhj6cRwjB8ujwAjZdWAvzhnaG4Ch+6nWCSiXGbwLlwPamwCj3KkroAKlUpV+orT4fglhPRXSgSerpyGSlF9Gt4pWIZziFy9eYOsYJjFs4oh6aenAUfxYDo0x+h8veMTAPjlyi0ST2yccVzDuRoNs0bkB2HM/J87pXGCvpor0vgFMNBPPPfFCk+zh5GfxeRe/rxxvugykIjC90DG7N5i7XlPND3cF2OuSawXofW3149fMYhKnucgjCewz1nDNiGwLsNfPR58nDBILNnJOTS8Ri68iIrUA8Tw6Y2CP8x7OmUlN9N5gSB/PRNrTSArWiyuIgvYasBdzK20sK2A5A3sE6TFQ52h48U+Cffme+FueQjgf43U5BvZyIUBsTqsWBuINbuVCAOscP9VnBfbScofJv7rS8i/5wP65M8/B3Ow8rK8HYO910ofEQYGgQFAgKHDTKBCA/U3TVaGiQYGgQFDglacAWuIkXjawbLnR6xpm+10C7LNgfTdfYB0k2aJHXbElRdgDQLUio+Kl/UvcW512G7Z3dmBldQUWF3jj2dXVVdja3lLdg3Xt4J08sgphf4J5S4hk3XRQHxDXDewl4TPIYQLWEz1IYBqOFkePYI4470RteEvnXvji5lecT9JH+j8OHx94xEifXKKIm8f1cwP20vFGgnqMjpcR9hLYc5T8B7cfgg9uf8i5zraEo/uGBZgSGmmDiBkXL4i0Oy0Ks2QLBgFj5F4ElFDYLpSqyh4Jj5EbBaeepNAe0riuBqSf4XHILoM0iyOz2avrGSY2wvaCuDICN3PK5DGUGERiXLmtQ8jWiU1Lu0TYG4O1eIQ9F6nQnZDPBn/VmePRFidg79UHor49OsZhoOYmKQbsY1f2VAGa/i7AnodK4iCVZQzsLU+KaakYdAsbNG3RUI1Qc0E/VxVtttGPTWwUwHWOy9CvE4aHPW2gbgB74zzkoW1Ce+TWcULMgsG/jK7XfObFZwzs2Vueo+bjyHeOtMfPdGAv0zB0jx+x4rwR+uNTYzIvLFs+ERVH97OlXVyWDuvFkwVqFUB/KkD8LoB9YnbMAvblMu2VgxH233nuOwTsNzY2HXrUniRE2BeWLhwYFAgKBAWCAj1QIAD7HogciggKBAWCAkGBYgrccmRQvy1PZmJau+iQ5Aa1xPFVwbyBTcOR+Gaeo0sRgCeJlQnmJbS3wnujgCz2ZUbYU1S88cL3dhoNWF1bJR/72dlZWFleIZschPTsqsPAPupEBATwvh3rz1BCesEb3a7/eb3AXualQRG2McBXEtLHxXKUJH6KFjhsf9Oi6PovrH+Vkp259RkCGOjX32g0oLHTjCPsozKc2LkHGNh/XGuNUDvFdLN6wUyIEB7rJdyCsR0E6vUoe25WiaxsENh/QAH7Zw7+NfT19UFfX42eDGg0mrC1tQ2tFvYPQpqqsMRhAH/Pzj1U95F9I4ZWcZioDuxRI6mb7F607pG+9RFF2kuvZLZJwIUQ61MWXbm3OxT3PR/1MRCPkdS0lJHtXtdLAnsZ1Zu27pAVs0F7Ny3ic4MApDxXsppmrGsUj7DXCtC8yV2tVbLalgfsvaKxC0B6Nf1cx7Fm23zqXLR824yU2xe2MWLJKAH5xUCl93JWK2MvdBnVHReYFWHPY9iSsaU/EtUXjjXJS5GMEMc5lxed1YueaML/axH2fMFOz/90rFgwSAQX8Pv4DBLbyuiwns8svG4iXJdgvyQ3ilU+8xrA1zabZdBuA/YM6tGGRgJ7tuGRtjcxfM8G9vJaKh+IEVH64iIgPfhtloFSw5j1l2jzWwT2Kysr8Oyzz5LdXn1zy236sqQKwL6wdOHAoEBQICgQFOiBAgHY90DkUERQICgQFAgKFFPgVg3YK5NS85F0X2hribBP1c7I0wm12aL/izWbjzKfHMjIK3HLj7Y0Fnie2KBX5G0D9ya8UHkbUENGvuOj8oRvhY2NXkV8r9FswvrGOiwvLcO1a9dgaXkJ6vU62apICx2G9wgb0Oedvc4pArCnwF6hK/6FSbNFcen9LuBJmaEywui3Rm+Fz6/9JTx/27fhD//nj8PQUD/MzEzDxYsTcPHCFWjs9EG7XYMHlz8ED64+SLA+CeyzmJSNVNnrhiC+hFY31AZaUohtcbQFCE4jgf2vw/9x66Pwlbf+GXzP99wNr/2eV1PE4tWr1+Db33oOpibnYHmpDn21EShBH5AtfymCmclrVMzo+GgcYc+DSunGPJftdxi6CfsgeQSBH7YKEhb3bJETE/28U1N8ntRjF/mn9azLWg+0l9t99lBQysfKqcu8wvmJ6N94tU4cwe9ff1GijwxgL6ONrdHu0gYpI5paP93ifMRUmPww3XpLVHeWBYs6WOepZG2VfOWB77zPu3RR4qO8fPI+dy2nWzqfMtgGzILnDQHz7MxyAT/NF2K8ahsKpycE/QkMaa9lzgf58D5LH/PsVX9r7Y3Pe1m+lpucA9WFJQ3pzdOUFl21pwZoVlWb6hqgXoJ7TFNGoI2Lnuwtz3Y4Eq7HUJ6vr/y+/rmad+WsKqLzEZIrj3vlmx9Dewnr9fx0Oxy2Z1OZcrk6sMe6WDrABuyxHhgMgMD+mWeegfm5BVpYLvoKwL6ocuG4oEBQICgQFOiFAgHY90LlUEZQICgQFAgKFFLg1luGbHzF4mccZy8jzTMLNIE9JrRszKof/7IAe3mXnoGOqdpG3SliXQJ7cwFB+cVq/rBSi4ynE7K0lMC+XBF+4x3xyL8mGkbK4+ahG5sbdHN99epVWFpcgs3NzYTnvbLEEdAM/5ZwYM8tcai+KpzRGETGCNL82DmCEi1x8IkABvY/VvpxeGzlL+HsXd+Bz37wD2B0bAimpibhhRfOwZnnzsHGehkaO1V4cPnXM4G96tPswdvlE+wtCexlRKoJ7Lm9BOwpwv6D8MGtX4f/87ZH4Yl3/hd4/Rv+Drzh9T9A+wwgsP/G15+Gsy9dhqtTc1AGtKeqQdThzWdnJmeoLqPjYwzc5YKAgvYcVUpgDi0h6DexES/aHtETCuyFjP9w2JI7UicGWqVKvAGibHgaivcW1tumC+1UNQdN13lPB6XdrKxcJ0/WxgT29sWd4tBei2BWIeoaNBWVTUVF7xWw7wKKM6G9LomYAxMPA+Ss+PgCbh4z6YW3vHzyPncdF3npfMphYG+fqVJB44l03a6iWo4JmdguLS5Ni7TXKHf8q4j+Tly8tVFgPJXXrd1WgCzyzWqJvl6pLHrU+YBtoSXpxFqwzEvWRQ49fJ9+pzqLCH1t/w+G3mIzXfE+RdhTpLz4R6A9johXUfLSFkdFykuYT7Oy2htCAni0xYk3pbVb4pgLAElgLxaQ1UazcR35aQEPYI8L+1EEyyvL8K2nvwULCwuwvd3IG+KZnwdgX1i6cGBQICgQFAgK9ECBAOx7IHIoIigQFAgKBAWKKXDbrcOpA/Pg+XUD+wxYk1du5hMAxZrOR3WJ2tfbKRkHRa2bEfYalOfHzy3A3lLH1GKAnkbAJwL2crNZGRVNdOX/Z+/Ngy076jvP39tqkVSb9h1JgJCwwD0xMUZLSeCFnmkE2B4T7ba7Y7pjuqMnJuwxuy0J3H9MNwhjI3Db0Z6O8cx4erARAhuQWIzN2OPQhhASQltVSVWqfXv7vt97J35b5i/z5LnnnPtebSifovTuuzdPLt9czj2f3y9/yaF58KDR+fkFil1/+MhhGB0ZJYDfwkNNxbPee94xJ2ghsI8Ovwv4SwRjClVvRCIdLkmYRawLpVOYoDj968NdAQjsOYb9zw/8PDwy/j3Yf8NL8P/9/n+B7du3ELB/6aXd8OPndsPJ44swO9MHH5/4ZFdg79uTGHGuSonP5BBYOhDWhZAoHjiroRk8sP8k/G/X/gE89p5H4G1vuwl++h+9jYDI2Og4PPPM87Dr5b20Q2BpoQ0ry33QavHBsCcODVNVt2zbRl7xdPCs+kk66iSASvTCQ2Q76KKPfUQGD4b1vJtCqt3mtlFT7fhPTsDim6fau16GdzDs1uJZH06rItRtsnx4YG+lizXyZTSaKqYivhzOu+uBos6zltP1duisaYNtjoO55boV6hbLEQH7OvC6K+gtGYAxsF9rOU3GRVXaqrpUfW5GVEXoGhE/3rGVqiAdoG5GS9oaYAyuGtddynC/NOY7j1Rnn41GbVcIb8e+hrvxdjGz3vLuIzsjNF86nFx3vmh+zmveH8QdLqN+9PLtNQyFo8Be7+vufBAH7G18egX3Yfx6C/Q5hr2P1KMx6Wmdprj3HLYsDImjnvphqJyCh71ZKZxBQWB9EA4nMX+0SrR/gc6N6VB4vad/+DSdj7OystrzrqEM7KtWh/x5ViArkBXICpxJBTKwP5Pq57KzAlmBrEBWoKsCMbCvhOYJr/NCAd087Ks8K7vVtgtc77mbo/r4h3+/KyAA9wLPY5roIH0C2AvGCC5xAKYCrFDceQX2+EAv+ttwN4sLizAzMwOHDx+GkZERmJ6ZhtXVFsWhtT8K82iHgACHlG7BGEj1VyMKqZDZwOY4OIYcmsp1YW9xcgWngwQVKrXh3f2/AF8f+1s4+KZd8MQf/gXs2LEFjh47Art3vQovPL8H9r82CRPjq/Dxid+Fj0+mQuLUQEZJLqlkCj9sQQHYk5s7h50RZiIem+hhfx/cu/BJ+D9u+AI89Ut/DW97+83w9rffQnGQp6dn4IXnd8FLL+6B3bv2UlichflVaLdwW8EgHDuowH57EMOefOedHUSBvegmxg4cH+qn68YmE3oCQtxMb0whBFaQ58zAeh2TOszWC9b7fHuH9rGXbjqsk4xjKbDRdJFruByvf1dgr9dI+nUD9jVgvWoa1K8E2POQq3OHEa/mxOJUCbZF7Kp0XJV6den53hL0ZXkuvdajykBRZ0eJPY+lEGYpsOHYtc2sP4rOzbkHvDxxer/CFNsf3mf0IG9ZmQhc892Od5LoYPTe81oC/47SaXUdgI/j0Xs7BOvP55Kox70atC2wJwOogno5dLYY9kagugmJw/Dch87h3VJidJDY94UY9mJoxbQM/C2s11A5fvZ5dVm1UmDfxVlCzSA6HicmJuCpp56CsfFxaK22MrBf60KQr88KZAWyAlmBs1KBDOzPym7JlcoKZAWyAlkBVODKhId9lTI9edhXZRp9nkQpFcC+FwxXCktcbN8iuA9AiNSpCtiXNr+C5mEsXAX2fGgse7/xPz5Ydmlpibzqjxw+AsPDw3QILR5oigebuh+CDQhqO/x+KlSPAiZb2XUC9hxHPfWjwFk9J9G7nmrJ4WfoMn7vFwbfDV8b/hs4+GYE9n8O27dfACdOHId9+w7A7l37YdfLJ2B0eBE+Nv5J+Pjkb0sM+/tLyrUjrArc6ecYdgYNCejBrocAK6jXA0LVw5R3CHBInN+FP3vzH8Nzv/p38Pa3vxVuedvNMDQ0BHOz87B7z1548fld8MILu+DE8TGYmV6ETnsQ2qsDcHQ/A/ut27bLAcFxWJwOdJyxA0EW9ivvSkDNaHy0+fwCHCjsae9j2rMwOCZS7V9vWF+lcdxN3WZzum52KnWDoHb+9gJLwylR1q5eVqNg4p05YG+qkYyVH1cz3gFgD601h3vWvQWk+qSXfupW3lryW8u1cZ3K8orfrwPfq/RN5cGrr7PMUBbBobTWOEif6g4yLs0ZagrAPvg0WGEUxPt7U2g+pCsFtGuIG193vveRN7w1CtDZtv5ewvdjD64DT3laA6X+Gg7HGHDwMwfsTfgbNUSQF7yAe1pTg8NlNVSO9ZIPPebDXX3o0S4HzyrkJ0iP1wwE4N166nvvejFbUPvN7j4Tno+9+v1nwTihnVh6XoY3ImAaBPZPPvkkHWjPZ+JUjbD059nDvjfd8lVZgaxAViArcHoUyMD+9OicS8kKZAWyAlmBHhT4iQP2TZ4qu0BrfxgfA3vrEW+fWx2uKwuFQ6FIGjzpRoAcwQFhCASuCOzlNXrJK8RYXl6mg2aPHjsKI8MjFHsWIT5vY/exec8ssA89hv1QtR7i+K4F9thmBvkYE/7n+t4NXxv5Luy77gX42n1/COefvwlGR4fhyJETcOjgCdj/2jhMjC+HwH4zA3vXT3qIp0VI4nleOX3kIFkXssflLMYIyjsG9uxh/3++8T/Cj/7p38Nb33ojvPGN11OIn5mZWTh08Ai88so+2LN7H5w8MQpzs0vQ37cBWiv9cHjfKJWwdfs242Ev0N43SFxT2ciBOxL6+kVTOYCW4y73Ax5gjPAGhwR6TLZamE6BfXcDhh2WTYYzw7egBypl5gRlcyYE5Kl61QGqOnfqpI0r7Mv0ddH3itpoO5oaLEL/YVcHzcbI48OAeF9jlz65WMUhdsrrdrqBve2POn1j09SF2nG+dcqpOWgbJ2tal6o2an5V6XSG8XjlQeLvcdIMhdrB4Ivjw/tEDpIHO436OIJNYH4y6zFdFAN7gcguhpd6z2tFJL2752r+ZrAL0Pee5qF3vLNDaMgcqaAD8RIaBv9WeG8NAC7fANb7Q2L10Flc/Ph6fzAtL4hyVoD1sEdAT9ZWvMbHtI+95TkvrnCwFrmlxsTYp/VXQqKVGd81PJ7ZnYJ4H4H9448/QcCedgU0XfiluzKwb7ws5AuyAlmBrEBW4DQqkIH9aRQ7F5UVyApkBbICzRTIwL4kTINC+gjWJ9WNvezpWdp4tJk8umK7RHgefFi3wB6vR1jvgH1fH6ysrMD8wjycPHEShkeG6QF7YWEBlpaX2RtR4IMD9hKDn5/5E97KtpHr5mHfreUCmB28Ye9wDInjgX0Hfrbz8/D1sb+BXVc+C//pX30ChoYGYGJiDEZGxmF4eApGRxZhfq4DHx3/BHx8QjzsA2AvcdxtoIbathSESJhY4usHBwMIqFfwTxCIQ9RoSJz//bovwPff/1247rpr4OKLd8D84jxMT0/B+NgUHD9+Eo4eOQ6jIxOwsLACA/0boL3aD4f3TlBPbN2+lTwt0YOS+0sMN9R/avDA+M0I7DmMkAasx+QbhgZhw4YNsGFoiPJBWI+HCC4tr0KnjTU14XwKaK04RJpym/UD9omxat7yIXSq4fjagX214YCn0ToCe1tkNG4RaarHcZOQOOUhfbT2/hDS2DBgh0ocEsfVpYGHfVN4zcuXF6UOUOyljGZ31GapmxooaESVTMBevPK9T7ofqgUPexLatssPvtDD3oeZ0fuKrIwRtDeZCc0PZxPXypmfjOe8hfvUXjO+qCybtbyBgeTUY98CfHv746SaHwJzPSTWA28Nl+NhfRhTnt83YN6EstFzRLgMXMtZTwpQFnnYM+T3u6FCYM/pk/Hr1xnYjwuwnxgfJ23Qy76Xnwzse1EtX5MVyApkBbICp0uBDOxPl9K5nKxAViArkBVorEAG9glonfKoD+NtFHS28Ftfu/c07n23kD6pz8xhjQhp0Esaf1oG2OODNAL7xcVFgvUYwx4PiZubn4PFpSXo4EO2hMPBB32EMRTD3tKKqDUBPFkzsBcs0TUkDmEogUIMxckgAQjsEYIw/H5X+2fhkcnvwXMXPQX3/tz/SOkmpyZgcnIWpqcXod3aCJ32EHx0/L4EsLew3lLeuCvTUIKiDtNlvAMgBLEaDkfycsAeQ+Kgh/0n4E+uegC++86vwPYdWykO/vj4KExPT0tII9whsQhTk7OwvNyCwYGNAG0E9tOU4bYdFwik15A44tEvBg4CbH1o5OAwQneu7IQ7V+8keIV9PiTAfnBwkCAYnm+AuzJWllcBhwKjMa/Jo4OPwWNDj5UOkbMB2HcblnU8pjOw1/7ubtxQnZIQl6c2jxNLdHsIiZPqs279mPqsCtg3LaPxzbTBBetVl6rwTlWaiGmRap7cTRH0r3rip4C9GIzUpujC1YjB2C7x0ZBTMO/lk/XVLTQcBod2WukSK/dGB9mpXD7jxUF9AfAUDsdBewn/Ird9GreSL4Fxk87Hjtdr+EDWOsCew8wYj3uJYa/hZ/zOBgvseQcUG9jNYeFSp8qQOBqlzcbZT3jYq4a8ucKHxLFrItYhA/sGEzonzQpkBbICWYFzVoEM7M/ZrssVzwpkBbICP/kKxIfOrmeLu6KghDd517JThE4fOO2FNWJ3BD6vqQNyNb/Yy14fbs3BuxRL3tRDPejs4XSEH+SgV4ZbjjoEr4PP6A9JKWUo5KEyJSQO5o0x6ZdXlgnUnxw+CcePH4f5+QWCsoE0HNycgD/DiXTgkUpgXzFI0v1efFfxj89Oe4aBDXkNE4jh9+9q3QXfmv5b+MGWx+Ffv/VXCE4vLS3C0vIKLC4jed4A0BmEj43f62PYi4e90PYQLDIaobLQe1CcH+UdjdkrOFtiJLuIOgop8SLxrLdwkz3sGdjft/gJ+MNLPgtfvPk/w8bNg9Bpr8L8whzVHT0pW602rKy0YGFhCVqrbegfQLDeD0f3zlO7t2zfRCESMKYxBvVHG4wDPhJeAT3rCdpDG+6duw/uW/jdnqcywvr3bLlbro8NGN0Bb1mhZdOX0/eWZ1UD64D79crDl9VbrOdQn2gnSJU8KSd+cozv7hErx1N2lSCVR+EA3AKAdZRXujdca9YDVq9H33Zr+HrkXzePsnRxt/fm31w5wimBy9sZq8tK01Au2rUe/2o7gjAttH9HRgzfKP3aJVNfzZBuV5oJhcOlxGF4vCd/mec8Z80hY5jbe9AehsORNAHQjw9ttdcaYE8Hz0D+3rIAACAASURBVIbx6T3Mx7jxDOzZW1+94p1FQ1Y+hfNxXqiaP1zWe9lLeBsXDof1p9uQ3JyC7xcm1r7X16nqgb2AffxEDfoI7J98AmPYT0j+VWMp/Xn2sO9Nt3xVViArkBXICpweBTKwPz0651KyAlmBrEBWoAcFTiWwt9UpMKe1Ant7KKwURGXEZDDhDpxEkFEM+hhg6MGd+tCrEL6tB8AKkNcHa9rmLg/0SCgwXQrUO1hjDQe2HYl2EsKQcik8TqdNYU7GJ8bh5MmTcPjwYQL26HmP+WNaTKMx8PEaNSwE8fmtjtp53Umr6+LukN+H1dALCjgo2MFgPDiNIzB6jX975rvwxOZH4QNXIlBWsM9+7wjrodMPH5u4JwT2LjsB9PI3wxyM6c67DhzcIc34jAAOKYTxj61fPXtP8lgQn06C6OIJqsCpD+C+xXvhvqVPwOd2fAb+6LLPQv8A9sUKtNstKoN2PXQQknQI1iMgxVjzA/0DcGjPHMm1dccG6AOMbyzAHm0TAr80HjLFrpedCPfM3Qf3zv8u/HDbE/DKtS/AJRdfBJdccjFs2rQJVpbZsHPs2AkYGZ2AlWXMC9syCHcs3QG3L9xG3vV3b73blVHcXFJFkKsXouKwWnueqVLrQtNgrao55suuqfZqLta0WM/meliQTqC9EtoHx3ZWd5pbE8KkVQDfHWppLquC9lUa9tKvqQaWeaivNf+q6ys/r98blDK22eDfVSOIfN/5psml2Z1lBNbtKp0A+LqTgi73HvbxMKH1U2Kgx2skfsbrrgfPXB9e27l6+ptztu3ygFxi1JtPdRp72O3BvWZEGN16pLvXsmvEAW8l//zb3+f5YFg+JDYG+z6sjX7O5cp9g/TDtZfvQ/p9gY3pPj8Nf8P5lwN7VsacmaO7EKxRQTonZY7B+w7KvrrKZ98gsP/+95+CiXEOzdbrTwb2vSqXr8sKZAWyAlmB06FABvanQ+VcRlYgK5AVyAr0pMDZAuzjB3FGABF0KPGejz3mnRARrE/6DPrA1wIHQvzEXDT0oucYtAw0NJZ8sJ1cHuAdsJc8XL0MnF83YN9qweTkJAwPDxOwn5ubdx72DjyLh70F9ikw1h2+p4dZJbAPvH19DN8gt4AM8yccsoBf39lCYP8dev257Z+VS7lvDOKH2xfvgDsW74BPb/o0fHoTHjrraydsSa61h/ZxDoLfBdjrwb7qfa+x3hmcM0gJgT17kEqNHLC/D/5g++/BFy76Pej0taDdXiYDCl45MMDABhtw6/xdcMfSO2FwsJ/CH/3G8d+mOv3e+f+B4XmHzzPw7VGwpd7UHfjM+f8e7lv4JNwz97vwf7/lj+Hx934L3nrzTXDzzW+B8887D6YmJ+ClF1+EH/zgOXj55ddgYb4PVlcHod0ZhNsWboOvHv0KYEicu7e+x2mkfWQ2fPS01sT5hJlU4cXmRVZB0TjHpunt9fbaKticasl6Ansb2qSbl30dD/uk6qarCrDeDk/T4XH7zmZgv5ZxQM2vMPhUfe4kZLfp+gO/ytBUyEs60k1sLEoOeA1KDb3q+cYsh5n7mEjGIO0v5vW2A31q2BbDpj9jAz3QLbAXcC9e9WpPsHYF+kjLN4C9nyC3975nEi4YW9OpkUJhdgLY8zWhJz3ey41F13nOs4d9DOzFmGvi2aux3N4zFNx7o4P3yI8/0+s0rUJ8vRd4w0sE7J0+YgBwd83isEIjMR1dvtqi+xN61j/1/R/Q4bNr+cnAfi3q5WuzAlmBrEBW4FQrkIH9qVY4558VyApkBbICPStwxoA9k41CvfUdiylcqhJgz5hBHl27UMWUV3cM+xkMRPWKD55FYC8hadjD3Xti84Fxss1dvOyD/eTqSSjl2LZ1Q5Zx3TUsDpaND9ftVptiomMM+yNHjsDM7AwsLC46L1tMr4fOBt7+UVicNcP6gn5a86gFxIASLQ463ngA9wHcuboTvj377dpjvRrY88hh4MJe9SwYe6tj7VBbfJ92KBCkHwCAQQH2LtiDOxhYgb2G8bl36V7ysv/c9t+HBy78LLQ7q7DaWqZDaXEoDAxinjx+7lx+Fzx0pH77UkK8Z+u74a7WO+GeuU/CX9zyn+HpX/4beMtbboQb3/wm2LRxA4yPj8HLL74IP3zmedi9+yAB+5WVflhtDcCt87cKsH+UQuIoBKqxaaV2n6SZ4pmH9Txsm9QjMgKZhSsc6SngGpYTwEinZJO68EVut4d41/PoTgNfD9qbl+MZbeLaVHYCDe0geb0C+7pjLEhXB9rbQ85VaHNdMAoCI7UYHK2xUsdMeJG3Eyqwd/dcGX+F+SMZ8BYiMTqqQUBDjTEYZyCut14xJVl7gp4LYgaReuYzxPae8vptwHrtxwBeh6ne77UODognoL16uKOFQT3dvWd9GK+eyg5i2KtXvQ+Jw8ZoaxgQL/uEJz23JTQihLCeVwDnYe92LOg1DYB9q0Vh9sbHxuEHP3gaJiYma6/vqYQZ2K9JvnxxViArkBXICpxiBTKwP8UC5+yzAlmBrEBWoHcFziiwL8BdBU/F2OoFkJ7wnk+xom5e9eS0LPnYB/fKfNS7Xj3sBd4r9OMD48TrDj3wonbav3sC9qZ8DXeDhoPZ2VkKd3Lk6BGYmpqG+YV5H6aFvBLZQ5vBdMVPTXhZivvc9er/HveEgCIbFJ4JY+BBbsEVvr538Z5CxTlnbxhQ482jQ4/BowOPpj3ssXjSkcPSoKf7zuXb4XcW7qXcGLhoGj30UICIghHJGct7bPBxuH/jZyJA2oH7lu6BexfvhQd2PACf2/H70GqtQAuBfT8eCMse9hh3vtNuwV2tn4MvH3oEfnThD+CVq56HX33h31BdvvRTfwKzswswP78EKysYuocPJ0TkpeP3YxPsjY/A/p3td8HvzH4CHnz7n8IPfum78MYbrofrr7sOhjYMwsT4GOzZvQue//EueHXvEZifA1he7iNg/47Zn4G/PP6X8OggAvv3uBAPKngdbthtVP1kwPoYtqdnQAGUO4tiqFDSQ91Ogap5aj6vC+zDMnsD9rU867Vu6wzs60LvOtLZnVG+ut01oXW0y2SI16w69XBrTt3EiXQElKP33aqbgPeF+xIlTnnYy/pK66FZa/3mJwfzNYnWg+aB3h+xDrr7yMWXVwO33e3E4W1YE24Qty28hwSQXr30I+jPQDz0mKc7shFKYb49d8Z5vevYtZ7qdE9naE8HwUbhcFy4NDfuxfNf7ht8b5H2GWiPBuG4XA/qrUHC5xeuqfxdo+CEYAwAvl9EV9elHejHkDhopMYzVVZXYGxsDJ5++hmYzMB+DbMyX5oVyApkBbICZ7sCGdif7T2U65cVyApkBV7HCpwuYO9gSErrMjgsh7zSA7t9erd5lHkRxuWUxLKPYxg7cO8qLI+4UTnOw1097RX8a8xbE8O+DNC7dknbumEiC17U0KCwnuvSgbn5ORgfH4djx46RV9zs3Cw9fCs8tECPuYsBIDUBfVDnOvOGGmVBS4ATTJgXM0IMtFdgweWqQqFSjJjQIoEHryYMAxS9waMMDy0QlCOw74PBwQG4Y+k2eGTmu3VaVUhz/6bPAP5TWVXOexd/h4D95y/8PDyx8QlodzB2fQv6+vsAo+FgfVsYz77dgne2fhY+OPLb8Pwlz8Df/9xfwQe//CnK7zc/9h44ePAY/ZuYmIN2exD6+gYp9vzKagv6B/rha8cfhtsWbof3bPtv4a7Vu+CeuU/A//XmP4Lv7HwQrrzicrj88stgw4YhmJ+fhWNHjsBr+w/DkSOjMDfbgZWVAWh3BuC2+VsdsL9763tNfGsxiYi0DYZKhZbFEb/2vKsBdC/AV6+JlxE3JiMSVnXgaziejUzV1a83PtW5OeFhH9a5eYH1Yb2BrlHH9uph30vf1ROMU/UK29O3tWptu7Wn+mo7bqRXSrbDpAzXHhmbT6O49f4TNbyq/7ouBoZ9JysskJ52Ksm9gHYwea/4IP67uQ3wfdP5jRckjj3shcxLP8oM09A3cZx6uZ/QwebiuU7wPQidY/7GzwTS41ki6m3vQ+Jgbb03u/WcF3OBQHpzboAzsMgugwL41/mjoddMjHx3/oC/I6fmpRoHdEdAXWCPB9aPjo7CM888C5OTU02mUCFt9rBfk3z54qxAViArkBU4xQpkYH+KBc7ZZwWyAlmBrEDvCpxuYO8fL6M6l8XdcJ5o6RA6FjqnoASVUgLr4wNX6ZFbvN8ce7DlWz9uguQSDsd42OuDuvOwD7zpQsDitIjKSPWmAnb323rZI65ud2BhYQEmJifgxPETMDY+BtPTM7S1nYwS5oBABf6kSw+EtBlIEkiTHKJykmsUg9562ReBfbF0RkkW2BfdmYnjy6XM9AXzt1swMMDA/vZFBPZ/A09f8Dg8dMufwvbtW6CvD3cuTJMhZGFhGZaW+6Dd2gwd2AAdhNyL74CPTn6IYP39FC/f/uCOAAb2a/n5zBf+Nex99RDs3v0anDg5Dst4UGx7AFrtPgL2A4OD8LUT34Db5m+Du7f9d4CH8yKw/5Or/wC++NY/ge3bt8GO7Vth44YhOoh4enISRkYmYHx8DuYX8JBBjF3MMez/8thX3aGzgRuqgN8eh0yi+ecerOe1JDQ/2TMWXCO7wHJNUx969zhySupQMDCkwlJVFFmoe2JBcMZBdWZeB2D/kwbraf0vWX/L19jQE73YVaH3eDAmTaZq13Qe7BSWS1LjvYXsmx7S64rpJoBkwOM/uvO6cjB2va7/6l0vf8vBqwjJybNcYbneFPmW5YA9a+Xr5zzUDfi3wF7TlwJ4ysoblDAde9irl7s9jDYOdzPAnvWU1tbdh7gJgb2ETjNhavzaasP5sMe+DX2jY0SNEz4GfnRgsBtLiUNn6eJ0SBw1Y+N3BIxhj5Lgbr3FxUUYHRmFZ3/0HExlYN/jIpwvywpkBbICWYFzQYEM7M+FXsp1zApkBbICr1MFzgSw94/KkegWXpg4uy59FVyOD4c12ZfB/EJIHHnSZ1hg0FRUth7k6qC9Ca1DkEA97O11MbQKKEQKj4Zhg9XA4MoWaI/ZYIz1xYVFmJqagpPDJ8k7Dj3jVldXCdg7MMRWCRcqRx/Ymwz/RsC+tLMjx3v3p4f4Hk5w7Sy8t1Cf0DuRIaQ8CQ/7KFo+HoBI6VxIHIDBgT64fel2eGTme/DMtifg87/8cbj22ithw4Z+GB09CQcPHICTwxMwNdWCpeXN0GpvhE57ED488UH46OSHCdY7YO+tPXDvwj2wc/VOJU2BzF57rjOGx7l9aSe9Pn7zfti0eQM16eF7/hPs2b0fnn9+Nxw+Mgyzs8uwsoKgHWBltQODg0PwtRN/RTHo7976T2Dn6k64d/4T8PmL74c/uvx+2LhhEDZt2gAbh4bIS3R1ZQUWF/FfG5blwFnoGyQP+4eOPGSAva2u7fVS01jNYXQqYH23gWbHT80qSrICUHXnb6r1pyS/Oh7uZfI2q2IxNdWx2EdFWF+tWaoqAbDvAuvxWgS/upYGzU2s5VbrOOTMqYb1fn1pepZBUaFSCF91/zJZxbKWaW7fj3dSFRYbs0dJP6OzNOgPf7C6GoVteBzfH47qy5qsEyW8f3Gmch6IDjNjOFeQbg3bqps3IvgW8GfhmHb3aAmH46Kr6dS0XvVR/HfG4nqP957rpWFxnPc7hrsrethzyB4L7HUcKSiXEgvhoUJgH4bEYeFYD58O9HBdY2zjNGFIHB3TuoPAfp9RJbE8/T5BOx0kzBqG0xseHoEfP/djCq+3lp/sYb8W9fK1WYGsQFYgK3CqFcjA/lQrnPPPCmQFsgJZgZ4VOG3APuGaWxv8VnnZS+sJKlSFyCmLPRyV0Q3Ys/MhxzW3/5RgMBOX2LYCBTwgibrKQJwUEnVOhcQ/imV6p8gOecXhwbMI64dHhikszvLKsgP2DF2wXhKDuUsc5m5I1gG4iqDmHgpwUIBCnqXX+7TiA+l3CBQ8gjGtwCYH67mk0BPYly6R/NHMQZr29+M/gDuWd8Ij09+D53Z8H/70X/07eNObroMLtmyCsdFhOLB/Hxw4eAJOnJyDqekBaK1uoNA0Hx77IHxk8iNw/6ZPw/2b1cO+iNuoQmRQkgOKJYwxxtDHA2rRs/LdQ/8YvnLi67D/+j3w6GcfhKuuuphC5Rw/PgJ79x6Cl158FQ4dHoapyQVYXsZQNh1YbSHoH4S/PP4VAvbv2foeuHNlJ9y7cB88cNFn4PMXfwoG+gAGJU4/OnDiboxWGz0p+6ENG6HdGYR2p88B+0cHH4O7t97tBqoforVnbKP1qMgx17+cXoBv6TU0lOoB+1pCRM3ludKjUaSOocBVXQvuQe+SS0q97xt62NfSbR0TdQuF48MhyboibUnFsa8K9VNW5ZRhKLhnJMaIn6B6A4zvLeHf8XrooLXbNmKhPbeV3vGu936LiYPi0VQI6umNASiZNygIKBevdhu7XRZuDj9T2IFQBPY+5Asbh9z1xptdYXoMw1UPbzxguM4H4PrDcP29XOPWY6x3b5Rn73W53zggbw6UlVA6+v3AevZrwB8q14bkMZA+hPbca1zneDStE7CHDszNzsHJkyfh+RdehOkM7NdxpclZZQWyAlmBrMDZpkAG9mdbj+T6ZAWyAlmBrIBT4EwCe4O9Cj3iYK+jFuXe7prEAvsk7uoGmBNGgQDaR2Cd/LnFQKDQXh/I3XXqoW/zjltaE9gTPIkOm7XACF8vLi3C7MwsjE+Mw8mTwxTGZWl5iYE99NFWd6Qg6EkX1LlkPqQ0dLDei5682l6rHn7+PfNpSZ8E/a/wIhm+w+N3lRK97fviw2wFgHpTQJuwKP3dh9C8TZ7wj0z9HTx/8VPwpd/4FNx005vgwou2wuTEKBw4sB9eeeUgHDw4DsdPrMDqyhAB+w+OfhA+MvFRAfafdp6QYbMYPyms9wddsqc/QnQMy/MLg/8YHjr+Ndh/wx743v/6Z3DRRRdAp9WCkZFJOHz4BJV/5OgoTI4vwNJym7zsMSxOf/8gfPXYg3Dr/DvgPVvuhjvRw37hXvj8RZ+FBy68H08RBNpVgO11BzDiqbeD0DewieLXI8BH4P+VIw8BAvv3bkNg76GQiz+tRGyd1tC003EPALlLfdYV1tNENPXrVtU6zD1xfc/A3k6rCg97v5r2oHVTWE8LfXhRr2A71c0xUG86NOvAel1/uSm+LfEZKMXlvVrfUo/8wk2Qc4/DMLnwQzWMPDq2CPvSfYFaxtHRnJ+9Wn3UFGrgvefzPlyNGB9lmS7IjwZJ/tEdUB7Gh+FwvFYWsuvwCXbDqRK8oPlDwr0VwkN3NaAbj3sHvUVPBubpQ1/DUDmYxnjY20NppaJ90C8cntd9dwitmwd2TJg4+UGcfT/OvIc9X8fjpQjsqdzUobMC+Cs97CVsDvb6zMwMnDxxEl588SWYnpnhsVFnPUtMvuxh33RFyumzAlmBrEBW4HQqkIH96VQ7l5UVyApkBbICjRQ4rcBea5YKDRPVug6w18dehwMwlnzc+rL49ZIuwCkxPK8A7lRWWRgeE05HPfgKHdNFhxSr4UNmOXY+AXf3eM4weHlpGebm5mByahJOnDgJo2OjsLS0xKAe/cnpAFoOveKAfYqYdtmlUAD2ooFtW9wHDlqYOOguZELievzMQ22fs4YcSHUxlqkgg8JwFAcCXebxPsJrBFaoDRoyWnBX653w8OTfwYuX/gC++sH74eab3wiXXX4RzM/PwNGjR2D37v3wyqsnYO++KVheGoRWawB+a+SD8JHxj8H9mz4F929GYM/1CJxSJTYyO6uyhz1VEI0nWAf8PQDw8/2/AF858Q149ZoX4c/+p/8A520egHarBdPTCzA2NgPHjo3B6OgsTE8twcpqH7Ra2I8Yf74fvnL0z+G2BQT274M7V++gUDxfuOhz8IWLfx9d6qEPz1vAw20pPBLWEaHSIMDAELQ7/fDB0Q/TWP7oxEepDb93/u+ZEEQdaLex3jyOouAXQXd85jw+eLfOzznnWa+NUmAfcHsDce0q1A1yRSw3Fd6kjo4uTRfveu41KVC9gSv6srTsEiNDcX0z75wiYN+LMaabpt3gfaO+KHiHF6+uqrs9dyPuv9TfwThg+k4/wW4NNx7RqKne8wrufXp/bxVDn8lH661dKg7pQdg1OxsYqAv8t7Hpg5jxzt+dKqGhaaid8UIhbWCoL8YgfEGHeAvAFzGsV70F7xZeq0FZPf1DT/c4fj2mltj1DrDjWurr4u5TcZgcZ2yJgL2E0rHheOStIByODxGn4D5ciwu7W0QbNX7EwN5pJ98rsP161s3U9BScOHECXnppF8H7DOybzv6cPiuQFcgKZAXOFQUysD9XeirXMyuQFcgKvA4VOBuAffjYqdCAf7tH2yiefMyMCCvEwL4C1qfKtZ6g+kBr6xAMEclfwX1y+Jit9cHnCVBu26R5xt6cIbBnFKNekyvLKzA/P09hcY6fOAEjoyMUJoeAfQdgtbXKMGRgwO0OSB462xTYY6ZdrxEvQxGAgTVd5CVxZxbw++rR7WUqHrKnF1Pf0/m5RGw4bnYVsCdYr8C+RdD+ne2fhW9Mfg9euuxp+OqHPgM33/QmuOrqy2B5ZRFGRk7Cnj0H4OWXD8PzLxyDpcV+WF3th98a+ZAB9p9y4Eabw78lwAPHhWDwrV6p5CzJYXHe1flZ+PrYt+HFS5+Ff/9P/mcYGGgRsF9cXIX5+VWYmlqEmZkVWJhvQbuNYRkGodOHnv4ADx35Ity++A64e+v7YefK7QTsH7jwcwTt0SjRR8BdgD1ViaFTpx/D4XTgoaNfhdsWbl/zCnj31vdSDHzTsUnAfzo866mZ6YK6trPyGheY3WdTCtvLgH0F9O4pJE5J7Pqglo7ZawUSFemmTknyABam0gT9kD44tVJ3Vy8LLNc8ZH2u1mDbw7ixNSn1mtdEpfkzaQ+RrrvIHcTqwqqYm5h63tt4834d8l7ubm0tAfbsCe/99r1AvFNLHLz5/my82+1nRWCv670eAmE8y9UDXFYKrKnCdQXIxv7gbhseRPOFGOpNnMxd/UNgz/Bd20av2dLrDAQ2PA9fywfB6mv2Yjd/Bx72Orm0DPvbGszCuWd3E7j6Uplm5sofoXd9ONH0M3sv9u317daeiIG9Kxv62Oh//AS8/PIumJmdzcB+/ZaZnFNWICuQFcgKnGUKZGB/lnVIrk5WICuQFcgKeAXOCLDXJ33TESkAb1hE8gDYGHAHwL4GrA/yTw2KLkaCgMNFZcWMTg/WM2QoOQTrAnsG8BLP3njLrqyswMLCAnnEHT9xHEZGRunvVqtFXpZ4AC0Cin70sJcQO0mw1BTYV7Tfe9j7ZjOQjIB9BPHVGzyM+VuUjtC7Afbp+c1lWQ97pPrqYY+/39V5F3x9AoH9D+HL/8vvwZtvvAGuueYKAFiFyalx2Lv3CLz44gF45of7YGEBoNXqg98a/hB82HnYx8BeDA8dNg2o1t7LXSOFtOnQ4Ltad8G3pv8Gfrj1Sfi3t/wSQGeF+q7d6oNWux9WVvBfH4XC6esbgv7+DdDXvwFarbYA+1vhvVvfD3cIsP/c9j+AB3b8gTidqkctq6NwptOHcezb8NCxv4TbFu6gz57d/jS8eNlzMDQ0SH+vLK/STo2FxSVYXW2RhykrSdYGChHzkfEPUdo0sC/OtJBXNoTGDRbw+hDYZ1p5TQHYh76taY/mqNJBk4u+sX73TP3GhmGLkguaC4nkNgnQ2BTgqR7ZelAsslVlkPI63VPi1czWw8SPZqgfWS9ovUAPxrZoNvU6hvUBypXBbSpeXz43P6UEH/JF8ui2WSIuJjWGnDR28HcUzFrxwpJ4lnlhOe8ojYtpzp/xDiyG4xqHnvi8jUmfAPYFSOwODVbTsKxZzqPcQ3teU4wSdC3v6PHVd6c28xqk8DsYOHiN92y3rffGcYHmTPR5XBOw92PNAuggTr4aGaRM8pkPwtEwqMfrfZgcUx/qMwP/uXBZDcVgXAhDY2C+SOTHiB4oaz339d5gx7uNXR9Cf57C0nZ3P1bjijcY+9kmXUJGC965FwD7yUk4fvw47Nq1OwP7BmtITpoVyApkBbIC554CGdife32Wa5wVyApkBV43Clx15RbyTOf45voQzM3Xh2MN44EPr/RkHMPwONxBpF4T0FEAH/YN9TIr4AoTmqZbz1XUW9ul9bWAxXmj2fyth30aU9G79CCM2umDuntRE1RqORIGx8XON2USkF9ZZWA/OwPDw8ME7KdnpgFBvve65Id4DamTwF1JBWvWNK1CEIIjEND9EY8Rji1fdxpyQgeQ2R/Qe2IGeamhgH+TUz56vHdacFfnXfDI5N/C8xc/DX/865+EK6+8HHZcuI080+fmZmF0dBIOHhiGl146CCvLeCZAH3xw5MPw4XGNYf+puIfNREo0RkAT9w3H0P/2zHfh++c9Dv/8ul8EAPaIR2ra6fRT6Bo8KLZDFFViKQPulgB46OiDcNvirXD3lvfCTjx0dvEe+Nz2z8HnL/ycix1Nuw5EaJ2yPCzb8ODRv4JbF3ZSfX980Q/gC796H1x62cUE7UfHxuHwoaNw4OBROvB2ADZCpzMEnQ4C/UHo6wzAl499iULyvG/r+8nDvkOhhrhANZWEhpdQD65PrFHTlaP2gPFzsfKSVIKAQNYdpL2lKxA2kbXk/W4O/UmeXuLpXSqLgNpUOWVVtcS2uI5qKBH23g5/7OrE+4jcGPGLs7kbaIx0v9JWdq8F4cnVK21sqNeZ6RYFVJvmsgsgL9kaD3vj6e6ArKx2DsabVcffnjFsGq+KvL6oNSY6/NUparzqpcnsna1gl+en86gX73q+v0UQX6ayW5Xd+h+u6RbYa95Bz7mQMorsvRnLgX7rMT+gUJ1zsd71HMYmjBfP6rj9T+4+Hcas99eIG7+JSe8hfFgfG2degXv42651uvZ573lbpgfx2v9+HAiI1/6XDbRGwQAAIABJREFUuWyNfVovGw5H223HMK1oGMqNbocdmJicIA/7Pa+8QufiJPwf6k0BAMgx7GtLlRNmBbICWYGswBlQIAP7MyB6LjIrkBXICmQF6ilw9ZVbCNa32hiWIw3sNQwLhlLhbeQJXGPATwqSNEVv/sHdtCPwTAxzXI/8nYHCFilEwvMh0zoXR96EhDFGBaEG7Hmndbefl8CyoOeisDs+dr2mEiDaAVhZXaEQOPiAPTwyAqOjozA5OQnLy8vkwU0GFzn81MXed9mUKBjX17ZZQUE81BLtKvMhLh2l1aQtulTjxitMVUxs26W02kN7Gs74X7sFd7XfCd+a/lt4dvtT8O/e/Zuwffs22Lx5I7TaGJZmAeZmF2F8bBaOHRuH1iqDc4z9/hEB9p/exDHsZchEALqsQVq/jgD778CTmx6HD1z5ixFKlHZJ2B/W04Pjh44+BLct3gZ3b7lbgP298MCOz8EDOx4IgKCvBc53gAF6YxW+dPRrcOvCnVT3Fy55Gr74G/8BrrvhGti0eROcPDEMr7zyGuzesx9GTk7B6vIQdNr6bwP0wSB8+difw60LPwPv2/qLEhIHz0vg8wFCQ0oxTE2lR3u9paynVHWmoM9Y1TsdwD4GxTWaF83NEHd7n+zg/S4CFOG6jG2DyG1ehWVA0zmiSzNDwLw3i7qlsYuFLpw9Cj9tieJR7qxSkoZno5+XQSWVNDvrdCKdLcv3STeDhVepqIi1M3DYLj0GW40RHtaz/vi/MEQO5yrGMIXyZpb5+5isc5LGX+dWKXJIV3k8EGYKz7zee7DzuuZDkwW3NAf2eUTY/hLuL+uQGmhkBaNM/O4jd5+wZasLvZGT62UBPB+mrmuJ/W299f3reFzEh7+mAT+HEhuwVgwTIse0IzjgVu8J/vOUNdobQ9SDn438hX7hjjCfmbEu38/c7Api68t1Zp3g3V7GQNDBg8xbMDE+Qbv0Xn31VZidmcvAvsbym5NkBbICWYGswLmpQAb252a/5VpnBbICWYHXhQJXXnGBOwjTQml9rd71CO0HyjzszQOkRwGhfOsB1EPPxHUC9kodUvA9eDC2D8kmIEE3gJ16WFY+kgJl1hBi6qV4xh5wG+uJ/YQx6gnYz86Sdz0Ce/SUw8No0SiDIQPwPzp6NlHv4Kk8qp+DdwkoWJgoSWDfcDp5WlX/Qo3foR72dGV3YE8pOj4kzXdmvwdPnf84/Nu3/Rps2ryRDuhtka5LsLCwDCvLbei0BqHTRs/2fvjQ2IfgIxPsYf/pTfcLRHGd7MBVnfG/c3UnfHvm2/DkpifgA1f8Soin4v6I/n7o2FfgtgUE9u+BnSt3wr2L98KTm56EJzc/Uaofh6vgw2RvXbgNblu8i9K+fNnT8I37HoAb3/JG2LLlfDhxcgT2vPIa7Hp5Hxw5NAqT48vQWh2CTmsDtNsbADoD8ODR/0eA/S/BY0OPCqiXHQJUV7PDxBr3mhHz+mOhZspmxZ9GYN+sYjzSe3CDrTKWVH1eS2YH7A1klAtt/iGUD3O2+N1+4mUKgX3Kt72YvwWoxW1bIXRWsO7DBKXaXmYa0M0BgqeDuc1/KLDn15ROYH3hTmoAvAst5vreGwADz3qzFtr7PHqTO2Ava24ayguIdzHbPbPWpTrwAHdbedRwqjskvOc7314jWB+AaIXVpjcjA3II443Dgdx7Q696DTkTGw290aCY3oeh4R7qh75+POhbDTmmxwthddJptN3xnPVaeGDvDRhq6DChb4yhg/LkjIN7O+9iEANM4nMC9toP+P1OgP34+DiFxNn76l6Ync3AvtY6lxNlBbICWYGswDmpQAb252S35UpnBbICWYHXhwKXXbo5eGh20FZDH5gwLPxwX+Jhrw+DCRShOKJXRbuBnKZ5F/JKAftERd3DsPHXDCBsArYHBhALGmKtEjHj43oWvP8jcI7gprXaoljjc3NzdODs6OgYTExMwOLSIsVCxzi++NMU2Nu2W9Cf7JcS0FjVhwXJewCWLuB2bWCv4AbVa8POlbtcSJp/8cZfJliPkuHBryurq7C60oJOux8G+jdBpzMAnXYffHj8ww7Y3y/AntpiQEnSOJIYYyGw/4BLEUPTFERNAfte59vuK5+Fv/v0n8JP/dSNsG37VhgeHoNXXt1PwH7fq0fh8MExWFkegDYBezRe9MOXjvyXwMO+g+F8XFgcBlD8E46EdQHCvTbUQdGmo5MB3yn96WH8n05g37jf8IDj2Nc92kTA4TtY1UL0spL7Cl/gd84UD+sN0X1hLrldKpFJzUZvUSItdXBlpIyaftYmXtkZoPWSBqO7vT0wIPC9l7oForDR1RskPagXBV1t7Ti1VfZwWlPEIW8UOPt5i9fzTi0WKPT+TsxwOf3bBW8x4XbiEDC8bKoefAX/WfRMZztDFOLGwf/wuiSElzXatLwYMsfE2Nc1nUrtxwO/Q1CvdQ+81W17zOtuc8drIsYFY02JwXvhO0niu0wjYK/fD9ptGB0bhePHjsPefftgLgP7U7rU58yzAlmBrEBW4MwqkIH9mdU/l54VyApkBbICXRS4aMcgDAwMwODgoI9Zrx5X4rXpgxd4D65kliWe1XW8i6s6qQyPNcm7K2BOeZxLpQLwbh/0a4B2C26TxoI4D/3bHnjrIjZwa12b7dZ2xKOtNiwtL8H8/Dx51yOwH58Yh8WFRTpwVkFBE2Bv2659pF55hT5bL1gfwZSqseE+b+Rhz1e5owX6OuSZ/s2pv4YnNz8Ov3rNexk4y+GNej4jhn/p798IILHkPzz+EfjopMSwV2AfeTUSVqvh/ZwC9im4UwXssV3Ylqofhl7smXzPwico+Z+98Q/h4kt2wMiHXoBb3nYT7NixnWLYv7r3IOzZ/Rrs2XUQ9uw6BMtL/dBuDUGrheC+zwP7Lb8Ij214lLQrAvviDGwMfqsa1fDz3sp/fQP75pqZ0DM0t30n+XjcPliOXWfC5AKQbR/bISVwOLgnFCILFeN+O+TfZY4qXg9W4ApgH1QtGpcuZEuwB8cYH2Re6lkcrlzi5GoyoOO2JefCnivJOQLrxvjA9ncey7jThn+z4j6kDGfv/5bPTGx7a88IZjj9oX7p3O8OOlsYbkPxBWunlhX2mdYnBPHajrj+FupLmBsX5kdrK/mLHgy5JeSOq7Tx9kewLbppt6ZAfcrQWjV3TjewV8uY1l/vVSMjI3Ds6DF47bXXYG5uPofEaXhfycmzAlmBrEBW4NxRIAP7c6evck2zAlmBrMDrToEt57dhw4YNsHHTJoaT8s8+wFmv+9hbuCsEX6uaCFBiz/QoTwuvg5A5kq4M9AuFCHPrBlWjrfhNmkYoocJjVj3oHeJIAXv6MIT2hG5EBIw9u7K8AvML8zA2NsbAfnyc/saDZzkogfSx5IX16mb0iI0Vtp6BBiXGGpemB4/hJhpTWgfs7ZW2dea1wr0Ox3LH/925cid8a4aB/QeufC+FioG+Du1MQK/SfvSs7GCIHDyYj2PYYzgcBvb3w/2bbUgc79lbqlnUQAT235r5Nr2L8eeLPyngzakopA2FxLlbYshXq4e5YQxrhHUPT30L7li5Ez76jn8J87edhP/qv/4puOmmN8G2bVthfGIS9h84DPtfOwKv7DkEu146AMtLfQTsV1f5INwHxcP+vVvw0NlHSTcamwoCTbx9rVnVnKhuQUKhUz7OFB52XVl6qToPYfyfZG3xbc8ZrvHCugajrsXozqwoUQzrTdNZC1nrYkzv16RChrIMhCuaoFyT2PedeiAHczReEOOuTt2TEu91A/aCf02d7N4ADVnmYbweIEsa0X2RL3XIOSpMV3U+vNuHdQmhfLxOFtPZ/ldG7by2pQJh3Pl4JJgY6VoX4xkfxKGn/OIQORKGxszr2HjA31Uk3rsB6fw+V1LTeBgv4XhURRNCh43sCuytgUlGkpwFY9exgkEj4VFv0+i11pAb5EGH5PKZM1xFVpnSJL6LqCFEJo67p7u+KtvxJd+xwusBTp48CUeOHoUDBw4QsO/6JaFijcmHzq5xEc6XZwWyAlmBrMApVSAD+1Mqb848K5AVyApkBdaiwODAPJy3eTNccMEF8qzXAYxXj+FvCOaaBzqFGlU8IwXOG9cxCjGTwmMBrJeH2ricUqzWI9gLHmxrNqoK2MewXjhIAPkDzQ20d5inAxSnHsE8xrEfG2dgj+AePe7R85472IfEYclYoRS0D7TTEEmUOEpdBetL+qamfPWTdbM8xK2kyE54AR6MyjrsXL0Tvi3A/lcufx8De4xW3N8HA/0DDOyhj4F9B+P9FoF9bOBw2tb0sFdgX7/RYcrGwF68ax+e/iYB+w//N/8Sxv/RIbjxpuvh2uuugvPPOw8mp6bh2PGTcOzoCBw+dBJe23ccVpYR2A9Ca3UA2u0+ePDIF+G2xZ+B925FYP8Y6xocAOpj2Ntx12s7U9edCgNAsRwEZ2Fb1rMNNF6MV3jlkF7vwqP8egX29jo2QoQrcRBKReOBx22x9jX9LLmgK9RkkJ26PxlEH5Ti6mnnZ5cbnDcyWOifGiX+PW8SLTPBeKMrHYHNNwS3Ksdhfjg/CV8jN4sUuDfRZdxhsRpGRkMJubJceBsFwx4Su11i2o3WmGzC4khVuOFOHtwF0CdhdCIP+zjmu/HwV3d8f+9UIM+ZhyBeY74LUBdIr8POwXfnya8H1nqveV2T/Li0YNzcIwvGgcTug0QonBSs1xFiNtWFxgU1cibi0NvvIfaew7c5P2IaAXvdTdABOnD2yJEjcPDgIZifX8jA/hSvszn7rEBWICuQFThzCmRgf+a0zyVnBbICWYGsQIUCK8tjsGXLFtixfbuLT4/gFz2KA2Cv8L4kdEyBo/QIxF11E1DYllGA9fp0HrU3hs76sb5v2Uwp3DdAuwzYJ+smhXUD9rYd9rX1pAv4hwmPw+nl4VyB/eoKHTKLoXBGyct+lGLQYmx7510vfahtqaVFGbCvA+tL+mbdJ2cl3YwIoIS70Xrc2cIY9t+hP5/Y9HhkxtDD+0JP/tsWb6f06GH/GfGwt4CLeyhh5Chp/D0L96Y/iQZnmQHrscHHGnnYY+XQOPfIDAL7nfCbP/0v4PCNe+CKqy6Fiy7dDkNDgzA7MwtjYxMwMT4LY6MzMDw8xZ71rUH6h7H8v3wUgf074O6t74fHEdgrrBcPe6TQCtnWvd91nq11zalVsQzsywwj5QaTPjFCmFHrjBJhjPmgC/wGq+DtwhWSLSFuHG+4VpVAd0pqlwE1WHYNh+OLJ+CN21IK9xkD47FtWgbFpreJIzgvH5Lx0IF6TW8v5NceVOuBrdbL3q/kHtZ7z2zdNed2FTijpausi/Tiwb6PU+/uQwrp5Q3l40G/GIlwfeG493WAPUN3+8PjKjwgOGgLfS7hbpz3ueRhDRGF0DuyJmn+aghQD3tXCc2Lfwde7q5u3DrbP3y5Dclj06jdO/wGwtdr6B4MvSPXSOcH9+xoF549AML1aMWhs2Qdcvl4zTAczuHDh+Hw4SMwv5CBfa1bQ06UFcgKZAWyAuekAhnYn5PdliudFcgKZAVeHwpMTRyCHTt2wCWXXuoeqi2wx9f4gIoP3eh5z2AhTVJKgXcvIK2GFzf1UOSJHzzoh0/9HhiY9z2qkDdTdY3C0KSgfSmw1wfiKg1SZchDOj+yhz8KgdkPk2FPu9OmWPUYFmd8YoK97EdGYWZ2hrzuNdyRBciVXsmJUA/duHhhDKTCR9SYWpXsPZVHrYtCaG/Dcty5shO+KSFpalQxSBID+6bXN0mfnGeocw0vflsOjZ0276b51iyGxNkJ/+Ytvwq7rvgRbN1+Hpx3wUYaWwsLCzA7MweLC6uwsNiCxQU8LwFj1+PBuxgaqB++fOzP4baFd7CH/YbHoK+Pdyfwj0K40hUi2fzKsdlEtC5pa5dDzYnisa9THUoEaJR7nXMSGmUYeQrrtXW97sPdOyGsZyWLsN57vNPi7la+YOQUFxmqGsJ610UlDY3L7KaZL8Yb6xzIDvKPFh6B9B6f832T/+YV20cy839773rHaZXXutIYVCust/WSmRZp49KqR76B1riTg3fQaW/I8FY4bmPOu843wXyCmPTh+5Sj49x9MKDhXaLDYnk69bsDZN1Btr7FwU4zP/YMCJc5iaHL7OcurwDaaz3D8D+x1z7XPxSTetAetNsV1pvRQwYLNTroeshjofg1xxsnaCdPXWBv69rEw96s0DzbWBfyrj90CI4ePQoLC4vZw77pwpnTZwWyAlmBrMA5o0AG9udMV+WKZgWyAlmB158Cx4/tgYsvvhiuvPJKGBwYoKfsDkJ68bBvt1oM7Acw9EWbPjP0oCDYukH7NQL7FDhO1S0A9t2gun0IdvDCIh0vhcM3Zq97CJwSNTHt9ZjKU4/ASGBD4rjXHeqfVqtFYXEmJydhbGwc8PC4mZkZWFhcIDiLRhfnlZ8wBBQ7lOtaapAwF5SC5DrlRAXXYu9xZWtfFHmUmoMFd67slFw5TSHLgoWHtUHPdhaqGZRuuuJ007gZsJfzDFocY/pbc98CbPv/cP0H4NntT8CGTQMwMIRhb1ZhaXkZlpaWKVZ9p41hgTbSb/yH76ECXz76Fwzst70fHt+AWqBQulY0B/a1IXr9FSgptfCwet2gZySc4j7udRydTcA+CTtFZS9fCOzjHRh2rBfHfUymJdSXhMRJzRMtLVzL/AxPeeX7axTW2tUwXh307+h9MnTrXGBw71eXOBwOf+I9yFU0D1M9sOe60OxKgHqtqUJ+n6+EdLINtp7pahCQDKxRU+9D4W+NBx8CbZ1U3sNe7iWFmPq8a8X1v4XUQZgce7Nh0wszc75edwXKQuyEI70UtgftFPON80L3IXLSuwVE5CA2voJ99a4vgn7W37QvWG08tPfjX4wJAuxdXcpC48T3nV6BvXzxQB0PHTpE4XCOHTtOxv4cw77eLSKnygpkBbICWYFzT4EM7M+9Pss1zgpkBbICrxsFXtv7I7jsssvg2je8AYYGB+mhV2PY44MwAmB84BxAYN9quYMAnUAJeNUVKtZV1oZt0WsiLzKblYPcZR7dQdxdX8PgYMNu3uRRKCCXQ9k1BqoHsN2EBShIkfKQtvknvOi0/hTupt2h/kIv+8mpSRgbH4eR4RGYnpmGhfkF8sAnL/tUH5R5Z8fl9xgSqSnGrs3eg0Fgr6ouUUMEKdgq7mPwsMwNwQiOlBpi6hqc6s6HMqNHlznRPWuOhI0cEYHaN2cfIWD/z67+7+H75/8DkO2uHw1AyzSeVlsdGBjYAAP9G+kfAfvOALQBAX4/fPnwFwnYv2/7LxKw7xCsV89iVKlZ3PfegH11n8eadAnIUi5fBvYFbWx/VfVd8XMDO/2NxU3HuFeZM/trdNa3C/HrOX56sc/jO0eYwq7tgph9qBNMGs1tKl8MoZyT1IhuSnqQOx9uXayNAHpnRg2BvT9s1IdiUVCtgNcdMKtrdXBP8iFPXHqXzh9y7KFwEb5zCBhuF4Nv49kv4WPUwODOSDVGUPZ8VyOBNzyot7qGmHFQnTRkI5+OFZ1yeNC3/zoQGgD6+wZCD3vJJqyzMduUAvAw/A4v+abnjH425I2/NYS9TA4P4mGvafwQEtON27RoYb1oIBfFxhJ/34osNmsE9nhey4GDB+DggYNw/PgJWFxcorHbcAOX66d86GyDm3xOmhXICmQFsgKnXYEM7E+75LnArEBWICuQFairwO6Xn4IrrrwSrr/+etgwNETAnrbvS8zZ1uoqvS4F9v4p1T9IpwpvCrnWE9iXxXolBmEgbwz1bZiaKGSNe1gua1cdwN9Nk/AkOtkZb0CA5F8A9u0WQfvJqSkYHxuH4ZFhmJ4WYN9uOw977aLCboC473oB9nWNOF0G6ekA9tz9UpKNy1wYFgZS8UkAVPPasD4xR+rOT5uuAPtinRsRFc2tn2PYTz8Md6zcAf/s6g/Ak5v/AQYGAfr7O9Bqr0K73YJ2B2BocBP09w9RGJx2B4E9h8NhYP/ncOv8zxhgzx72HAokA/vG/d10vbRjuXFh5RfUCX/TBNbzVCgCTa1BEZbzJzF4j+cCh3fhA3sTm2CCBvoyaAVwseMDaC2zO4bclBFOBrcKuEMq/DtuHlqPe/asT3BfqVu44hEjp8Q+BA6zcvGoN0Cc28P3bAe4pWl9coaElqt5BguY9UA3YV8U1HuDM89ljeGv4VMsrOf6GU97t1sgBPYe+qunvG8r182+H662NiKf1YiBfcIw6OqkB/XKCLCx2836b/MsmFhcv9jzBFKx6/2Qc/oYI5P/6hHf6XoA9on7gJsDVTHszX2MwyPxAesHDhyA/QcOwIkTJ2EpA/t1XFFzVlmBrEBWICtwtimQgf3Z1iO5PlmBrEBWICvgFHjh+ccpHM4N118PmzZtYjDf4bjW5GGPwF4OjXPe2RXew0k/1zpw2lEbpi/Oa972VwmkLPWwj2G9wACXZRmwN2V6D0p+Ux9sHUZIta0M2DsYIQV0Af4eXCTSJoA9hyzi0DhT01MwPj4Bw8PD9Hpubo5DGsUe8vp3HQ97qUYKppfCa616wzl32oC92/EgvUkenCUQRRqJOxXUq9U1q8TTPR6XDWUIkldpLIMzLKLLvGMkxl6pD099nYD9r139T+HJzY8SsO/rxznox8zQ4Ebo6xuA1RUMrdQPHfSaJ7364cFDX4Rb562HvQf2jFubedjzNEmuJF0kbJq+CIJr9U/jetXKtXa/leW23iFxyvT3Xs/l4N0v5YKTzfrSDfDXAfapXmaELv/6NF58lNI7iksscjvPeabG5Re8mju8vsYHySa97PlNiTnPinB+/E8QtTuhNjQkcEJm9j7eOv/p28U15jj0Noa7T+E99nVOeQDP05fTile5iTGvHvDONqCf9YdQXoG0B/we2JOqBYivZYnxwRkmTLukzd7T3h7SKjUWMdWo0t8/EBl2XJB9Z/AO+tN48GvvcF4cviY5/l04HLnC1bN8vfLAPk5TjGHv6yFhdGRHgx87urtBNUjMhtR3msT3oPj7FV2G46i/Hw7sP0DQ/sTJ4Qzse1i+8yVZgaxAViArcO4okIH9udNXuaZZgaxAVuB1p8Bzz/4DXHb55XDdG94AF1xwAQwNDRGwH9AY9gby4nsU476RJ6/3CnRQw3htK0C2oWnwAbfSS1IMCgT25R95GDKVcP1oH2frQGALbJKDIQXirRe6uahbeUm02NAz3fl5kpMoh8NBYI8izM7OwsTEJAH7ickJmJ2ZhdUWeku32RCiZZWFyOk2E5oabE4H4Gwyc01YheJlxZ7xXqkBFmxSYqKYCHamcutBt+S40rxjz2YcKOQhjx72DOx//Zpfg6fOfwIAD43tR8OEhvVgIIge9a02zk/8RIF9Hzx4CD3sEdi/Hx4bwpA4qpWLsr02vWoB/K6tr11+On61vbxZOepxXLsCzmk7DF9Vx4DRy9pcp15VXvRVdSuF/0HhXnmFvw5UVize1rM+XvwdJC/46QvMdvODXyjA9q/toi7AviCa96bn632FcdqRAVzmkr1FsZe6v9thMl6fuXT/m8E8w1+ZU3ZXUB+az4qhXLgxHYzM48G/esDrPVQaqoecKmAPPOet570F9tYTPgr5YxQIvO45nrvZOUD1ZoOeNQaFY8bOOVTNH5arKwwBe4H/4RjwBxvYvsU0/ppwfqvuYZ0kTdA3cT/FAyPlfZ/+VmLnLmvEh/E6g40dOFoV+12KujqaKNGuwXjlstCevnfh4fXtNhw8eBAOHjoIJ0+OELBfy08OibMW9fK1WYGsQFYgK3CqFcjA/lQrnPPPCmQFsgJZgZ4VePqp7zlgv23bNti4cSMBcD3ADeE9HjRLEH+AH4gbQyF5EI+BPT9f+vyFG7hwPPZhOXyc9vF8ewb2UciZOP9A0Mh7umBMKAH2No+YN60V2Hs8xK9Qx9YqnzGAfTQ7NwdTU1MM7CcmKI796soqtNotrtbpBPYJ0NDzgF3zhYVA1ybHMlivI/M0Avv1gPUFQJ8Y5QTsAR6e/gbsXLkD/vm1vw5PnfckdJDwoacy/ebrMH40AR0yeKhW6GkP8OWDf0HA/r3b3wePDT0eAksecGvvuUpN1qGMuJ6FLJuXca4D+xi2V/2d6ug6wN4aSgJgn4D1mh/vdpLxKQV7r3Ffk3joaC+iSaRbj7rPXB3YQJxuYzEvhuu4W4WBu10K6X3l+GpVCLm0MzF4kO0N4EEsedkf4HSO4+XLfcF763svd+9JbzznnVd/FOLGheUJQTL3VwSiJdqQg+RxvHsxMHgP9PDgVj9mfL42bBGvKn4t4u8s0U4etYAkOgzzR2BvRol7aQ0H3GfaUeHtMzSqhOucl0MUcM3w7eR1lf4f/Na4/95oEnrWa0XZuGLGf+Rd79KZgcdDja8KHCUkHCIa/jF+/cFDh2AYgf1SBvZrvnnlDLICWYGsQFbgrFUgA/uztmtyxbICWYGsQFbg8ce+A5dfdhlcd/31cOGOHbB582bCCugRqHBeQ6koxK/jqW6VdQ+IMSTH8AISYoDCDGi0AOMp7x5I6cHbHqAngKBXD/smwN484BZC9dSA9fw4XoIsKyBkGUxKAns5FBg1m5ubp1A4eOgsAnt8rcDehvTR9jSaCSVQIIADcYaVsLVRDdaQ+CwA9gktily4FzBsZKksQyknAy8F9k+d95TJxMNQfbNsc82t87dSEgb2jwX9E8cf76Xzqjy4Oc/mmoXrVOL6swTY12u/OZOhpsipfLuV1Qus5+Uz3Tf2/YhVB/0ZfFaSl26cQWOTc1rXlZeusT7fvCp7+G697YuhSrpCfR95xYSX8au+smxl8u4+Z2C99eh2c43y1TuHeqQb7/og1IwJPRNuMvMzw0J4fa2HoTqvfR87Xo0mzstbKu7/ToTRCVYP0ZssKLoK2INkNdSPAm1ei1gvBfFhmCI3y91914uIkDs0GoS7JYq3JO/Zb9ePYEyeLA0DAAAgAElEQVQWQt5IqD5XrK+zKy2xZlh4Hw/fENjzuGEPewzx450TLGh391oTo77bvdxeWwfYYzgc9LIfGR6FpaXlmqtJOln2sF+TfPnirEBWICuQFTjFCmRgf4oFztlnBbICWYGsQO8K/P3/+3XysL/+uuvgkksvhfPPP1+2q/unTvWw17j2TUtLwkgB7S303m+1fKgW8kbkgzD1t3/Yl5IVNsif5PcsHoTxQ60tOzA0dAH2DgoUn/D5naoDYW2abmKZJ/dYo4IXf5RPDOyR66D3vB7yOb8wD9PTMzAyOgIT4xMwOTUJy8vLHDbH5EXAqmGII3d5JRQ2BZ01wN70btLy5HsirLIFfuppX9K5aSLDibt6va9NL1fzWv2iqfn3w1MPk4f9Wn8I2G9AD3tpLs2F3nOtC6pNaT2B+yKQjV2U19AGFwS8fh51JbP6NN355PqoymhYA7ZXtczCaj82vMaCbAOTS9gnxvva6CnBUXhZljApYSAhPfRYPhdvZs5bUsaHxEqaQpv0HiME3s838aI3h8JqQxS4Ogld7Hoepv6AVjNsxTbN64XWX0PhaGgbvtaCfr0/O8gbLDc+XrxLh1AYgb3zHrce9hyOhbm5h+0coUUgdfB56DVO6rqbmORrVwVn5FADAebL4bm0DBMgqahV0HYP/MvXCx1hdnnQA17DtVDXafduob/ZiOJlYz388p5YTcxgsfDee9bLeNTxGQH74g4GKXE9gb2ExMHvEfv374cDBw7C6OgYLGdgX7W85c+zAlmBrEBW4BxWIAP7c7jzctWzAlmBrMBPugLf/euvwGXoYX/ddXDF5ZfDlq1bKX69f7bmEDgI7VMPjU30CYCieNcjQNZ/zoO+r4/q0D8w4Dz9ydtfH4tPA7Cnh+9U4/BpWzz9XZoU0KqC4F1gPT+680+yDuZzB6ck9qz+vbCwCDOzMzA2OgZj42MwOTlJW9tXV1fXB9jXgsLaiLJWNBk9pyhtKp69OYjR741QYO9NJckalcFPM2bsdaXK9GDgiI1VWk66DPtuH8WvD+plPg7hcXeU/KiB9cH4rUugI1GbA/vmYy25A6B5NqUDtJeQOHYN6Dby1wrsm3rYuzHVYHwqHE+eLWJCegQhcUrGgY7x4F4iaXHtC2B9YQ3WTxGCq/d3pLS5RlMHM4WANcdg5wWagbp6hQf10yTuIFe/poew19jx5APbDoXynHfxENf4fQ6josYAD6o1vEoQZoW80jVjfw3vbPMe9JzCeMqrd78Ja0NppM2B9PagVgmT49cmcwBtdDitH5sC8Qvlh3fI7mPZ96IF5t6T39YovG8Rjncd5uWykD6oa2HsmrwNuOd3eRzGXvY+hr30txgNCmt6DWAfzxV7n7Ahcajz5HvEvn37YP+BAzA+Ng7LyyvdlqDKz7KHfaVEOUFWICuQFcgKnEEFMrA/g+LnorMCWYGsQFaguwLf+uaX4NJLLoVr33AtXH311bB9+3YYHBzkUAHoUYjwXuB6GRCspbEJZ6MH16IRYBWB/epqAJLx4XdwYIBi5lMYHjkA1z6sOuhgDmj0MX3Nw7mpXNLD3la+LoSWdF316AbsK2C9f4xvCOw7bek3gMWlJZibmyNYjw/d4+PjsLi4CCurq4FnaU9euXV0agD0ao2fGom6M9b0pyHgUzBkR5oxnVAWJTsSStqrmD+ufrI2UR6NmXGdfsGKlBoVBO4lPme7hsClRi7zHhjW6MLGSQJIF8TWb5yVvyAh/JrC+tjDQWtUi5oh60fKztHNiNF0Ptt1tFvVmhlO4hA4YSssQEy+1tBoCXNlAdgH63tqfJrdMOK97DSy3u4un1jxKC49xT1XyO096/Xeo7CcsxP/f7yG5hSGOtG46/aA1VAvzANDxdF8E5huAb/3yo8OoDXAm3aoGcCtxnZ8z3vY03Y242FvobyF5FpnG8KmGNrGtdntEBATu3rly+HotIRqPP/gUNXIu97dZ01dzMG6ceia8vEbe/9beI/GF7lSjbfR/b0w5iS9M6SowUOySS+vtg7xAmOgPR0CrzrL4bxxWBzTUG9IsNsySpRIfG8JDrqV+dbutGHvq3vhtf2vwcTEFKxkYF9j1c5JsgJZgaxAVuBcVSAD+3O153K9swJZgazA60CBRx7+Elx80YVw1dVXwRuuvRYuvPBC2IAHz7YZ/qKXux7sWgr66ugUeaUTjhBgj17fCO0ZUjCjQKPBwOAgwRH6F8NME1uWOYyPb5/05Iwjc5QB9TrQ03iFcoWjB/AItlXB2dTnvXjYY3/hwzb+xvA38wsLFL+evOzHxgDD5KysCLAnMGDjFtTpxDSRKNT/DMB6HTfVJo6wnTFK5La4vRzKoGRUqlduAqNWGGHsFVXjwbelQZ8kxmGdcsK2+tAXQQs90fLGHgvtHfCK62vAWMOm1ElegMjrAezXG9ZLZzYB/hbYJ9eXOuLUTNMNxDeF9Fpk8brEwa6xZ71CULkD2G5QYNo9dJf3ng9jMHmTXF8c+kaW7ni5svzVGxRkKTD3HR+ZJwLnZi6iJ781iiiwDwG8v4eodq7WCux1HDnPd37DGQCcF7+H6t5LPvScd6HtKG9vfAhD3/hQNW4RlLL7Ne698zz3oXSkVuHow3K0wRIKz6+ykde+8Ri3IXE8HKfMXCig9K0mXL/D8RiC8/gz7jq7boXe/W5tduPVGhPKt8SFu2zC1YD62hgx+PYjsD44/Dea1Na7Pp7v8feb+P4kf4fAXmZOB2DPK3vgtX2vwdTUtHxnqLmgJJJlD/vetctXZgWyAlmBrMCpVyAD+1OvcS4hK5AVyApkBXpU4JFvfAm279gGl192KR08e8kll8DmTZsInuPDHHq508M1HgorD4g9RbcoAfYYDgeBPXra08Gz8qCJwB7/UVicEmAf1Ge9gL2BLVbSgONZTzVNZICEwojS6+NrEs/5awH2qCNquri4RLHrR0dHYWRkBObn58lbjgJHGHDSeOhUwOk1GXYaV8Zf0B2Kpkdtd5BeEse8CwxxQMf2sRpH5L06Bo4kbK/SpnG/hK3nMhmIuU8KREzDjkgKf7onX+svDGrbU3u6tDcJk9cK7E8FrBdJGwN7WkTYCHmqfk4FrOfls1hnN6KitdPpglNNh5SmqTCEWoDPgFsHnx3X/rUZ1X6kS/Q3hfT+d0nMfAufI1stA3LX4W5/AL5vDc7WC19hvjNKuHXD3xRSHvXsMc+J/ece8uqh8XqP5PLNga50Pb/ng7F7T3rbjzbcizc+SEtdf2peWqeCOLI7yZ4lYLVKe/QX6xHDet9PfucEA/t4zsVha1iC2DSk7fIrOaeR3Oz4jb8HlMxVb/TxK6yd02o4dyOVzkqQsEtlwD6qB+ZcuMOVnNNjx1pyR04HYPfu3bB33z6YmZmlw+rX8pOB/VrUy9dmBbICWYGswKlWIAP7U61wzj8rkBXICmQFelbgmw9/CS7YcgFcdNGF8MYbboBLL7sMLjj/fAa66Ok+MMAoZI3A3j1QGghFHuEI7CUsDh5AS+WIh30A7G1c/RSc7xHYR77UXsduD98VYNQ+eLsMo/ySGC4JutJd69GUen3zwbvoYd9utWG13aLD4qampwjYDw8Pw9zsHCyvLFOGapDpZeCUIsSS+vdk4OmhYj3FCk/ttCByKADKYBA/hk3lUmOhBDQmm9Stz3uAtY36xsF2aa8B3uQTnRizHoxyuI7wgE8tXbUTeMdEqoceTV9SDprN2RvrUFoBsvfIznsZl3XU6tUDvo40veRddo1hyzIgvJBuCBpgj4kUDBeAot29FMxdBfYG0EcsNvyTx68F9Tzcvde649nWCCGQVw+4LQL6ENpLjg7YB2XYs1gib2ku2xF5A+VtvPzwc405T9pJGDnOxnrL+5jxBPNtI6l3TN/oZ4ERxh50ayG2vtYWa1a+juJGXlgznGKxESJRF6uf97TnYeXisXtCzi2ya7R77Q0O/mO7ftnlD9vMa4uF3RbEVy4N3e4TZrebN9RHsf1LdvVpfeLyu60fSWDvTwimRr788suwd+8++s6A38/o3ldnUUosLhnY11lxc5qsQFYgK5AVOFMKZGB/ppTP5WYFsgJZgaxApQII7Ddv3gRbt22FN73pTXDFFVfAtm3b3NMZetjjcxp6bfcCcSwCUE8yuz0ewTEdOothcdDLXjy/ycPexLGnuMER9rMPnr2GxPEPyAmpGkL7GNTb59uu3qy26Dpgv+TQWQX2pGO7AysrKzAzM0Pe9SeHT8Ls7CyFylEDjAKOJs/hXcFEl7o3KaNy0JYk6AWMKkRyWVIDrRnHIBQbJti9bQCXZpIaN0nDQFFNC4Ga6tAI1tPEVMjJJXHgEoZ7+toDPGlwcA1fbxCpVDkC9pT5+oyA7mvQ+gH7pEd8JZVL91hv47K7iaPXtbjJmGpaRjmwV8jLY6Bst4HdrBFMIWeT9MZJHq/+BNM+GZfcRVKOeiEL/A6Avcxzw8TF4Zxrx+zYnGlBwFR2PNjhnYpJT430Ht4M0t3iEBxQSyDYhLMRgTgNhZ6RO6hLUzx0lpMolGfQqx72Cus5iYfU6l3PZeh8l9KCugaqSVFeAL9DIt5dINdZBl4w3MXtC9sajlXrWa/tkPSmz7mCvH5LqoL2RaOEzUc1kLWQv2Q4Q04wflVP17XSnqpwNNJfrn1ReDqtvdvNYA07UVmuTxMTu2zFtd+bnEFM6qBGnxdfehFefXUvzM8vkFMFzaoel/AM7BOdk9/KCmQFsgJZgbNGgQzsz5quyBXJCmQFsgJZgVgBBPZDG4bg/PM2w5vf/Ga46uqrKY69PggSsBdPeN6G35xa6QOiHmQrT/3itdUB9KxXaI+GAfyH8espjj2Gw5GwOPrUaHGqhf8uBm/Km60khn0A1VPDo5sHdOLBmx5s46fb2DvOllNSV21Xmdpab4dLJQYuaoda4sM1hsVBSI/A/sTJEwTv0eseHalxJwOdGdDrU3isVYWhocdn/UYTtjkY9SqmC0L1Ff5xCh8GW4GU7yHPuUIkWRgP8biRwoO+7nWeVfQLFe3+p8Ce29jBeNZuZ4FCOQvewvR8KGY8g3BwWUonM2Idxlk1QF4fYL9envXaFc3Hpe/EQN0exkSjCZRIXK05X9QtHcFjBMN6kGpZpfSM1cLnHszH62s4Z9DM5OerC2UiXvHGgTvyrjeGBLnFKbQPvLi1MDPMHBDXMhQTG2DvxoEB5py/em5br3mePhQnvsTDnmPQ+/A1AbQVuNvfx+e+OA9657BvPOTd/ZxVK/Zh8bBWHsvh/C5Ae3u/o7TR6m8NAsaLPrwtpgwFunDFB7jaNVoNizIundHFb6cI53fxDqte/Nz3oXGA104/AFJrfldQLmu/XufSRl72fleExPgviVcf9314k0ob/SqBfX8fvPDCC/DqK6/CwsKic9ZAJ4BefjKw70W1fE1WICuQFcgKnC4FMrA/XUrncrICWYGsQFagsQJ46Cx6sm/avBFufPONcM0118DFF1/EW+qhj2LYY5gVhMDO46thKQonFBArHKCHTTQGCGSmOPYSyx7LRWhPv+XgWYU1CP7tg7J7SE081NrH8eBxMzoY1kGVuG3dvOwTOlg4q+XZB+TScuRBPvi8C+gvPOjLhRS/vsUxZ7HPZmfnYHhkGE6cYGC/tLRMsAfT0cHCDfuyFPCXGR4k/8blNK2X+lQ2tSdRKCUdWbZQC2r0874icyzxsgzGZ+q8gKqdFD3A2WTTy8qRNhdD2lhQL69dxgrs3Uy0zqoM+6mjU8DeamxxVZPXwgpDi53ptKadXzLIcN4Fk7eHwRjUquQshIpsrZTi301XrE8rUytjGbws08m/X7hS3kAdyeNbvMXx4NfUWhCs6Sa8SQo5at8Ew4AOd1WW7A96Ve92NjZ7z3nHwk3FeZ1Oh8lxa0QwtPWAV76QALkUwsBVKLlpsL6vxm/1aLbgny7rFyOH5KF56b3Uh+6xoVpkf4wYAvRw2RTUVZDfSa4zsvbFI8148XPPayfza1tHf4CtXxa81GbnQulojo0FvjxvWPBrR2hDwO8HvHb5980OgAoDk7bLGnzse0WDXnHPSDzGg/kR3df1O4P93QTYp75f6H06NdcKM98ZC7ivcDfjC8+/AK+88gqdg6O7KzOwX9t9IF+dFcgKZAWyAmenAhnYn539kmuVFcgKZAWyAgCAh84iHNi4YQhuvPFGuObaa+GSSy6GwYFBgvYD/X3kiY0g3XvrxR5zFroVZVWIYT3snbc+xV330N552ItnvcJ6rIv7KTlMrQCzUjAi8vTt+mCtwCUxUsqgWfzw7S61YLcMxJfAX80j9aCNn9k26IGz+D7uXMCDZkdGR+DkiZMwOTUFi0uL7sDZng+ebXLoqlS+F2DfHEwmrqiVSXntCkOoEx9d6VBOQFJdsWKUqgInnhT2vix5z9AaeVAFU6PfEskUaNZrQk9WKjGA9fFslPQujSXiYjSJ3mJBzZtBqIvUrOD3QpBbpYWBjraoqsu6fJ4M+ZIch+WDk2ViuB2ATvt3t7Htdjmk1uO0dmkbRdzfCmbj8WMPQbVldghko8c3BV0KnOXx8GuTjxmOHKrDkm7OkzGsvLK82AB7B7WN1zvNDQvsXRaaiUJem46BOwNR36aOWAw8bOd0ZOJWr/aCh30Y0sXVMfDiNh7daDCXcDUhFzdgXAG6HSGcMemtB5daoOtfV+2WKw4uvY9reDrfI0Yed28L1w7+7mBHcwrIx2M1rINd34q7AThvDo3EHRZ7xwcA342mxPxwHW4OHjYWAT+/4zFfcbMJxqvRR3bH8eKlBq2on91uidhG6maDNFsKqemQ4A/qRWM0zwHs3+eeew727NlDYfUU1Pe6SSp72K/hZpIvzQpkBbICWYFTrkAG9qdc4lxAViArkBXICvSqAAJ7/BkcGoQb3/xm52G/ceNGGBwc8iEv9KHSPly6R2NbusT5jStEz9PG61A+V4ivsevJ67vToYdG9vL313mvRC04ekAu8d7spk0tnmszqIDt+sCtMNwZKeQ6AjqmXUHW+ofADUEQ6err07MDYJy63W7RQzZ70XdgcWkJxsfHKYY9/p6dm4NWW3ZLYACJXrzsexhsjXWWfm9UVKL/q+Apf97UnJBoTfRWhFHSzShc49/QQy0btT+IlV3zSgVRFpYaD/MU963WrKq3e9VcDgrFSgVF8B+FA0qNBAEujHaDxKDaYsXuEJsGKZUSjLNU82Mhk0NI2oFtEfBIv3UTiLkmgIYlXZ0c+ySUW2jEA1kzFljoPvfQ3GFE9MB1+lmg7vvUw1kuh/dqife3rvsYgV5CcrlY9EF4Je7PGNIqS2WHeQkXIg3SKDJ6DXvcS/84YBwZQNxQEjjr1mm51qzb3NGqhOzy0vjidn1HWO5c9U09bV7OOKsUV2C/tknuf8WujcG/B9P+9iHAHr30xVLhh7zZBaDnViTXLj+2w9sfh/GpYxy0UD0E7NonqYFrxqI15uhhwAZc+54MDT+2zWH/h20KjbFehEAr97a+EP2cFcVcF9y/be34A59V+u5g70L6/UENQO532X2RdoqVzvjkCkGzG88mkh2MeFg9VhJ3Nf7w6R/Crl0v83cKvK+2a95PEskysO9du3xlViArkBXICpx6BTKwP/Ua5xKyAlmBrEBWoEcFFNgPDA7A9dddB1dffTVcccXlsGnTZoohr/AljpUeF2dRYzLOvQD7GAPwMznDG/on4M3H3xVgH8XFTTKxHjSoQovJLCO3a5uHbY8aIVybo8MAC3kbb84QIUcP4tbVLQD2HOqGgT17zC0tL8P4xDgMDw/D2NgYzMzNweoqf47/4QP76fhprHMyVENFTSNgXwXruV8a16xYiQLwqsizC6zVzBXYNuubOl6rNkcPobo4ZBeHqdOszNBRpamHciHWqnrfV8VCNadZhQsow96qunVX3CN1TacAz1yXXJzMmxX9T2ugBfaSdfGyYtmBf26ie0K8WKZFgA6ldH4P5dPwNr7FYUFYB3s/sIgzuVbq4bEmHE1hlLrPJN67VMaGe3HAXg6HteDe+OWbQRS+68PmiIGBiT97zbvuDr3+rZc9Q1UP6xXaO8OCA/ayW4wHJOtK2uIBtOqlzwbruAtDAG3rhjmolzmH02Eve6m59Xx3hr24/zVtIFE0IdgDO+ifijnldh0kVpL4LWc/pO8D8Xz3sf5Di1112tDwUyjVvVEN611v8TXO8KKT1PenLcUaAbuBdW1yYOiPjELp71frCOz7B+Dpp5+Gl3ftIuNcBvbd7wn506xAViArkBU4txXIwP7c7r9c+6xAViAr8BOtAB46iw/G6FV1xRVXwNVXXwVveMMbYPPmzTA0NOSAPcaxV8/aFKazgKYnYK8esibcTRx710OT8ofipp3VE77rBijU6CA7BeyWcwUXLrZwqrLsOup+9EE/AMsFYO97hID96ir1G5a9vLIMExOTMDwyAqNjozAzOwPLy8tKF9bv0NkK4Rvr3AtYNcC+Dqxn9NK4ZmFLa8D3Kk6VqgMD9Oae/3VlU6SqZfcG7JvMtjXqHBVVDInR3cOe2dr61MEHRUrAeuV5QX01tr+fdvEgsisaAu/egL2PD99XGRInoUW0nYARsIB6eYVMGcOU8Q9/5o25/m+Xu5w3os7zRc9shygljImEpKGccS00I5Wotnqs+3j0CkAxHArVLID7RtkYrmon2PcTcNQBe98orh3xfIbi4WtNmAL/uivADBTH1BX2yy4sAvjJmwSX53YYSIPlZuEMB87YYA9c1R1rNuPu8yKeNzGw9zKW5VMej962zk7PIFSSThu3WyDMr5g22oXgvzgkvpr4OneH9bp+ROd0RI4ETouo2+oCe51VCuzdrsLE7oygiLV42NMZE/0u9A2+fvqH6GGPwB4Az5rNHvZN7nU5bVYgK5AVyAqcSwpkYH8u9Vaua1YgK5AVeJ0p8M2HH+SN8X19sGPHDrjqqqsolv15550HGzZsoAe5TqdNB88quOgJ2JeBUQOf1TtdaYgF9DGsL3STPLA27b61ILwkTo2APXqnEWeyIKhbSByqkIf2XYF9HJ6ogw/XeOgsh7whYL+6AlOTUxTHfmR0FKZnpukgOTUkrKX9TbRuXE4vcLX7wHTVrQxf0qRhCpNS47ui0QVQH6VvjOt17NSov2ezXOi5BOzLwHsqJM56QfoALHpCGSjd3PgTdrh6ZJOHPe81CvolNZzCMoMA8RWmKMnNkEQ5IsDMEx4XwsnJiIB6DuDaQpdzeVpXfU0e9ryY+7wkrI/vDwtd1Xs/PBjWRR3RJVHBugByftsfYMrrLJfrIbuNZV4+Ia3netlr2xi/pguwJ+d4ee3qxMoxzNfXPiRNMKaoah7+g8SgLwX2tgwLpF15HANfoX6oVRQ/XbqpbK7Y98u95X1r0vlwJdPLejQP6Cz6Mq95D+N9ieUe9qy/HWvFsjifNLgPp7rOBE0bzfgSb/t4q0BQg6KVgtdj2XHogL35DrHuHvYG2NPc7euDZ374DOzatRuHIcH6XuPXY1tySJwaN+ScJCuQFcgKZAXOmAIZ2J8x6XPBWYGsQFYgK1ClAHrY84N0H3nVX3nllXDLLbfABRdcABjHXsFvu9PiuPIYRiXh+esfQkti2KfIQ9lTYPRUXwrrKw4/rWq7exivm9CkC4wLSiJMSB964BYvez4E0B9I6KBHgl545spQpQjsBcoJZIlDFWG5rVbLhcRBb/vp6WkYGx8jL/up6SmYn18gIwxmIacE9KBA/Usaw/pyslNdqKXciYLPWlgfMiOGNtWtDVL0Bqf9OKtTXHMovZZZVqxRVRsttK9KW6e9cZrStajxbo3i4NT6ep9z8rW39ruwv6M1NT3PSkZRp9iThvuaEDBcpP2MdwhpvHvjZe8OutTFSb3zFfqnDvH09kmGk2LcNIXymij1DeLScyJdMx1OlcqmwHuhP40RQO+D+tvC6WAsqRFD13SMAW7Wdx/yxAJ7H/dd4b2tiwX6rAHD+7j3BHsHOw2MCiakjrnfOJNLuEOB1hi2C3EflxhJ4/frQPti2xILXFeAb+PSe9gflo3vRwcXa4ghGRTeWCIqFSZJCtSHdQ13hXhoX8zKhk6KPjUOBd3WECXjGh7Qjn0L71PQvul9lroeY9jLuTr8fYUNcM8+8yzs3r2HJy6+1/RmZAZABva93GnyNVmBrEBWICtwuhTIwP50KZ3LyQpkBbICWYHGClhgj2FxLr/8cvjpn/5p2LZtG2zatCnwsB/oH2CInHh6qwL2LvSGowRRVeOt5QK/q7zRCny2F8/sxqop6fBQVZ5rg3j8GsOeHvHR2CFQpzQkjtZdwx2I57PVwJ3L2AXYY1gc/MHyV1urMDMzy3HsR0ZgcmoS5ubmKNZ9r8C+KRgQGtRI5V7K6MYUyrzZewfQieZUGQhSCpRc08TjvZGwQeKSoOFVGTbunCgkTFX+JZ+vJ4Bfz7w83gtmaq1WhsuVI81yngdDcQXSnKFC8LAT4i4J1uMyPV1AKE1tPOL1LVnYbB1cneVAXOthbwLkSKm8w4gMgwbGBxBU1jtxQg/AcRymRK9zS6UREMPhWD1TwD0Fn6n/HODlhuu1Hvr7Xg4/76eY/ja9B/Kalw2d4/M33Sme+M4S4OpA/e8Jr+vJID6+eddp3MdGBJad7kCcyoQUKgOxZRppMXXBvh92zUPi0EiPd2kkQuJoGs/Dvea6u0HbHoJ3kSP8guGVLHmf1TR6elGMUctfXJxZOp+lnmZu2vuX87CXwcnD05xZUGbsr7Xq+JWEDnaW7ycI7DlefQeeffZZ2L3nFeX1za3Hph4Z2DfolJw0K5AVyApkBU67AhnYn3bJc4FZgaxAViArUFcBPHTWeqFddtll8La3vQ0uvPBCOP/888XLj12syMOeYpoW0WgAiJIPk5zCeqZrLu5h1DycJj3YbaOcN6e8iQ+e3JC6Te89XVx2VC992C4D9gR3pK320qv9ksIAACAASURBVOA9ASukg4lgQA63Rn7rYY9JsUwMi4N1QCiP4XFm52YpLM7w6AhMTE7A7OwstBDq08N6c72aX1HqSlnaB72U4cdT4uqSDHtpv6t0spiKmte8JgP7cGisFbCv9fr0QC12psNwNQdwAdvJdbrEakgaX348Z70Xu53KwXpcMstwHSmOf90hxSDPGQycG3ZsQHCruimFr3IrPh5Uq2u7xntPrX8O6OuCZw0ICmJjL319n3XRMp03so39bcpUfWKvZYKXch/RddqPHR9ex4dawfjfctis87KXRdsc7uqAPhP1Qo8ogBerRpTE3wAcLC5bR1I7uag0M9KMcbzcczqG7Koz51XvNuv7LITmZct+3Kji/oLYYz72sA/7KlXXcuNBdZtUQxolQT+6mlvHg9JmFmZ9IaX97uB3l/jvDcF3hSCgT/2vNeRhL8Aey9DvDLhD70c/eg5e2fOq87Cvn2sxZQb2a1EvX5sVyApkBbICp1qBDOxPtcI5/6xAViArkBXoWQEE9sox8OH9kksuhptvvhkQ3G/dupXzVcc/ionbO7B3j9/mcFCHElIQ29KE+Gn6TAH7brAeG5M6dDYBUeIHbquD19wcb6lEwAD7GNZT8cCgnsB9u0XAfm5+HqanZyiOPXraz8zMELCnh/UetrrXZJF+TFaTkML4bVyGyyFJskrnR8/AviZ4DwpucM3pA/YNlW6Y3C0gPYwz1W6tsH2t1xcHT7kITcvqlt4ft2prkAb0bv2QEDr6i6/UmCcmH4kp76+LWxn4+5q5zPBdxyevY66Xgxc8t9CQ6r2KQ+AalslQOwrNYoyV6rnu7LJSuIPvGr9d71nRoatWa+ehTvcd44lujAYM7jVEj0Ba8a729WSIryFxnBe0eoPLzZXhP0Neqxl3TVh+gYY7ffVF2fhTD2w8tNa/dh0kclsdukeVS8d+D5fzsC7ppZ4NGn4+p5bjsjaFe+jiHRZyyw1MS8U0qXaIUSnojNLbRHR30cOAI/C+TrAeC2sC7HtakkUxe5YNKoKwfnV1FZ577sfw6it7gz7rNSxOBvbV4yqnyApkBbICWYEzp0AG9mdO+1xyViArkBXIClQoEAN7PHj2hhuuh2uuuQYuuugiuprghBxgR1GVe/SwLwP2jvnI037yAbQK2LvQEQ0fX3t4Ck2xR8PTXVicwkN3LyFxFLKYfuRIFFKLqDIO2LfbBOVX2y1YWFggr3r0sB8fn4Dp6SkH7KHdjKSmDA11JlnDXuEsm4L+kO0UqpWE8z1VzGfdS551r2nWM+UxqFP9Y3cjKDOs0488V3sRrZdr6taI236q49fLoCytVF1YXy9dDEKDFYZBeFAT2WFE74Ujx6dLvG/WP07nTyixp5Uweucp2U/wVYk/wlA1IqhlN/DndoBap7P9rcVbyOpfe0uArjuEzRWk8yLhlglC4i68Tgjb/TWhdUHPZbGhYjifCNa7exNez2e5aMFBOBytj8Sgd/dPB+utl34YUs15bduOtdr6G2XJGGSjgK0PGwjScy+eM0Uv+PLDWrUC3eC9T6NtLtajDPD7BhYXdZ0/eG0qJI7PM6y/LcuPu7q7BVxrqP/tX3qvClqX+r4Sf78pu7/JgbO0ntlrjFODllVvLUkPF1LWOk/Q+TdtWF5Zhh//+HnY++o+t+TR/G96Q5JiM7Cvfx/LKbMCWYGsQFbg9CuQgf3p1zyXmBXICmQFsgI1FVBgr8m3bt1CB8/ecMMNcMUVV9DbuOW/f6CfPLeDBzxTRgCFkg+ikqKLh7rLI7q+7P3CE2RTwCsPrDWlcsmKG/UjuExhadiwYT3YiiAlKtmRrAIOCJBLCthbgI/R6bGv0FsOof3i0iLMz80TsMfDZycnJ+nBnA6ePVuBfS99WdKRBWAVcaPeAHTcd8XCK/NNcDQTSKTpsGyU3ntIC6ZtwNMr25WsSYMCGrWkmaECs1bIlTI8VhctUDreApHsS8mtouk+HIov3YU+SWYhgNzla0LHBLDevk+LXaF5fRGFIzBnQ3Apqacr2SigsdHpLec9L4YcIuo+0rcrsE8MDLEHvbbPxVZXgGpBvMbv5gLVE58vDUPkqCe7C2ujEF893v3NxHnzewDsYXrZ9dwyBbbWoCD1MF795FXuDAi+7rHHu1vtpY682PtdEcX7XzSgmLyaOPjG4x+NC8nxp28W72ZF4F09d7uBe90ZwXMvNcPCN1Ng3V9bBOw+1r0fO+Xpw3bbulXPfda4cFR7CYhPKZz6LpNKZw+sl2mWhPcO2HvrRXUzJEUA7AXct1ZbsLS8BC88/yLs3cvAnmxXfX3QbvhdQSuSgX3tLskJswJZgaxAVuAMKJCB/RkQPReZFcgKZAWyAvUU0ENn1ZnrvPPOo/j1N910E3nZ44PawEA/4IG0eIApAd5ucIo8L1NP5c4djirWzVmr9KE2lW+3sDl1JOjBbawM2NsHb4X1BAWljObA3j2q1wP25HnP6iKox5A4rXaHHsAX5hfg5OgwjI2NwcTEBIXKoTq2+IDauj/Uxh5gejXyiWrQQxmpNlR5s/cGn+O6FkuuzLcLrPfzo7FqdbsxDGliQpzUyaCybclMTk1bevEwDUOCNHUb7WPtLLBX2GxXtai5hdaXrqGqbuwZHYPGood9uKpiu9TzPdVGfo8Og5Ufw7LpHZ7r/CE1WYwdHthLPH1JqGBPL/A5S10ieB2G0jEg3unp4b8H3+r5zrXiMvg99PwPQbvxlDde8+46ApEeaAee9cZT3Xnfu3A4/UVbsayLsbd9cFCoC30jIVUcaNc2aLgcUTveuWB85YMelXXfqYFGFTnkvBgOJ+5tNCpLH5sO5+W3CMDjg2DL87eLQLiroO41nEPoYa/18rlr/XWHiYyIRP2T94ce7jPeYBPeC+33lnh6K+r3k82NXPeWbWkM7P189GMEc1gXYG+cKBDYo4Efgf2+fa/x7MK51c/AvoevS5CBffKGmN/MCmQFsgJZgbNEgQzsz5KOyNXICmQFsgJZgaIC3/7ml+VBjB94N27cABdccAHccsst5GVPwH5wAAYHB2BlZYU8t1OQLIAzSbAell1ASIlguhYOdwXFIXFo1s09PIEWNunb2LXSdn3gJlQl0N7BHIQp+iQc1Vbft4Ep3MO6pC31sDehcsjDXmLZ4xZ3DIszPDICI6OjMD4+Tt73eDgtoKd9A8XOJWBf5VnPuq4RJFeA96S0Na5R1NqgaxolDWKQn6PAvimsT6Vv7mVfBuyN/KUwPiCjBkaGo1C96w2OjhhnCtZj+d44yKAzGkV6YIWAYgLsCrIpxI4BtIHnvC48UjOzE8hC/jBMjEJ+XV04lj0DbDPvnGe9jxVPoVq0SFn8dBeC966PYDL6vROktl7tDOM9xJfytaucN7w1DJj6BZ+rAYXjsdNtwxlIfQggv8abGPLq3W/bUrIwOCBNfaXjRXcvRANLPlbuH+4UYONFEXBzwdqF6Rj2aU91X+Wkydp9XLz9U8d3+Ty+w/k6puoXGtx43LPDQSoETvf1vekaUtg7UuFdr40OgH18TTQW9DtDvDbpvdf+Xi9grz2K8esXFxfh/2fvTdv0KpI776wqrSAQQoBAAoFo3IvttnuuZ77zeF7OeOY7zNhu29MrvTdIAiSBalFVSbU/V2YsGREZeZa7SlWSiGrjKp07Ty7/XM59fhEZ+ctf/jr9mYE9HKycv1Ms8HUpgP2sJ3MkDgVCgVAgFDhtBQLYn7biUV4oEAqEAqHAZAX+9z//U3kJKweQLqV07ty5dOHChfQP//AP6W/+5m/S+fPni3f98spSyt5XGfLal1z9Sux42DtEuAvs5cus92I75mUvacSQCou8eWJ+CiZheUoDiqdN8WHxN79omwN2pWdefcGHUhjGINMA5oYemJigwH0kArlZuY+ywaAcPJuO0t7uXnr67Gn69rvvyn+rq4/Tzu5uOtjfR643A9kv4JHo45iRITqhHA/F1L7pUtMKjoa3ikyaQ7OBf4cf2XyeG7D3ys+bXya1doaBQ5bzHE7QnQ/a+qFzZkF7hK8gF3m7WvGUr6z6UANU7GUz1iuwrzNHGURLybbHMrTMu2XqdZmmnU6w3hevdAFwGYxTrBsZ3gYWsBISB5Yh9LDnv8kQKZpMRoJyLxiFtSG2HrgKYJ3gtP7dfIZ1kZB6eWmlnLXCUFUaB7DcCsRhFa2An2B+pz7sHQ/APu+wYKVlV9gDxkXMIOhDyn94VeQzWpv5KsC3WMl4PHLIIevVPh46So5N1yhPxmgbRml0rTZ1Hk0/XFcOIYUPR17zRb699YH7oHYFzqYpK6AyoamdZt4zXC2B0mQxAdhz6EHh/d6AeusoMPKdxm2hiZe/v7eftra30q9//Zv0lz//FUZshMSZ+HSMZKFAKBAKhAIvowIB7F/GXos6hwKhQCjwPVFAxrCX79E/+9nP0o9+9KOUQ+RkYJ8/Kx7ZylfOE8l7LYRXV/WJ79pX85cvoxP7ogHp9LZJ94syvZd8LsZ58VVMxquPhAXmc+AKIgfRNukhRy/4mW9CSB1QrbB4BPI2UAZ470OqDN/y7+wll2F9eelfSml3by89e/osPV5bTY9XV0tInO3trQLt8fjEiQpDsiloYyxDl1uPgJzRe/pDT1VHwXGX64uLHcA+1r7jfw7g8dg/nfadOEM35TQGiBMYNItAeqnfce+veSH2I/DWjNvc2Dp/bTcCcCSTDAqnhhzmz52U7yAB7W9e3OBMimx4LWBc1FZAcF6/0YN+BQ8Th+t40QldQ6AT4F32YjcmJeM1X0vHEGrUzEo22fvbhqIpdcnnppC3vIgLT/lKgF+92lfwQFzxlKKdAir2fY03X8L7GIhO4Lp+VOdiCaGTY9hLw408uJOC9OBhr9pAgyorDWpHVcPREewWWMZjf0v+eT3Xk0yG3wFd7CGxNE5ZNUilxoa3xrTXxhm7rZuaee1Dw8lQ5bDA8592UpiS2yV04Fk9vt6WCdAks3W3CZo7GiOdvoNnOX1vELsIpdFr7Akx+J0Li8zjLn9fyHNhd3cvbTzZSL/97efpi79+yZXK1V3UxyFC4oyPqkgRCoQCoUAocHYKBLA/O+2j5FAgFAgFQoERBTSwry/8P/nJT9Jnn32Wrl27ls6fP1eYhjxAtZ/t2QH7qZ2tHSLxlXcE0s+BAIBO6o9VpPIawmCYVrzEF0RDIW7o2ADiaQLckHe9AvYUnx5BUg5llOPSrq6tIbB/nLa2ttLOzi5GZZ6qHKQ7Lnt1IcNxYb1XsQ6sVq0dAc0nwcznqUupKyRc7H6f9xNIPzFgP0VjY69apD3Hge3HuXeorhQCpkigdJAzpIL5Iwu5vUWFDHOF+Zv1gYeGCIlTNjSBgUBnV88aAcd1Jtfo4Q5VXpEx3B0PZamd9GYvZdUsdegVcb2kEUMZmmc86SWQRx0hHr0T0kbCdYbiUAjdQ0C1dok8qFYeLEue3BJs20Nv29A7qUB7A25teJxRYD+EWo8KrAe9oV89WErAngPydD3MdfvUOKkPo2aoz4X0ZUi0ZJoebm3+3uQ6Bky3wH7Kc2YMeLdVPB1gz48zsUsP5hyFWjLhnToL1VRgDzssl8t5NxsbG+nz3/4uffFFAPtFnlVxTygQCoQCocDLpUAA+5erv6K2oUAoEAp8rxSwwH457/Y/SiV+/Z07d9L777+fLl66iEFYbOxkT6ozBPb0su940rtsYKCnh6D0FBCAPItLYI9+ujLgYQeHWoLXPDvWibpKL3sP2Of49MVDH3HP3v5eiUu7ur6WVlfzf4/TZgb2z56VcuZCi+MA+6naKag0AnbUx43Q9VM3fI2o0Njnp7swHBPYtxRZ9/OMMDiD7R4zeODNi3pnAqOaO0JFnx/j3rH+Bk9XrJuC1DgIi1M0rJngIw+TrUxvnkT4BxxMwT9LwqJCUWUkIIdiKSQNGgUoHApBfKoTh6HBMDACehdPbgatAnFTs1wILD25CdJ6cc8R6oPFgI6tLW2ssLn+rWOwQ+gZFQrHjAUJrOFvjGFfVWSATDAX2sqNQ+OFNIxU73u6Kr3k4V7q0Rbac2wyG9pHrPt6nbFjG1ZtCexL7zaLLsbaF9YQPU906KFa/LS51Afv/VkxdI+/trZ1mVY7vw4S2E99zswuT1qfsBoqj85605Qz4mHPXX5qwB7mxc7OTlpfX0+f/+536csv7taZFB72Y4+D+DwUCAVCgVDgJVUggP1L2nFR7VAgFAgFvg8K/K//+d8qFM5eisvQ6vff/yDdvn27gPvXXrtcYFN96R5CtmcH7AlYAOAgz0SnPiPb7Qe90obuHdsqLwfUBJAogX09QFJHuO4CezrsdmkpZWCfX8TX1tfTag6L8/hx2tzcLBAfqP48BD8vNTR6DFi4aewEHNHXH3kOknEvNeT5RKf/3Fj3BfM60H1upcaNEHi88WxypWvSlCPzKx1zzAI6DZ8D8+ekHde5rofVE5qgtSTvdfzTQdKI7uEDCndCBeJcLHoSyzex8uU0oCFSEHLxyqbI+hQWR4LdDrD35oMYexpY176s9bAe7JCGP6fDQEV4GhjedF/9ra/Dw0jCfZJJeZczrO95P6O3uoXosj7YrMb7n1Yv1INWX2gfIn38TSHM6tiR3vpSZLoPC7ULVzbyiANUG+MOziUoFnYhtOFw8FoVjKulAfM00/SEx1Uzx+X48Ob/lGfC+DwUanvP5rFn8rSGqWp01/KBvMba2lsdyfAuvqSpcyDoPti50v5M8rDH7wq5XXkn3traWvrd736f7n55r46ZAPZzhmKkDQVCgVAgFHiJFAhg/xJ1VlQ1FAgFQoHvmwIa2BMcSenatbfTzZs309/+7d+mK29cYQ/7YX38l38OwyFvnhDDfk5fFGBVaBW8WcoXXVkrYBt9fDrlBbcNuSBq2gME9voAJGfnWna6rd63pZ3K1bZ64+f2l3i0h/moWfjJv3NM+7zVfX1jA8LiPH6cnmw+SU+fPs0HE8yReTbcV2/8nZLGYIa9zYcbI0B4CqSnguaknarebF4NPQ0/s29ua+VlcQLZNgW5eZ6UOz+qsQBkg2l//AbDOlNbzX+6YwZ2yVB62vNSnenrLK0O9/AXBF2pmZJjr5z/1bsfvfizt7yIJQ9/U+iaGoaG6pN/lzjxqk2mTAWHITMNiPW/yQPdQn44DLZOMALSBN7JQ17nX40NEDdejjZhnMB1v8TWFzsesLYsAmuDopjsTNggHbaHzCCwpkLfeIYEDe2hBK1Jnc9FIyc2VQlvVrqlJBhcNXt6q3zV805uBYHW9H70dJk2d3r3zPWwn2ZG0DW3IXH0aHFaSQaXrgJdZWghmnzn2DOup64L7OV3HTWr2upM+T7DDg5LS+U7werj1fT7P/wh3bt3//jx71JKEcN+8jCJhKFAKBAKhAJnoEAA+zMQPYoMBUKBUCAUmKaABPYAF1I58O7KlSvpvffeS//4j/+Y3nrrKhyAhwec9vnhwMu/ODax1OyEgX3OshwgKIG9PAwwl8ehIXxg39S+B9UFlfD5pL4KkK8eG2nb31OtOL9DbBwGK7nmEMRCcFyKdY/J8uHACtgf7Ke93b20/mSjeNk/fvxd2njyJG1vb6ejAzhIeNbPTI98qKuPJKboZ+vWhR/DbEtlM+jxbgqY6x3vajmNd4lbBXyc1TlO4h5EL9dnGmyG6uJCa7i4yJDpFbUoeF/0PqoHwXowmIFudBi09HCF3UjwU//Gg0MZw1rd9b/L0aZmzsDyVkOdEIynpaDCb7hS6yuMlMJzu0JnqTSBasxV8V0dhkWBexmznUIFyZA8QKcR+KPZgdojPOQtgIY2U8x4XU9aV8FKgQYOsmxw9etaqbznSTTMsho/qnbk7d/sdCmPkrnAHvPlOUJ/2EmD48pG2zHDpWoPWvIYlYMiGwPMrgZIJ/fK1SeFNLJMWXJqUcOLG+9KaNZVObO4I3Di0H6UtiaQTZtZY8hWWfqFz16W+dk7787uM8s027a2fAfAA+Sh2Xb+i753Om0KsId1Cn7yd4Lvvv0u/fFPf0pf3f/qRNbtAPZTZlOkCQVCgVAgFDgrBQLYn5XyUW4oEAqEAqHAqAIyhj2+DxZgf+nSpfTuu++mn/3sZ+ntt99O586vgOd2OZys97L6YgD74pWGL7nKc3UE2JNYoy+5FqR5Khuo3wP2XlnAWQDwA7AXHvYUSsKxmkAIHbG7AO8/ODhM+eDZja3NtL4OHvbr6xtpa3srHZV496PDRCeYfcPArobuWIIifdbcGX/UjgFwPNjSRe+bIt88vlN8rBf2rJ/QjiJVSTe380VjJ5TDc2rBYo4L2f2pKQHnvI7Js1I5i1PoLQPpa7kwi+HHUlfRw8yVAWpnWM9Amr200bcbSSmw6QpfGSJz4eSFTruPKAwNdr40AKjJZmLUix09GZ7n5wM8KxCdSkCv1lhulHhmtAfA5nwglj6BdzLwSS96NlOKhUFAenFwbVFQgmturo6zL2TCtUbUVxhFewY7C+3pUPZ2zNn4/jTmhp+jw2PftkXUktveXmvBsR2XndYOTpOxe/RuEat71UsYEqSx3a6EXBeD7mleuJPeXjT3TlnDxTiau5wdB9hD2Cy0evaAvXRIEG0Z/S5DadHRYWtrOz189DD95c9/SV99/TV8N5jbWKNlAPupgyvShQKhQCgQCpyFAgHsz0L1KDMUCAVCgVBgkgI+sF9KFy5cTNevX08//elP07vvvpMuX76cDg7hMFN4L7avoMNvdQSguVJjHvZuGcNNYsAhXnCPDeypSFlfBzIPgWUCby6cl00i+Ccy4xAL4uaCrkToi1pF8OKll/v8+xBD5Ozt76fN7a1yoBwA+7Vy8OzhPvTprJ+56XuhB04S1g80YLKHvOnEyfeNiTePCWNuCwL7qRCdo9TM7HsGPG2jh/SaO2Rg+i8kXLc3vPzmlFHmMYe4qUY0Pt4ZJp4L5kVA+hroiPiw3bFTQtVUP+gK5gHmF4dyCbdxrSwjxkJ0XKqr57qE8UsJI+IUzaQWMh/ucoTiAOwrrKd77T3635Q+pxahezKsZ2/1HPaGRpHIXx3ua0ErxaenmPI25EupnT58lkeIHl+1G7TBQt5fehiN1n5IHDmfLKiHulTtzFDF8DgURgn0gz73Zhu2rH6kxpG4x1t/OW2tryplwtwbg9B1qfAWpfaavMKhYBpYX1N55Q89h62GC60uwkA2Z+Uc06r3eeN4QHp04vUPfisb2zF4dJQ2N7fSgwcP0l//+tf0zYNv0mHegDenoc5IDWA/9gUhPg8FQoFQIBQ4SwUC2J+l+lF2KBAKhAKhwKACFtgXnLKcgf2F9NZbb6Uf//jH6f33b6Q3r75ZPewHc3Te7hC4DHp7WWi1SL9JyMCer4JnMEGQnofOa7vzYtvUfSq0L1SlHlBYqiDydyG+AvbZY77cVG4lX0UIjaHrDpBDAvujEqI+74zYP9hPW0+308bGRgH2+WC5fPDswf5+OpoZx36R9/cxGDQKTybsajCorMe4Jo0sFz6PVrKf9Vz4fyRDe0yqsU40vf6gmhNKe1Kpk8opRRxDPKcmHmiXhqcpIN4DrsONzsbKo7TE8xd2v6CCsJ8F52otP8dP4TDqMIdVqBic1QzvEelK7izT0xpQuC/Ba/hN4JvXCRxDpTxegyikBqbCQ8bVuR6udz+lz4A9A/cW2EPb9HWA3XL9kyE9vENnBdCGVomY+XYMmUNdWVhe6FlvuEJ188ej9MrXy02LQaFNfj56F9o0aO/br3MBtKq1RgTZpqYmYv3g2rvPWLFqLvIMnnSP0W/Cs5OAvffc6D1LFnrGTDBM2DWht5INPRcXBfbqPB6sCAw7Z+V1rg1+5+JpAnnlMfjkyZP09Tdfpy+//DI9fPAwHeTvBos88IVoAewnPUojUSgQCoQCocAZKRDA/oyEj2JDgVAgFAgFxhUgYJ/fWyU0uHjxYrp69c30ySeflMNn333vnfLixiFaulmfHbCvaENiDlNR+1I79pKbb7eAfcDb3n2ZN2VMef+l2PUlGr0MicPArvWyV+gQQ+OQh33eHbH97Gl5Ic/AfnV1rRw8u7+7l46KG930nyn1l7kRYJgEPkYAyiD48CrmdIhEHV6k5EkQerpc7SHBk+7NFSeaOukGP1Gn/cDQ5/bkQD0GdBb2pmM0BG6dAuKpkClpp6Th/MjDnuak8KYvS8JSjV0vosgAsBf60N8EfUsdjGM4QPaan/J+JwgOgrCmCtiLuO8l2AxkqMLssCGRGbkG4ASkq3d+KVCExIF/12rUEDWVZcOZG3AgLPah2CHE9ZIGBbUGQJ61/QSxhWZsmFjqGJ7MroIOcdVjwQLyOnS5eqbPWugOwlYdSa9aAdnU/mOlB+ur/tURH/vDjA1e05q2dzzszf29iTsGovk+ZU1tO6AxiaAhbBDYs8FK1M48P3rP4+b5NGdlss+ongFeVsvmP1ZPnKtkuFDGSOwb2bay/Ix9lxnwsM/3ZsP9xpON9NVXX6W7d++mRw8fBbCfMy4ibSgQCoQCocBLqUAA+5ey26LSoUAoEAp8PxTIwJ48MA+Fp3UG9m+8cSV98MEH6cMPP0y3PrzFbAg8snuw7wyBvUM87Au/fYEfAnY97zQVQmaCt6D0hpuKSCEePR44xwfPVuAFB+zWsBk0WsmZOUP4AuvLf4fp8OAwPd15BsB+FYB9fjnf29k9E2A/BaQ0jMObkop4OQlMQc2uBGccN8C+51I5cYmA8CVDyEvvDaBe1r8nFjYimjJWlDpNHZED5etJVvJsd38sWH+6rZHQgX6VEnNhziWF0eY52AJAXy7rDMaKKKSsZllhfKFquGbmcz9UsQihRWx5rCgkg/ScF2RVfhBf17kv8rWe7xQ2h4C9AscEuUvsHcq8Av0G8DMUp0NgZXucMDZY11zvUj6G0RGoWof2EYfG6rGjjQ1FHdQcQD6JAwMEdqa0P/WyhvfNdPHGkF1DB6HQAQAAIABJREFU+N9wkDlasqHn8EDaUiuzs4Cu2XlNdetHiZO7IsRgoMrzFNaWIa6m3Y1FHwwFKB94rpkh3w5+PdTlmenYdGfumo7oedjLNjVKTHwWy6IWWtq9MTYC7ZtyXiBgT+M0f1fYWN9I9+/fT/fu3UuPvn2UDg7Cw95dUOJiKBAKhAKhwCujQAD7V6YroyGhQCgQCrx6CgCwz16TSxjyBtqYgf3rr79W4tjfvn27eNqvrOQYw6nA32HQZyDgKYXEyS+cSEw4zr6GFqb/xAFu6hNDTiy4d2O+ixfwRWC0HVlUBoe5yXGTwY0OPelELGuH4WQtKrQ/TAeHh2lnZweB/WpaXV0twH732U7p9zk/cxEvMDCJ6pzSRsjpGPAoOXrcW8GjtmdGPewXIjq6fYPAnmLR5M6VcWmkG++czqG0Tr29nQNHx/Wyl+XAacmCXzMZnH+wMbcD8KA/p7QwcLbDwDhbqC8rnizhcPDQWQiLI9AlecPTodAYhqbUUJTrAn0br57C5mDf5Nsb+Cq9aTFTOKi2etJXj/plES4H1g32yF1e4Rg9NE4J4HHYLQF8a8gb3TC1A8CM3WxIoINqVV9ivtaD3/d0JwUU8leGC8mt2ynTgvoK+818rWLzB5AWSrBGXtoNJXNRIYhMfnq3wPDklgaJcgx5sQ/0BnJrWYAr2tqFAVBgyZThnaYAb1vdCfe4O2xGgDXcIxZ0Z7yrETgGwM0zaGCZHF9tXxBgL9t/HA97C+zv3b+X7t+7H8B+fCREilAgFAgFQoFXQIEA9q9AJ0YTQoFQIBR4VRXoAftz586lS5cupXfeuZ4+/vjj9Omnn6aVlZUCK+AlH+FB5RgoUYtALbCdqqXCD/Yl2fFoG9w27sV87bzEu/XrQXxTD+sBqKCCKc9iF8mbC6jH/2psbIpv3caFhjpDDgQ7ih9w9rQ/BGC/u7uTtra20uraGh48u5F2dp6VzxrYjZSl3bSQsVGL7H2EhFd73tESZI4OipqXB1sICqma9fp8SllDTvGTvNL5VNdurGuoRiFwokbi3yNGDLh7gEI74JHuKX2IELKUPgSzbQIF6a2YeWwSyK7AflAyAUNlbgCQB8xDavyQd/ho54oEmHdxi66jypOd6pJH/wrOsgJQpXlCMGXYAYMAnULnyJA0sCiiYbGOBGarNNzFsK9e7wiflec0GF0bYC+guATxFKeHPN/BEIh1IgMCXqM8ucZqKoqdPnxdCIF5ZWivtUKULDz3af+A2jkkdeKek+uKGAR5t8CEn96uqp4xApbtOi8bYG+IdDVAyDaake1W1bso+sW0n1d7miKoVbM+ToHZY2tAV9fBFWhCb2AS5/nehfaOod2Xc3w8jKdwmrBAiDtPiNGyi2XNe9qK9cLNuJOzFxJHtCXrnT3sczgc8LD/Vj2aehF1xjo5YtiPKRSfhwKhQCgQCpylAgHsz1L9KDsUCAVCgVBgUAEC9hkykKc1AYl88Oy7775TvOszsM8Qv3pKmhjYzNVODtgrhuC9JNPLLL5Jam6BsITpxQmBBaA37P3HnvD5Or3ROt6A6hW6A5IVsD88ZGCvwAV52LOnfe1eCerpavayz0D+4OAg7e3vpe3t7bS+tp6+e/xdWltfT8+e7ZTPdJgfivIARgP6AeiG5xiIUeUqa5jBWJiZSb1jAK0d2GWfgOW7DrsYLWuw7misGltXhBdsP+ySLEjCXx9S+/kMY5+uN2+xJ1A5RyOHzlbjAwz/WqbebUKAkiedGJxex0hQDp1HWLTGY6Y0VKbORzLK/PcoBGsGiMmvZCJGCBtuwBCRP15GT3u9wkA+npc6GNxymBtjaPMAqzQUEZdGb30JgjkvJPwQHkbEem/WCX3AK9D5HKommx+o0DbeugexlTc9rofQFKGI8LJHU4owLyHkp/TOfdQed5qRLqa3s/GhLs10ALDOQRolzJItQhj1D5QFO4wc/20NlVc89nFrBGpHqk5T4vuIHQQ0M9RTsQJdiMXTjv8RD/j+2jS2wM38fILxUeUon+kinj0brSa2dayW4+uFyWFhI/BYTY7/ufr+w0uwaKHjXED9X9bxpaW0vr6e7n55N929dy99++g7tTkjgP3x+yhyCAVCgVAgFHjxFAhg/+L1SdQoFAgFQoFQABWoh86S53wqUD6/wJ0/fz69/fbb6ZNPPk537twpYXIytFc/5AEruJdF9hLmzBHeQm6+17zMF/AiMm7gUWEco5h2etV6wN7WQbw0N5DLlGa9CUtIGwzxw58pD10KjVMzYmCPL9/FOy/HsEdov7+/n55mYL8OwH51bT09ffo07WdgL+PkIxuCOPrDwH4KrC/yq7ggrdSjvTNmAMCo4kNhceaW0dS7VPu4wH4OIqraT4P+ZmoqSNYIqHZKDIfGmQrsUTEuCsOv4DjUgJs4sWOcYH4MA7HeJ9KWiwTJodw83iFtsxqUq5oZYhoBxSERQn/24q1jl0PiZGg/uAOjxi8vO5JwblVgXwuqvYKtLEQY+hGZOoJkDIFVQHyJCo8HyZKRQKwHMjROB9xzAUsYEkcaG9gIINfN1pOe54fVzGwTgHlHh87WXQXVAMELpYjbPzW8UVWQzvUoIwAWQ22IxJj3nhGrjg1rtMC+kmu7C+wrLtVGAerXNp92TFYdcC+VCYVk1npsqAtqTea9VedlAfY0XouZiXevaOO5meDtQ8a5Mmc1lnWYlPkpJzoWsMe65u8GX375Zbp393769tsA9qfchVFcKBAKhAKhwBkoEMD+DESPIkOBUCAUCAWmKWCBfX4ZzsA+Q94M569evZpu3/6oAPvXX389Za979fOcgH3zIk2QxPG8K/WxHoZjXu7T5PFTSWBvoIlELnyz9HwVXsAKVZqt7xR/3ovjy560vV0HQiMOrXN4mAqwf/oUgf3jtLa2lra2t9P+wX45nJY5pwD2wBrhEFEAJdX7/qxgfWFRji91QeldejUSPgYy1UO766/te8D3h5TwfJ417trGKMA7SJsaFAwlS4dLAbYHgX2phsDttlyXj4uY4Xx4soo8g71YveypT3NdBPOHaosQ/xbKc1qEtKqZ5UMJTakD8CBYz5ueQ8IQ5Jc+4kfgYT9iAKye6aIfjIe9haXSQx5gvYT32kNew+56rgUbJi2olxBfAnUKVWO83EE2gutyx4H+m9U1660efaUxph88b/66ekqAbqdMz1vd7vzg0G11IcbDfKEutow+aJc1AK2rHRMGP9lIaZJZT35v78ew1z2GN8J+cJanOnuFB7p85rjPItWUURPmrNWqm3iudz1PUWH6F8936WXPZeoOmFzv7zuwpzlOS3j+TvDFF1+k+/e/St99+5ifGeWxP/exh70QIXEmD8dIGAqEAqFAKHAGCgSwPwPRo8hQIBQIBUKBaQoQsOeX+6WlEqs+h0nJv69cuZJu3bqV7tz5JL311lslrr36OS1gLwplT3IiJXT8oweNJIiyebSMdppoTj421qwCAQbYq0IkqBd/Z2APB87WHxlSQwE1cfxlgdb5XtSG8si/c58+y8B+Y6PEsF9dW02bm1tpb38fy0Joj1AeshBe3hQj2ntxnwK7HToyioxm3OP5vk81Ksg+Gb1nLrggWDprdPme5xb8TdNPiwj3IGgUYXEmV28EwFVGjiWRJYX5cw3fQSFkcpIK6bHt5WL1ohc+zOo611tYbFqPaeNhj3VZEnHPJYQnYM7gFQsph84yS5fQFxJ4Zz6AQ3CFxBXMS0MCAXn08kcv4pKpCImjQt/IWPNkUMMb1Foh1p9aDzJ7CJguDRUi1I7eHCM87aluvCVAGMWEoQR2P1QNym34+TgkbxeAPrCvfaDPAIHr1A9lh4Ip36tTvaZXhzpSZdidOoL9tvVmlzTomHJKSBwcI53beZUwwNoF0c68PS0P+7lgnNrFzx8C9maX2eQ1q5Nwbr1OdKfecStv7l/Ew14B+6NUjPh/+etf0ldffZ0ef7fKJQgfhdm1DmA/W7K4IRQIBUKBUOAUFQhgf4piR1GhQCgQCoQC8xTwgD152OffGdDfvHmzhMV5991302uvvaYLOGVgb2G9xJp00CNVkKB2AS9TXm7nSVdSK6zac0Ebi1nvxOKvB85CpQpWI/Bm4tfbF/W8O4Jhv8g7x7J/9uxZ2hDA/smTzQLsD4/gHnWOJnrXs54InvvH4Dle7ANEZBSMO/3R3CPyB/k7Bc4A/5VSLDAgenVeyMvUt4zM101463L9wLN9qC/bplR4Tp81kIhAKHfFEjJ3cy/2BwD7ngVEGIvyXON7sHQTloayIanV/CfwKcYBd4mpMzi2U5x1aAgZOco8LPHo8WqZi1AfCsNidcuAOK+lFeQKOI+zu8JkhLScr/REr2Fx6EBbAvCllgzm7T30b6hDbgtoSWIgtKd240esgSb2rA0pwwsU7XyRfVtXL+601piiY8b3p0oPbvMKhf2QQTqdAVJX6WrEyDr4oW+mecajsaPScuFhj4BdxbrvL4K6rTId9Alf8URxYpKrsWfu6UH82dB6kWVx7vonnltqjZHPPnyuytVjobbMrNtCZSyi2cx75gJ7WjNoJcj3rz5eTX/+85/T119/k1ZX1+qjsB7bM7NWKQWwny1Z3BAKhAKhQChwigoEsD9FsaOoUCAUCAVCgXkKDAH7nFOOW3/jxo308ce30wcffJDeeOMNXcApAnuC9YxghAc6Ae3GI3EElh/35btBjQPQvukZL7xPD1QIIKdi+AqjQbmeY9bnPNDLXnooZpD/bGcnPcnAfnU1ra6upo3NJ2lvb68cTNsAexSaoC54IGNMbmeYzQHJc9JWHOdSd67JkTjoVYOrtrLTPNPNUEd8NtvBHsjIvIk5kHq+V6wXkod9WGfUa6DlEqYTAM+/MeKN5MN4uZRLqlDYJbhowjNROgXsKTwTFCDxJuiDIW8objm4qdcyuTuwTcq7vB4sWm4ROyTy6E+H0lu7jiS5PklRM6xfXlkxRreKYynUlPSKL2UKiwIBfQjlIsC98Ky33vMqLbafIHz+rPiEa6sFdwiH9OHwOdCiHsTnz0SnVmXQIEA5iMHghw7qDUk9h9opBeew2P94/eCdCgTsq8YE6mGqDgF22Raw0ihgrMaYGG91EesaFXVqHcN/xiRtkjatEe07uVVppIZz1z/HiA3Dxp7VAOXW/Q0zlZpbrxPYlTezhpOTLwTsSVPU8PF3j9Mf//jH9ODBw7S2ts5l41eLyXWRCQPYLyRb3BQKhAKhQChwSgoEsD8loaOYUCAUCAVCgfkKeIfOQoxeiNOc49i/++476aOPPkq3b98uMe3Vz/ME9uIt0YP1trVL2YtVXhyIM+2+3M6XT90xydte3NE1QHjQ38akxhdtisGR88o7DPJv9rAXoXFy8gzyd549S0+ePCnhcLIH3fqTJ2l3dxc87A/xkEbhaStD4gC7A2C/CHCnpi9y75BnPeXLwN7l+iNoauI9c2F9qdtIvPPBYecApVHINvMeP78aW77Wz2u9mEkUe95Ay7xEwMjE8C7M4/ue9WwcYhh/lI5MyCvIrnru0z01RDsiUBmLXXjl8/wjQ4AMMSMAPo37Ul6+qcxPGVMemlYPOq2KZSmWl1fSuXMreA/UugJ4+reNUV+NPNobXLQJrAkMmBVkFyFtyOhAJoKyvmNf8GGwbAwRcfMFrJfzTwFtM3iqQaDOdnDn1wYIWr6kUYEHSGdCeIBeJ4UQNRXYoxESE7Ue9nKnQy+mffOUAb1x6CojDRoiGCzXRrotakE6d4ryrh9ac0bXAu6GmnLyPYML08wP54Jx52B5WkeVwfo4JHmkf3otPBP9Jsi9CLAHCfBchsOj9O1336Y//P4P6eGjR2lj4wmP8+PIHMB+QudFklAgFAgFQoEzUyCA/ZlJHwWHAqFAKBAKjCngAXt5T45j//bbb6dbt3JYnE/StWvXSmx7/nmewF5UpIHbpmHgCKu9Ensv1sojckygKZ9bw0K+x0B3+zJt4T61b9CQIKG9hA1YFoE4in9fPO2BYBW+lK/v7O6mrc3NtLq2Vv5bX18v1w4OD3xgD6fOwo8MmSF18aDdFN0ozdz73Y5lJFyHphceZ5Tbu+RetaYi4umNnO8Vr/P2m+xdrZ3VkUllLNPQ39VbFcZNva5bXg6HFQmqs7b2rYahU0d8zo//pQqoUD8bn1gzGfpGQXseljA8pSc83VPWhIylifwb008pH9tFDcgHb/PfOt9SkPCw1yCaznyQjUplvcyGzzplbQgYAvjV87vuBhAx48mznsP1IAjHjAkUs+8+a2XyIP0Z+IshIcE9znkdmkX9C3ctdMYcacg7XwjcQ8bk1a5/U6H9ldBnv2BkLkGejJc9LzNi/aR+W17uGRK48c18ySGOyhIv1nnV49JANLREDBrWxLNs7LTPCTC8NQ6cLnaeW1rveU/Pefusn74Stynn1u04ZT3Pe08C2D/69lH63e9+l7779ruUw+XR0Atg/zx7LvIOBUKBUCAUOEsFAtifpfpRdigQCoQCocCgAhnYk4dV9sy2P/mzfNjs++/fSHfu3EnvvPNOunDhQk12CsC+wj34S+Mw4cE8cav/iQJ7CUukV6CAOQx3OtvpLaxnVGQMAey5KYAQdwQdOkiwCg+MlYfXZpCVvem3trYKqCcv+xwmJ/c9eeZLMM8BH1D0KZ7uo+Fm5CBz+fgoVVfDlMoDXAc/J+LFzx2hZ0XeXzDnp4LUOXeJKebdBpk6n0ioTmicKSyrU0LGGJ0gVfZkx5yzrYa85svf8LkE+NVzHhXHeiEnx74QPUOO+611QLUFYr7XesNfBJ6pGbDfg34Astd61PlSQ7nIz80gqno4YLyeApDBsAyZA/B2aSmDYmmKqB7bGdivrGRgD7uWQN0asqd63OdY9wSQSSCKpV9hN3ixG+ivID7NgNZbHtSB62VKs8Z1VXW1xjrX8EB+R9YRKcemaAuOnrprAOtKuzLcqaUv9vg0gHocwwzt4d/QR1VbKj+Ps2o8qHPKWdZFHtDnKhyOOPSVxx0UymkxAzvsvNmdUj4YVxm25FNL3CIMWF4KX85565dfwelXFy3NNYiYkDjTa9GR+bgZvED3LwTs807KHLJraSkdHh6lh48eps9/+3k5lH5zawvmE5wRbn0QJrc8POwnSxUJQ4FQIBQIBc5AgQD2ZyB6FBkKhAKhQCgwTQEC9nTQrAyBQjAnx61/553rBdi/99575eBZDXr06av2IEsCGNNqBKkkzysXemFiSmIDdGRBQ0C9gzzn1LOJTe7FpZfl9GkTNBMLB2/h6sWpjAwesEeNFPynePbkZX90VOLVb29vp/WNjeJh/91335W49gcHBxXY824FqADHsKdecQjMICDvsCbLm0dB/0i5ElVzH06tqxoz7QiQRgHop+kYatgB1gs9kwtw1CgZaTH9WgiTFieo98qcl2FyNnOOQDiEP5I/RHDoGtZHerTjlJSYluavrI7ddSDDqWgPe4GB8U/2yqZqCC96ak11mK835b+KEnRJjOnyWbE0oMc7eYGj535VqUJe8rYGz25cu1BTCYVzWJy6VJn1SqSvhgoB1QWg5xjybJzghjiHwQrPeuxmBvasW7XO6BFnjCOlDhQKS45DYd0Rq7Ytpxo5UEVuM1SM+tNZzsXg83SrH7fAXq6ouhzqm9x/HEpIzIXeMwDGyLLYIeIsbsbDftBA3PWyRw97GSPfPgNtiKghT/yJxuxZz745iSfsAtDLDD51xPMUukeEjjLl9x4zQ9WcvorPaezZpD0RYP/wYfrNb35TzrfZ2t4OYH82XRmlhgKhQCgQCpyiAgHsT1HsKCoUCAVCgVBgngI9YM9xTY+O0uuvv1ZC4WRgnw+gffPNN88e2NuwA54LmIUE1gP+eQD7wogqbGB0Sh6ksnsGjAkM7CmcjYAxEizK7Cj8DV0raBUPky0wK6W0n4H906dpY2Mjra2vpUePvk1Pnz0rIXEOD2rMZwCXlQ/rQ0H1GJvkzW5pikNK5gJ7m74B9idQBmI+bjCVMQcOdVlVqZ+f05J3gK5pTx82We/n2l8VOgOIJ690aCf8wJiFemkPe6kw1bsaHLidGDqp9bKvpgFyNC+e6+xdXeFzMViIBkqYz3BXhsrBtiiQT1BYeZKDjz0bIiiMjjA4MMxtQDn52ROwJ/xfVSs6FtaKaXN4neI1T5743vrcCYkjADKtB/UwWtpJQLMADQ2UvVpvSFeRVna4kL1OegfY4z1T5mkdZ9XWWg00FtprYG+aIARrR7xeQikcTp1XDuNmAwH0swX2Uhi5knKtePcOz1xZiBjLsrbChCYmo9Me1Xj83IP2sn9JhAkHnp8ZoF4A2HMvCkuYgvZmKs1Zk2tvevPx5bx2LGC/vFye/w8ePki//vWv09raWtrefhrA/uUcClHrUCAUCAVCgRkKBLCfIVYkDQVCgVAgFDhdBSSwl7F/M8wgr/tLly6lq1ffLMD+gw8+KPBeedibN+WT8LAnbNKDIvziXhJqb/SioAcITgjYK/giwImsq/R0Z8BuSJSFJ8oTU0AY6hc5MtgTWFzkmPUCvtI1gvn7+/sF0MPBs2vp4cOHBeAPedgDOBEHzVqQaoesR4VGgP0oBKQBgWV56RWwfw6wngESou1pgIjCoBiRGlivkZ7+mOJZ1xJrKBiJ2VkcdxFpPNqPANgbjEuoHj3Ri9lHheeAuSeAPf6bc2JgzdFX6uGwApDnTJdzdHkk+wS5s5EADl2oA1kBezG/qfXsza4ov8DGZlcKDw9j+Gs97G3891xfD9hXyaE5GI9+meB9vqciNblGUr8sZ3ictzyQlz8sZLyWSSOAXf8gJRoQ1PysE8f2PwxjPX6aNNLYQcNrMny1k1Af7MrGFTKsqOT6Xl2kj51rDHvqi7rroQ4ZbSyAHQ28MI89OlCyfkgcb1yVTB2or9bzZg2F2SSfI96kZmOXianvPf9eGljP3SdmCYYc4mep3F2A6aetx1rFM9PEXaGPd/FYwB5D4jx48CD96te/Sutr6+V7AdtKOpscp9Q4QuJMUSnShAKhQCgQCpyVAgHsz0r5KDcUCAVCgVBgVIH/9T//idNkeJGhB8WyzzAg//v8+fPFy/6zzz5LH374YYljT58dHeUTGAFKARSGgxeXVyAuagbBAEvMq3HH+11VOKfxXSRrmA6Rz6m+fE80CFD9m5dpG87AevuLtrtGC2ZM2Grp1S8MEwz78VoG9jkEzubmZvGwf/jo27S1tVkOnvWcvbmfMf42eSdr2GT7dnTYwZiQwVYmdt7QPRBD3Pw0VZtYEOvrZZgprLiOHYRH+9a2NeAU79E0Hi86wJ6LoIDjDpLicSgMKiXosNTXR1lZSw3sJUbGUDhOXasnvUyDkjAzJg9wuA6e/FBHhu/sie+FboERUiPWwP1knMNFRQXzQe6vQtrodCLkDSxKCGDrqFKGMBXLHkFvyn2/Aq2QYL1Ur3qlk+d2abaMuy3DXOGcBV6d+yLHsK8GDFKLwDql49rKPpYHzIqxK1rWMlyO6e5Mm9FpUhNYmN4ujZS2/paMXBpjbHgm/Txo56Kehvj8wYNnZTgvPieA+03GtB9czeBDUeGesbCRbFDDjokS72HjVQGl+vBwuTRVAxM8K11oO7QcTza+GBmMgWDw+TbtcaBSkaEiX1SGbBm2CufNwsHVF6gXrSe6snp9nWQ46HyvUY+dke9IXRu4uY+GoUqP5dP3smIfPTwqHva/+hUB+2f6MTepYa2oAewXHWhxXygQCoQCocBpKBDA/jRUjjJCgVAgFAgFFlLgf//zf2cgkA9HzD8E2SnDfP3SpYsF2H/00Ucljj0c1pfS4dFBAVcZNh0eQUiV/N+5lZVymNnB/j4fbqj4xcDLqEaXolkjcJ7ghXyBty/7nNtYGIE5kMO8fDfvtQRcbP170N4zVNjgKU74A/bGNPCewuFk/fcPDtIOAvv1jfUSEufJ5mZ69uyZC6ELsM//OzyCPi9cSLewQU+jsM/A+gJexofvGOAv+LgzeFw8hgx4vGQ9Bmvc8nqdvHvzFa6Cgub0iWyr1VELgYybb6hnCWC5QHCrv7+C9zJN20KSu3i4q49rnQA2w4fwC4E5Q0W6RrBeQ3q48wiMAmKsK2956XFPrVEhZXTdySu71ElWkELRYGXB4x4aQKCb2sGfqXqJEDAqTI4xJhRgD1720A70a8e+ILHocwb2JS1ZdvKcorWyGjqWl1YgfA6urcq7vjFeCIMDftaOcRsb3kwy0nnC3JO9IM5XVYNM9w3d0cJ6mZftG9XbDkx2qyrWcrUGWoAt4593zgEZzJ/mAYY3mrVumMSj5WBd5a43FfKMxx2Owc4zY6yO3o6KsXvkCaT0LGiesx19R/OmBOIZRisnjRX7G5aZBWny5AqJhAPGeqqrm62oYxe2w8Km1izOa+D+ukbr3YXaoCVqhZM4r80A6w9T3o338MHD9Mtf/TKtr22UnXjq/gUlDmC/yCCLe0KBUCAUCAVOS4EA9qeldJQTCoQCoUAoMFsB8rAvXvEE4Q8PVT4rK8vpwoUL6dNPPy0e9jmO/blz5wpcyvfJ8DkF2h8epZVzK+xhXwCm3cL+qgD7HjiXCkpPWrqO7a+Om/XVuMfPPA85VQyCCwL0xeOS/kPYlI0x2Zs+e9Wvr2+kR99mYP8kPX36TPU5gRjysM/9Wrx/Mf43N8Mj7SMAsAvPB0bvNKMAwIep+Xu7BcYmEEFaa2EoML0ZCwC4C0zJH5dDO/GH/mC6T59hegmb6R51qmmedwrT4KGgdkQQXW+VKThb7EqwU5L+XT3XYRCBt7yB+RwDvjrGy7aSWaAH3dT1kreIbY//5iJFfHipQIXjxnvaGMYI2Bcv+QzI2SrR97SHcsAAkAP5AFSDv9lugBOU+oVD/XCcfkgAO0FqvHW6v4TEyfmyl71cE0hzMbqNV72GrzSO9BhRaRDYj4359vPGn7pzaKyE9Xonvd/BAAAgAElEQVRRsOue+tSujWbNlPVpgKQ486MHuIu+YkyZWYRju13EUFE/3NoMEb222ttpjEpgL89GqYaiutNjEWj9IgN7mCs4Z9hYoo1/vG0kgL14tvjfJZrvD2KNLePs8DB98+BB+uUvflkOpX/2dEftyllU4gD2MxaHSBoKhAKhQChw6goEsD91yaPAUCAUCAVCgakKZGAv4ax8SSZYm39fuHC+eNdnYH/z5s0C8ItH/lL2oAXQlEPpMLBfyfGY80FmB6frYS8a7jmEjbDkabINeOd3ndAUbNXFuHWaE6NXet4JQO8C+8PDtLu7m7a3t8vBsw8zsN/YgHi1EEMCoCL+PQTsp4JxDdic1s4F/N30CFTdIvyb7HkLYwPAAvuCXov+tecBjRO9Rf4nI5iXqpiRIhywIXxHBdZNqCJ52CrHkldRO7gZACZrqySUz7fKPpQKFUiPpL6oKiB98cosdYA2EHCu4BuKVGVBSoruUr3TaReC8SotOFyUSV756rfwcC/hdhC+a692CbihBtyuojF6yqNOOv/qxV+NI7nVMM6gfgR/260dVP+6E0CMERwzFMaJ9C71wUNqq35mlwB/UPWs6srBITRnL3wxwjHkz9iYn/q5hb/879JsM//E4OjCc2NB6q2TXD9z2HcX2IPYukaO13S/PHflmypTtWjJrrB3Ox72TcgbuUPEqf+UCi30PMxlyfNgPJJ7XA97+CLCMfzrgiaAvWzzojR5ikhO3zS3jXi/w0NVPyP0c9HMS15YxfWpHvbevbIw8V2kzFHUOX9/++abb9IvfvGLtLGxmXae7cioZIvYg0qpAewXGWRxTygQCoQCocBpKRDA/rSUjnJCgVAgFAgFZivQA/YEW8CDPhWP+vfffz/dunUr3b59O+WDaHNs+wqalhjW5xe/HMOeID68P44AEvMyOgZnxiD30O7thSCFert2Yuu3CHZeX9gwMxLYYk6jxgCsQ/aUa0JD4E6I3Dd7e3sF0OeDZx8+elS86TLAl4fb1vArsIuCPezxrIIzg/VlMPWkNbHlrbe9c58N7zPUaRXm4qGTxsBB2UtgD1718rDNFuQXlqOAffZiryDZDZ+AhVnDANVfwXK0Y4B0GOJFV6PcJoF7KZ2oezkcFnVnEAclkUGAvcrxYmXtUhVRvvCS57VBQL5qGJHhdrDu7N0udCXPf4TQdL9sE7WxhsTJedOho1DP6h2PqdniQSKSUUj+Lj2IalTvc9bGGbC0I0OePMCgPudEXvbYoRWG1zA3EuhTb7TXdOggNQXqebaz1qq+7VGOc7VgivN2UWe7ntpp7Rgspxykqta90i112wMZBpQxrNNyrZNeOOpOi1my1cTWduGMD5p7ZHRQu6Z4KopwOCdTlWm5WGAvdcZJxE1c0JDAFbHQvmekCGA/aoCSmtbnBPRUniUF2H/9TfrP//ef6cmTrbS7s6tCoi0qcQD7adMqUoUCoUAoEAqcjQIB7M9G9yg1FAgFQoFQYIIC//w//pubSgL7nCCHxbl+/XoB9jk0zmuvvVa87KV3bYl1XrZWo7dr9rrPh87Kl+z6pqjLfV7AXr5lIjyQvGQI7Pfk83ixm0+PbEnvRFmIqKsFdt2uNO2jre1dYH90lMrBs88ysN9MDzKwX19Pm1ub5YXdi09PwH5lOe+o6FgmHFFG/VAngCvV7pEyjhqP3KaARsYhYO/VHwxUyxUElk0JtfdLxP8CGymUA4SMAoCMHukkYYb5hfOK+OkM0itlr62Aw2ThpzUCqOaLEDXA3ZnwM5iHEgxAFUCejHFUlpu/yJsgYwvrtfd/9XLX3rLVqEce0ATR62/yVq+/WQ6OlQ82CceLGjUr/SfCyVjIrT3jUWs0dBTAXmKYV4GrSaLuUCFLBvN+mjhioZBrBvcR1qsH7FtwX8dDqantJGWIqSNJDKMJT4nhJHraOdDeetg76zCHjpJFTfF694Cw2WUE06XuUtC7V+xOl3aRaVQ7JoRu1hV3XYM6M7AX4WFkj8NukdGVtt+Bi7bFPsPMc8gCe++ZOTSquFcksKdx43nvL0qTFxn9nTFHWU01rKuhbsY9GZdU9aZ48YvQQVO/M9AjPT//v/7q6/Qf//EfaXNrK+3t7tOjBlavRb4shYf9IiMs7gkFQoFQIBQ4RQUC2J+i2FFUKBAKhAKhwDwFpgL7DAauXn2zhMP54Q9/mK5cuZIuXryIJI5CY6C3Vgb2CCHPFNh3tuoDgoOfRd5BLXwYhPVMV7RXPgF1VQcD7DlWuO1SAga2fQh4Bj3sj47KocI7O8/KYbMPHj5Ka2traXNzs1xXABvBpwT2FCJHVekEYD30yQjWGQH8o8Bedjz1f4dC9OqS21/6pYAkAWgx7wpo9eiCw/0AuCsAj5CV/LN5uGDYFV1lAv467MkShcVhUF0NA2Asq57jJT8BTGmMqfZyPmRLEAYF0QfUVobjohwogkC7aBVeJyMGA0cB2dlAQBpIAI9/a3AP+bOBAcP52DbRGNPAvtZNgs9q4DAmjVII7X4w4WcKKK4zgzXAZBVCitlT7SgqVErZYbGsB7xrSFBJ6B8WmhdzgHBQd8D91MfGwBSl3RttVqYdNAPUWLKhfLxcmgXALEP4/MF5aecnPZPYgEahv5ru6JWD43lsnVpQy3bNqSFh2ACLeRPQLT27KHSnSTO1vjadFxZHGmM8w8yMshS0z2WpHTi8HWZxkjyjLnqgOZNgCkx/ziFxxEpWF8ShPhNwP7fo4PAwfXX/q/Tzn/88bW8/Tfv7B4sqpO4LD/sTkTEyCQVCgVAgFHhOCgSwf07CRrahQCgQCoQCx1dgDrC/fPlS+uCDD9JPfvKTdPXq1RIWB07TBC9jPpS0vFyDS1b22ipcgA7647dK89J7gh72Eoa7CgmPxOMC+0mwHiuh0pp4yyWJ0KBoiYcA2zZ0mZkH7HO25DmPn2cjSj54NnvRPXj4MK2urpaDZw/2D6C/JLDNvuLosVrCHOG/uU4vCKwv8rkeuW4Fufqeh70HessYRqMCw/fcXwStCsjHbAV7LPmXkDI57rsE6eJvrDtERxeZoGcyt0DCXf4b5xqDbFMHDhFT49eALY1APnr/k2e/KIyAM8sqmSo7mGOAEOnpa+PRy/BOyvu9xurXMFrErxex7KVXPceeJwNA6SA6iBd3QShIzQuP2PHggGQFGclQAT0PCxnmzWF56uyUIaVKUuERLOcwHdTdzGtMXz4vcewREItx7UF7f0mtda63O8B5JuwlUDz05GlnnAXgBk13wK7dgaDK7HnfozGtrAdmTVXe6DhG3R02Jm87Sk6K18NwUlYLMZigBQrUO17s0rC0kAv0zP6ndVDCdNa6Lj31sO2hgTLhsyFDRbFALer2PaHsbpIX3MOe+gjWKzG+nJ191fCzlA4OD9L9e/fTv/7bv6ZnT5+lg4NFvh21qgWwP85gi3tDgVAgFAgFnrcCAeyft8KRfygQCoQCocDCCvSAPbzr4ZZ8zD3HrH///Rvpb//2b9O1a9dKWJwSHUICe3lPiX1eve8V+LAvvScE7FmIoRd55yV2soBjgMOUOwT0PRhD6TOwH/WwN5UuNhIC9PQZ9kEG8WBDASPK7t5e2treKjHsM7DPcez39/ZbYJ/78xBCHdG5BLPCyHStC1BB15N94Xs4ojsrMxp+okMFbexzqmvBoGiMsoda5v7CaCtQPofL0aNAe8QjXpEwH3B6ia/e/Bgvem0kAAgPB8Lq+PLItZWnNe8WwEJarQSMx5A+HM6Gqg0LBZ9R4UFR+ryGidEw2nrLN2FvqAxVloTpYssMedpjSByrH3tXc5gi2bOUusaJp3Ww5oPbCKgfRAFTgT2X0llLLLC36XuGALl3ww2Nw4OgQdCTl7/B8CuDayMZC2iw1TpUG1ELF+tEHjUDsIHDwmSZRwWUPEW9KaavNQB/ZIGarqbsMrUe1jMOqiG3WaqMx/mieHWR1swG9mPPTU8z79BZuaPAGGcWacecrhoai0MHyvJ9p+Rhj0tzt2l2nNCamIH9vbv30r/8y7+knd2dVHwtFh1UovQA9guNsrgpFAgFQoFQ4JQUCGB/SkJHMaFAKBAKhALzFSBg74Y6MdktLy+ld999L/3kJz9O77zzTnrjjTcKxC2egEdHiWKcZ8BLOKTrJfmyAvvyNtxBA46RYDKwz/nKkDjOobOy3KYG5DGKh8dJSJCNJrTTgXY97O3vlW3vj777Lq2uPk5ra+vlMNr80k6hLeh37s986OzKykpjxJFD5ETg+8KwHjBF1ntqPXowvwfrCYSU4DboXU/Gi+wRDcC+etpXg0zrWa+GkYkGAkaBFWyH9UauIJ7yoOEI4IWAPXqbS7DMrBlFLge1Zt//+qNArwk/U8sDc4Aqt/yjeu0D2GU3/HqALfUPfg63oXGC61oPvJU7DqA8Mg5U0bgc2tlj8+HmITTmuuk6QjK8RvdYMM9zv43VTmOBpnGtL40cqTOWJtYSuA/GVunLYo2BEV3HizYm6FA3otLYFnlfrYXo8Zkg1QLvaU8cGm99SG+nfQMVvYI8T3jrYS/HNopBbSgfIRT21lNbpFP7ac13695elDNdAXusp7rD7mLBD+fy1eNAbrmDwTMm8HibOcZUO71DZ+ugrjuctM1u8X6ZcudL4GHfrjjQMDU+pDPF8nIJiXf37t30f//vv6Td3V0wOM8dUI5+AeynDKpIEwqEAqFAKHBWCgSwPyvlo9xQIBQIBUKBUQUysC9wKB8Qi+FrXL6Au8+vX387ffbZZ+nGjRvFy/78+XOFJxUP7OJunwrcpR8CAhU74SfPE9h3PNkUnKDyF3kjHXlhb16MDUxoQMfAVnXZF279RYICWwnOG4Bf+hbhR/47Hzz79OnT9Hh1tfy3uraa9nb3yku77TwG9ssI7B23u1FPdjOopkJ13X4HL2lRMGZJO4J75VWoDPfIf9twFeAEf5QHOMewB7gKu1HKrggOZVL2OjhnAtSDY5E/Q7ncDgCyyzmIDh5ualtN90G5NJ/47NoavUV+hvAc0S+XWYA9gXAQgHXgmN8UDAjD61RIXOExaaC84yvRp0wppowxClVILu/XhhNRFldS9FCptzSMyLA6cjVCo0LevaAO66xQWWrEd0qheQnTPTPHw156ycPfEP/+6AgOfq7x1mv/VlNUNTzoka7BvhCd+1jNJx6A87DtYjHTnRko9R94HpgJ0jxb6gVsR29NxzIssJ+df7u8LHzFrjGUkTxsljPXliDcsOKN1oWrM+1GaRQZDLMyYNweKYm/NwSwr0qNxck340Ms5yUPD9bna2BoRmD/5d30f/7Pv6S9vV38Xnd8L/sA9tOmVaQKBUKBUCAUOBsFAtifje5RaigQCoQCocAEBQjYZ9iYQa4b0xvBTv7s2rW30ieffFJi2V+/fj1dvHiheIIyZDrKh5dlL214WYd43wD0B4HzSYbEOWNg73qHGgOBG1JgzHggoFaD2AT8gjj0FQXlf+cD5QqwxxA5Gdg/e/Ysra6vlZA4+b8c1/5gf7/B8QXYHwoP+yaFhXEdAEiHox613snCNVx5FVfM4AE/dicv9wBs98smKG2nBBir6KoHPE2WuY/KPMG5AmchCmBPh4UCsGcXxVKOGBnV+ZwixQA3xFmSQToYwHR7GgaugD3ezeF1pBc6sfKaX86r7IqhUs3ZBWTII295qaENy0Jp9XXRH7gOEByldlZAX/FSEyJHxo+nYD/SyKDIFMJuGToDlWV9RRx96HmhiTxDAIeFN3Zs+6t3fe3jfugaLNXsoiHgDyFxxGGi3I0mDFATo9+OfeuNrw8fluNtwqOCKr1gCHdRNwnO8TmhZ6CGi+6MHvPa9tZSD9ibhi9U1mTxaLQ5pZhLLrAX5Uijwzxzy8zKesnPAth32s5niISHvXrW2PmU/z0L2O/vlufaSYTFCWB/AnMusggFQoFQIBR4bgoEsH9u0kbGoUAoEAqEAsdVYBqwB/BzeHhUwuDcunUz3b59u3jZ94B9fjssnsIrK+D1fRrA3ogxtJv7WJBjxBt0ENiXN+eawgX3mKbZlcBv4a6/OISrQeMIwDj4ybCdjDEUw36/HDy7k9bX18HDfnW1APwM8uVPyY9C4qCHffPy74ahkRAUcxTAvhxWXH4kJLejOX8m02lFBDdiaD7M8WTsGQD85Mks9XLrVAwg6DF/cMAH8ZKhIButVlayhz15xiOwpyA9uSkC0nN5KJM1GjCwl03mEDVwdzUAUCga0g8mH0E9ZNvCq53qkncF5F0TlB/9Bo93BeHZAEQVrrsRyFBSDBd8SCzcX3qvFFDPF6gAXHvo6xjscMCxpMMVUuKYcT+nUSXvNUC+AfaoGw81NifwgGyNOlUHGqJy5wwMbbkDQByQKXSS3uoS2IPtifpQ9ov2WpbgVs8e0qjq7xq/RB2nRL9wyxtbaOXnE2C9XQU8I5y3fk+uP49JTzFTuregdBfmpubuhSm7kYaAPbdd7RCZVvbxU+G8Is963HWkuliO/THDyliFyMNepJPtf1mBvX2GqvFswh1x00/Sw75UAA41Lh72S0spfye4++W9EhIne9hno2EA+7EBGp+HAqFAKBAKvOwKBLB/2Xsw6h8KhAKhwCuswNChs16zL126mK5evZp+/OMfF0/7c+dqmJQCKzOYOzpKBwf75fe5c+dKNscG9ubFvwfcPS+yyd3nvSg7W/5tfl34PwQrRl6+Cd71PD4HPUEl5ECvevKsP0J4nz3ud/d208aTjfR49XF6/Phx2traKnHs2bM692U+cBYbXA7B5TZlAFmVkA6trte0d3odkWQOZUIQNHumUwvR8gMu+Fig+FtcWlHhaBARd/sAQtPAwb6QH7In7YvoxJcvoOPwALU5wlA4yxrYs0GCDAMmWo/gvcKBXABqDBMjYsFrMI4e2NL7uoAykIjgORz4SvBXeGjTrgDy4pew3fu7hJChvCUw1/Ccvcp5twOOGdKZ210rKnG61kKiTWMoUF7xFWL73vBCGAn+uO/tjAYiy8NTliXuqZ/j/eWQ4ULC4AKD3XooL9gYQBMemng4MYTEoXBLVesStgjHtlREZC/mhW6LwPZqbJEi1F/WcNhdMx1IrNrsnyDhZze0pj8PGN0rbw5U5oOk624YblwztsW4UAukDr3liTPJw54merf3Jzz55rSdsrOQ3lpKxMOpjtcp5hRd38ExOWD4mdBqU5CuW2N8oNTHeJ43dTI7QFwJO99HGsPgUINFnf3vKfjsO0ppb28/3b13L/3bv/5rOZRepi/Hg2Be7S7M7jegUjPwsP/72d0SN4QCoUAoEAqEAqehQAD701A5yggFQoFQIBRYSIG5wP78+fPp8uVL6ac//Wn69AefpnMrK+hVrGNG51joOWyIBPaFL/Refg0Yb14BnZdlm6ZBAk5YhB42kPUCECc8YkfCuA7C816vjLywE7BRt4+9fNPnIu4vvdzn3wTri8f9EQH7J+XQ2e8ef5c2NzcFsM+e4vlcg0rEweOXPCyhN+vLu1WBxkOFl9IjvIJZc58E2Z4HdRHEAnaA88sQlrz+GNhOBBaSALDX8bgFaCXo6lSvlI7AvnjYL2VYvyKAPRUM+VV4LqomoZYB4ZCquuPLnQDV8114cBtPbgLJrZe8gMVYsVx36lNID2XL+PVkgIFbEAFLw428ruqd7S6UlwnvY+PH277ywr1Y44QJe1P7UpgAuiypDRfjTVVpAKh/+/nXKY0IG4cTGUxAV9JQVwzmEezgQGZfqkPxpckY6sWj8ffbqMWWm6ZKlSF55Po7EAOe18YyhepqKk1ptTBRms1zbD0/LrAfAdHd59DYU1QAe5wpZr1RCxh8RoYYWrrIHDTAOeX67z2zZD8M49KBBi0C67E98EvUzKHcelzOA/Yq9Vh4I1pkx/pu6PM5YfS8fMa83+09U4C9XN86z/bRvh8yitFzBs8dymfY3L17L/3bv/0cvwfAWkVrkg/sR2sQwP444zLuDQVCgVAgFHjuCgSwf+4SRwGhQCgQCoQCiyowF9hnMHnhwvkC7PPhs9nDPkP5lXMr7HGcX9TLwbP5INocEkeEaWFmYWHB0NZ3atwI5BlEAr0XZHFQG0GQ3ito1/NuoH7dfhl5Yaft6vL+yYaBicA+e9NvbG4gsH9cgP3ubo5dC7CeXtYBkMsQKxjeRPKaRnyqrQH2NlRLB7bUcCACjhoxGRIi7CSDAPwmsAw3NaC5CU9jG+CPJlACDwdFY0aGqnmc15A4Jl69gM+Vc8twKdXQwFfJk1t6ZFM7yGuePLVxUgF8r+FurHe9hPAoSloqh9ti/wpYr8C9gudsXVA+7sqzvk5yFJ8sKRJ0t6NZG0+sMaX9t+zX+rfOt10yLGwfBk4+sOcGdqa3BPYwFjW012c4wFIAoL5Ce9jBkjUpsL6EWoLR4a5D0sA4BsPFnFOaD0F7MtTY+ToA95U4egsOf9RTH8bqOAx0y+jcN3n9HHqY9oA9zVN+FohMCNgzy2+sU02JrsFWPQxwfeusn0NNOPZnitNLIyfmbLUol48B7Mvt4n7PcD13rFgRvifAvl25YBzl8bazs5vu3r2bfv7zf2dgz8bxrof90ByFz374o78LD/tjT7rIIBQIBUKBUOB5KRDA/nkpG/mGAqFAKBAKHFuBucA+g5QMJv/u7/6uAPtLly+mCxcupPPnzqfiVV88jqvnNYQcwVAPEvo4NedXcth/zSmmghYv3ZCnHvAxDQLGoH1X8IH6zjEkUP5N3cqbtgM5RYXoHqmjvMYe9vlMgcPDtLe/mza3NtPq2moJibP5ZLPEtYeXehGDvGQiyzZQFIG+3kOvWgI6C4/2GnYH0jUg0hzIyTWwnoYwujD/HH4GWl8BfW2LLp/KzZWSY0C3VIbKKVgbYVTWMu8gye3KMLXxsOfu0oYDUqUCXOkpL8JsILBkcI6e66Rb6+meCtgFOEyQuIbAASMMtrlaDSqsV/BfG2ekh33d9GDgO8H+unWCg6PAcdMV9FcN+rBHgmQL8mX/6rycw4yNS7qdQl7eeo7b/qM6D4Eqgu84Ns3OhWoMgZJaYA/X8n/sYU/jwS5AYk1lA5a3SJmGc+3l9QEvYTX7aU3nKW5WOLPO2/VvynpO63B3vZ34QVPWFGPGQN5oU2lTjAF7Aazt2QxNZhwiyRzUDgOf10v192wkPlHAXjLm9D3DJlsnkNWfPLB3x/BxmtUzPgndu9m/qB72nbrbb1c5ZGE+w+be3Xvp3//9Pwqwr+ssrGfzPewD2B9nOMa9oUAoEAqEAqejQAD709E5SgkFQoFQIBRYQIG5wJ6K+PGPf5R+8IMfpLfeupouXrxYgOXB4UF5Oc/gMMPM7LUFEBGBPb489lCXB9CpvMmQx2jQYALzYk0hXeTLv4RFQ1iOixozLgzBlA4kmAS5vLZa73oQnw9JzS/mBdwfZWC/n7a2N9Pa2loB9k+ePEk7OzsizA0UQMCWNyPAVfw/jMctQC10OFUu/wHBvYtMTnx0yq6G/gajT/U2lw0lL2Pr2YnlZIMRcS30SK6Qm+A41R3zFc68GqZRGTX4Q847Q1QyfuSG5TGeD2/NcwD+ljAbtaKiDDSHummd2bBQBUMDSq2/8pZHh13aGUHB02WaWg50Qh2y+G8C9szZRL+qkDtkVKhewnJXAONENXHYjCKmjJ5ZY971vA5Y8CznnvrM9oG3OMqwOD2gKIG9XQ281QHyIQiPPesc7KvHhfawr8C+eNij8Yq8zietSbjW6pljNDBhZ5TB1JwYIdc6Wf6warW8rjGh4xn9XID9MWE9r2idxVmFgDEi0Qrir2ntQl7CkOBa1mg/YPieh8W9OTHjmtlt0K7Sws47BMM7Raq2iJ1wauZ0xs+MVohBOqDeWDkvMrB31gLzVCrfB55uPy0hcf7zP/9fAPuFBlDcFAqEAqFAKPAyKhDA/mXstahzKBAKhALfEwUWBfaffPJxunPnTrp162a6eOkiMlk4YDNDy8PDg3LQ7IoF9p2XxyL3QKzaQfBEHw7EPfZe/gviJVdWLw64qGsXkk2A9aVpc8bTRB1sluqgQi8sTvasZ2B/lPYP9tP29nZaX18rB89ubGwUL7vsfc+GDITGctdE9Y7HwzQJKNoA20U0dBUm73QT4oXaoPg+0324HyBX/k9iP6soAHvqJ/ZgF8CTvMMZykuvWD6Alm0RMCTFAaJZEzAG5B0khwXaFy/o5TzmAdjn3Sfam12PXOld3YaiER60+TBYAnPit/Sst172nle6l56MJlAzVkzEspeGjeptz6lF6B3Ko8JKbQwoZwfLrhoA7nUat7Ntjpe9UrzJyhoKpAZ9M5k0cBh22MxsCetps5DcpaCNJ3V14Gl/BId046YUFQ6HoP2U5aRt+oiuJxkSR67zdj2bsmYuEMNeDTMrUC+/MRDbLrLwmDJSdmF9s8CJzSYiExsPvvx7bPeXrfsCULxpyISB1Y1d32g+IbNeEjkWnTQsv7PDZE6plE/jLDAwftxn+QsA7AfHv5yPnkBHKW1ubpWQOL/4xS8D2M8ZRJE2FAgFQoFQ4KVWIID9S919UflQIBQIBV5tBRYB9vkd+caNG+n27dvpRz/6Ybp06VLa299D7+LsYbycDvb308HhYTmUNv9kAFXeGUfk7Hpi0n1DXpIdKON66iFHrIemQgESBFgo0K3/BAA1C9gPAQr8zMtPAvvm0ELrZX90lPb399P20+20sbGeVtfWiof9s2dP0/7+AVNWGYKlAOsSU3tFHU5aDy2VHpXUiOr5TvrZkBDokyzYPhCxLGtlYwPAHhMVSI/Fwt/oSS/C68jrwDCqB7U83LV2AexOKD9IUJeXskEKQuI0wD5rs4y7A2QIIDF++XBXGc9f/A31ksAelJOgV4L/Gq9fH6Rq09C/6ziunu/g0Sw049g3tS1YC6gbt4ev1ktiPtRxij3jAHQ9pb2wNtR+OTHadCp0j5lDvdA38olB+3gAACAASURBVLoE7T0DwSQm6sQ5p90OpJY2muDwEsahsl6ieGwg885/GFpPp3iU27j4HVCqus2Jpe9VQ8FQkWCSIWGoXZ3PusDSGGMXyFouB2zEGz/st1+SvXcQ2E8898M1eI82duyJ3M9A1dlJRm0cS+eWMADA7Vik9WyRZ2wzRjvGcrNhoq3yCwbs6xrfLIR+hx6ltLHxpAD7X/3q1wLY49oUIXFGZ1IkCAVCgVAgFHg5FQhg/3L2W9Q6FAgFQoHvhQKLAPvsUXz16tV069at9LOf/WO6fPlyOay0HD6LYUF293ZLTPt8Lb/sErDvvkg6XuhdlNADUb0QD9ST5mWcvOq6frUy9MAYlB/4fC5ImIJQesC+52WfJShhFsjL/uio9M/Tp9vpyeaTtL6xUQ6dzR72GeQDpKZwL3DgJQH73MdtCBMR9kiGQGJPUekBLzAJcknwKKXoOWAYkD8Z/hxhrPmlowyaWw/7FRP3XsL4GgZGgF4+eBZhOA5OCbYpnA/B3AL8c8inHFYoQ3sMkVMOnUUv+3pobw0nVLJGKu55xrve8qyBPLQUKlnqUT4XBgf8N8F30M+G3JEzUFlEhId9hetg9CD0RqGEBLAXRg8qj/utWrxqVzrXtN69s0ZrO2U50vNdh/rRo8dbzG25iKYwaR1/uozq+OzNUx6V1jt6ZAcP1w/vK+cZC1f+0tPQ6dDjdg0kV37RUHcdaeZVvcGtuxVubI1t1Bt4jA7UZZGHrwvsO7C+Z0yYUi7stBlYpUcWcO/eLrAX9ec10Xn+LQbrh57GU5QQO5BMct3GhZC92mEwxRgz9zlrW9+bu910ss0vILDv9q4cP2QRP0olNF4OifOb3/wm7e3tw9MDx3LfUDk02OGzOHR22lyKVKFAKBAKhAJno0AA+7PRPUoNBUKBUCAUmKDAXGCfoUEO+5Eh/XvvvZf+63/9/9KVK1dKeJUC7JchjrcE9rkaGXDyj+MJT/BcprHVHwNQjVesB+htphQ6xtGqskWEhZRmCmjyoMpQGRP6ipL0wEQJ0SLC/EhN2TghPO3zmQP5kNmtre1y+GwOj5MNLxnYk3svxGSH/zKgzs0qZxQQYM9/8SGJEEpH/rdUPsylgzd6CVtT2TxDmZofQCDyQldojDiyuL+OiSOM9V0xhfIo126ZIm48pFdwX3jqK61ph8HKCsD6UWBfPd41kJflEYjWvwHMWnDe84BH73g+WNaO13oftrYMJen9Lu+o80iHt6l6GmOKthDgMK11l+PWetOX+nhgn3Lp9Jvcq2Ohvc6TJ20zwyZO0SbmfxPhBXO2wI/+zbAdKybXlS70L9OGXexLCV1oL9YwLZcwOvTWFwXvxsFqYywY2nIwIvDgej6wLo8tla6+WJdZ9XcKwiWs/WQBSC+jfI0Ce89QMxI2ZkwnGI4jFR/LxIlj38Tp74rWz7z5PuAlnWg8GmqCbP0Q8B9N96IA+6mGO7FmlTFwlMo5NhnYf/755wHsx8Z9fB4KhAKhQCjwyigQwP6V6cpoSCgQCoQCr54C84E9ANt80Oz169fTf/kvP0vXrl0rnvU5FEgOF5I/39/fKyFx6NBZG4+XAFT+3fXsdGDCEORRMGbqC/SEdEMAyI6IHjBzecOCw8kFCxKUF1FrKBepLxxmCDAwQ+fcT9mrfvvp03Lg7N7eXjl/oPGwX14q6akfy5GIpQyA9BQiJv+mGPjs7X9E9yG8J8CP9aQxgA70Kcc9L3CyeNUjmiVPQBHNvlwSYlSvcxBWjgfNlMlL2U/TQD3RTyUk0MqK72G/kg1WFMNex/eXYWvo2FbpLa3LRFBuPOxbb3mC/NheBvZ1dlkYXnXwZpIMf1M14rrbg4Wryh2P49x50EEMrx04PwTsS0vEPe2SIKB0+bBtl88ktXY97myNPrjxpI6IAW9nho6dkCZNTUVeUE7VjsZHA+1FaK/euB1dM80a3AOXsg6D6zZ22hDkHIT1tH4tuD42817W5wS80xv+PIF5N171dA+K7QJ7sYY1fescLj60bvWkPAlgD2MBGtLAeip4UiypWstRYC8NMHjbEHDvtt984OVhu7f3/OWmThm3I84EVGazq8L0ezPHHGBfnwZtxcozFIH9t99+V0Li/P73vw9gP6UPI00oEAqEAqHAK6FAAPtXohujEaFAKBAKvJoKzAX2WYUcEuf8+fMF1P/93/9d8bR//crrAHTL58vp8OAwHWZQK34k+HbVtIBK3axfm3vAx3AQQQA6r/Oeh+lQHNuhwxCHPO/HvPItSBoAHNbruzIRhOjWy15AE4L1BPSzUSVD+uxpv7+3V8Lk5H4j2A5GmKVijCEYT0C/pDs8KIYZ+OwgHeb7899kMChpMqHPYwGNCGRcyPVyvIiRtLfodVQjcfSpIPTyNgmo+h74IJgHinO4mwzsZRuzPiUkDgL7PP5rWByCyAiIIWcMb4LlMAiXXvUmID+CFc5FxJuHHGvIFPo3D3537DkzCIF3CzwpFI4363xaWcP1lBHnnDtb75sD7HW/6JZq+DgP3INWcmZpoK8MASqZ037p+SwAmlz/vLWwhW86zFQx8PABzzhABcDjQ4q9xbW3/tB16dE+4jU/BOKp6AkM204yNd/JsLjIU3cM2E+pf7dcx6N8Sh3tuR18jxhL6oBrBuDQzwrGi76SIdDyOtSEShqp3CLAvhhSxXkLbhEoMqddBNjL54MtxAL7Ap3Hd4i02WBFO4Z7NY6Hyphg+FdlP09g3y6S+NRpe6osT8vQykcPHxUP+z/84Q8B7KdM6kgTCoQCoUAo8EooEMD+lejGaEQoEAqEAq+mAosA+6zExYsX0ltvvZU+++wH6eatm+mdd95Juzu7BfbmsDjsgU2hcCzoHoCvwplai+54RzYv1PIOBxI0SG4A2LNXMOXZiR/dMx7wbc4LdHPPKIyG3HqwHtiGCEeDsMOmJ89FGc8+hzMqnvUC1pdwLxgCBmgReNFnKJ+hPnjWH6YcVqdcPyBwD//OkB6g21FK2WO/jAPwsIcoOfgZisQHxPJhp7UjJep2kEP13pYeniJmPMgvAayFsSUFZp3j58t/67AROX59MUjxroIcigcgfj5gOR/Ia4G99q71YsJT2RrSW+9KgnZVK6wnwzGqdzkhkKWq+uXrsm16FHI6MgZQ35h7fMgnyjP64Z4O1XWtxt76aurX9Iu8R2johHiHlF5+ulxjP+J7lFFhxJWXPx5w2+eaOJ7CdNoyQ2tRKQb23rplWzi2Xsp1ycLOJu6P7F+Ao/Rj5fAgp9P5+pLpflqfvFHRvebEq69zpg4KWb/ZXtkLAPsurDcC2rBgPGJ7wF4aPpVBb6JqFHbLfYD181DAHh4N+kfkF8C+o+PzBvZUbPMcaNc7AvYPH2Rgfzf96U9/Kt8HpLN+394yNHjgs4hhP3E+RrJQIBQIBUKBM1EggP2ZyB6FhgKhQCgQCkxRYFFgf+HChfTmm2+kj25/mG7fvl0OoM3APgPcDDAhPu9R8b4u4MHzTBfenbKuCwP7kQY32+zNIaXsodfxsJcAxRblvrZKGDfmYT9Q90FIT/cJeKMOni1ApYbWkG0soWwyiD8A8F4OUkXvevq7VisDe4Tz9PuoetVXcI95IPCHuiCwR0hPwL5613ux2aUgMjwL9ELF6zVdiZcvDmGFT2Qcee7BkTArlGcZxCaP7E2f4/lTGCAY2/laDgtVznDI4L6Ep8n313j1XB82SshRYwD7cj7YFULKQGvF3453afZ5bcLBlHTmgEwBval1VRX5l45fT3NY/hbKm9Gr4X31eyVjiC4R8hyfUZ6hwIL/BsqrYdTO0jF4S8BX126EcMJCI0J94d14G/yiXQutFjq2ef/wWVUnJxTGJA5rwD/UHH/kOijBH3oay/Ib4yZPIQ33oelmrMtrtFbJnQMOE5YztBZVPcylQUT2oafJItDejtbRf491BhkCsDI1xIzwsBeF0E4pWutJVzZM+pOqqeaxPex5rDgKqMk1W2UYhwNGLzVzFvWwN9X2amm7zm2J3VUzsu6Uj3tGL5zLNG7d8r3dBANGNlUdM47yGMgG9ocPHxYPewD2cejs6JyOBKFAKBAKhAKvhAIB7F+JboxGhAKhQCjwaiqwKLA/f/5cev3119KN92+kO5/cSZ/c+aSGTDk4JB5VgH3BjY6356iii9wzlKmBQBkcqTAC8qXb5KPA3QDQVxCB8nA88wchAHu2L3Fomi7uGAH17FGPgEBCEAl9KB59BvZ0oCrDexGrHsLaYAic/PtgH0PiEMwHz3s+lDXfW2LfQxx78CKtOwFYZse4oaFbjeveA3ClW7RzuYDtbc/kIil0TfmUYTbsAoAf+hvKh5A4cAAveNlnCA1Qvhy6jKFxwEBFHvM1pMVSQhA/NvgZ+IuE7IDvwF7zGVFXBbRlmsHyESk3868aP/TtjKAdowFC+plzGbT2KKe+ppLkAw/sz5iXefM5nmgs5i7/ySNiAvh3YBzdJXdOSKOJPedDfeatR3XQ1r0Dc3UW+UpQ36w30st/bOx2PldQ38b1l8DVxmc3nuTk+mvXgbz7RRmGh8KXsSlubmPELpi6RKhMvMAsTQz7urrQMqPCzChgj/1M44fXdHEeCY0duQOjjDPHICPXXKqXjaFf09SmuWkdDWz7x2wVQz3QNVY7BvD5JgG5r0pOBJGTY1yyptHmGWsMXdbo5815+1zuwfpGbvGdRT4vy5DhMWYMHzwvYCznZ//B/kF6+PBRunfvXvrzn/+CB8/D8Ol718tSvF6EGoSH/dw1JtKHAqFAKBAKnKYCAexPU+0oKxQIBUKBUGCWAosC+3PnVtLly5dK/PoM6+/cuQOHhOaXv4MDhJipQM2x1zq3wjPB06RGWy84AvaTbh5J5ACECj1MDOIWazahbgi2KA9KUwUPFDTQzYNfik2IMDoCxLO3fQ5tk/3w+RBbA+xl3Hr20KeDZyk0zmFKMiSOE2OfkS9SBgm8OQRM5/DO0hxquAL2FRX53tkaTDNgR2YLB+/qnwIFl5eLRyIYNwBIZ5CfQ+KUOPb5AGYFyySwrx73PghhARpgbb3J2387IJmNEOzU7Yw+2cYhzTyQbwC6jkROpwdjW+YgtdbDn2rpLw2ZLGGKMUgvMpK1H6qdbeXQamA9g3ug2q6LtnwF3ESBPTA3N375YPm9EDkjEHzyUor5qLBPvbWK1x7nlAGxJpDx1YJ8r06qTyZXGhXzCLTovEFg73QqhcJp48JjpkZza2ilXVPU7nLmiPhPLo/tmSFQoZME9k1+IyvO6FyiBJ0dHzSO56wuvATgH1MMA7LrmnXDMZ6UrDvGevmc5v6x8H1grnn3y3XBqx/rLIB9Xirzd7T9DOwfPCzA/i9/+WsA+1lrQiQOBUKBUCAUeJkVCGD/Mvde1D0UCAVCgVdcgUWBfT549tKlS+mdd6+nTz75JH1659MCKjOvy8De81yfJeUiwF54gbplOcDeDdUzq6KYeAgSjsS+97xZCWTZF3OCAEBZ4FOKdc2A2Qkn0fssh8QBp3cA0BXUU2gb8IrPXvPkIc8e9DKGfQmpg3mQhz165hdYD3FwuNrkae9KLTzfiTcXz/QcHqaJuywAsxRSeuyDaE1selk2ha/ha6xhTZUduEv5Ftjn3JcxJA6Gxclxgf3Y9dU7HsCug4FsqCZvh4qJM19aaI1Gdkw692j9DZZW94vPFEiy9NL4Ei9V6NgGu+5PNGuM0H1l75N1cIwWXjHN+OjXrg/rbVk4vku/wv9T8xfHbilala/xmvXg5exoqYHOxlEtGrfAmtk1WNjdRifgYa+6YS6wF+sdrYEWUJKRbAqwJ0099j68/Dse9qaDWg9zLMUfLrjrSIwWMwBcOOycV0KHEg8Ce9KRx8/zAfZm9LcHiA+LXJdhma4XognTBLCnBUKvwdKwr+dG9bDPwP7BNw8Y2OfvcLTMhIf9xMEayUKBUCAUCAVeSgUC2L+U3RaVDgVCgVDg+6HAosA+q3Ph4oV0/e1r6eOPP053Pr2TLl28VA7czPHM2cOP2dXM1+kp8GnoTdK734kzKz2h5cus6n0Dr7qQpwftxw7cpcKcrfQNsBd5yc/sAZXyJV3FrRdlcRqKLY9hXmos++pZXw6ZLcYBCHlDaSD0zQHHvs8e55yGQukcEqzHGkuYWRuhNvFTqBoCtxybuRJ8ilYvukrGuh+CzwVFYKjw6msrgTcZOFSXIMHIcB5C4sAOAopTn8d+NlrlkDlwjgPVgQAKeterMBWItsrOAGF8KB76UE/6qR/bmP6QQh9u6aXx76sCDoFvvUtE1EovlM1OEwL289fT/hJg+xbz9kLitOJpeKj6QgB3vE9CYc6qgx/1nIPUymsaDSaw5shzG6o27io5EJva1m82gO613wnpU6WcXQqKIVo3E9iDlmakOmF1jq3H6DDtAHtbQZtPTzJ5iK34Wz2LzHML1mG5MwqUyePKwnq1pjltk2jX2xngjfluOmfwNqF9RvVtEwx9c+ganCaWQ/erMiYYBlwjitg5Jhdt+70i/9s+12ntoGFE9wwMGzWn6lNMn3mgviPINU3MHQqJ89XXX6d7d++nL774ojhdwJiKkDgTh1IkCwVCgVAgFHhJFQhg/5J2XFQ7FAgFQoHvgwLHAfY5jv3Vt66m2x99VELiXLlyJZ07fw5C4qBHM3uKD7tptVKPAfux/MaA/QD8KS+q+Ln3wis/byregfbK+7nXNg/MecYCC+2dUBL04t/AehnqQmzjpxj2AOItdEcPewQSBdIjuC8H0YoY95yPjHtfIH4+/FRiBYSjCtgjHGjAJihu4b08nLPqW71ZCclzb46E88hGAvqBUEQEXC1IX+JwOADsgWysLC8Xg1X+j+Jpy/FRdweIQ3MdGqXChDQHskJdJLynMvSwkuk86O+tbhOAvS7c7CLAPFVFcr/T9ZlGO65ii63aKYRpeIg599gmD6wRKqk0pBTS7mA0cWiohPSDwL7ZLSIXHYNFze4h35Aw84nVab+FibyW0Lo4tjYPVYNCpBWjhQkVNhS+yzFm8v04JlWvnFToniljRqbpDfER8mrD4mjjG+ymUgZWx8M+rzlzgD2uEHXN04HZ9BQQRqohsO9nsei8r1WYKuuckrqw/yUG9vzdBMe/NQTYz/OzMfdnjmF///79dO/e/fTll3cZ2I+vKEPGO/gsYtiPqxgpQoFQIBQIBc5OgQD2Z6d9lBwKhAKhQCgwosBxgH0+ZPPKG6+nD2/dKnHsr711LV28eLF42NOL4YkC+w6kty/pHswqFbJhHoQ2+R4vpIIbSkYBPEfgxstYe711Y007cF6+cHMYDMyfPfUcD0wZLqc0HduvfstY8giAKCwOh8ihsDZ8+Go+aJWAfQ2BAyFzAHAraG+9673xKGCn/FhBaYb4jBw4KYF8uGCBve7k9vBHnb6cwwCDBQ78pTzzn+D2WP4PDpwlD3vo3wzLGNirsDbVo7rUtTG4YCly3Chve2qDB957MN4H9qUFgrFoNjUM7FldNb5F+V7flrSk4xycVjMj2XX2HiiaUpd+LuOevASZ27IVcO3Ae2D9ECqJvex5Ltc8K+SvNZJ1Az0sbm0sOyMrv5otzRkaHrSHqdA7PnW8OK8NypA5ct6GmgXeeRacwKljf9CPV/w4KXjd6GSCotD4wZVHHZ4r1+zGs14cyFvWHhO/vudh3zwjpae/U1VlQBAd6cJ7byINcd0hfQee2WK1n+IKPtiLqsqvILDvrx8V2N+9e6+ExMngPofImfYTwH6aTpEqFAgFQoFQ4EVVIID9i9ozUa9QIBQIBUKBtAiwp23SOfzHa69fTjc/+KCExXn33XfT5dcuI9CFV8QMEBR0nqr5BO/X5iXbA+k2Hy82swzPMOb16cIM76KBhxawTamXCQPBgELC4CFYX+iP8MyU/+a/EUwLj03fwz6rrQ+orfAoh8sRHuklHj7lC2F1cj2GUJ8EVqAm1JvvUSFEKmSXylfYLqPJENiEcVgce4WvP2hKQB087BuvRMHtCdiXeP3FcFHBfo5bn0Ph5PMdire+iBkPIaIQeHphjdjUIENuaBiiDROeo7eF9xLak1IeYFENLAlbb30Phtu8bLiQusdhLrRvPIyhVtzdFTiKESBD4jgJXLQkL44Tew5/pGa8ga48F3huQgIL6uu4M7p58NSBiA10nbq2inRWEwnqGzlyHRYF9vTQUBO2HsAME894keM1ORjJWAFTidYB/C12IYxqY3YsLCDdQrfQemYPeXWBPWrWA/ZFL7FjSsH6vMvHeZY1lVaGDHP4rFl/+V4zMCZB+0WBPY2B3rNQLlZju+4GeuxVBPa1v3QPSYMfpcke9l988WUB9l9//XUA+4Vmd9wUCoQCoUAo8DIqEMD+Zey1qHMoEAqEAt8TBY4H7JfTpUsX040bN9JHH32UPrj5QQmLQyAT3qUNTJmq6wiwH3vBHgQ2BnLL0AzqEFoDTAo76NTfh4HCC3bImOB5EZqDY7lY8qAU9ZBAR4EvC8Hkv/nvIWBfveUB1oMCOU59SgirOR/ysEfwxgYAuE4e/274b+WxiQ1TgFJCdR/Wy25xQX9JUAE2I+pykix8Jg+erSFxIGfNf5dKSKAarx+0oXMbANgXpAgGAmFg4b+dAdMfsz6Ipza3cB3rbKC12rEAA4WGC7SxqZO8ULWrWucAx/gvc3NrnBmi4c6kavITaby1QfdS+6/OPblV3bXECDy8pkBiCetVOBwcRATtbRz7RgGca6PrjTAEzlTYUYzaUOegl+ds9up5t1uYzOsIrBVk8JOaS1iv1myqrhwi/uTQMqMBwhl9J3ZJAno7J5rQScLwI59DHrC3sL4YROnZQLDeHl7tAW0D7HkM07QWO5ZYFGdQDEL72QPGkd8LDectWgtC+7HvEzh9cY5L06HevUbGaW6BM87VmmO/i+B6pMa6Jwddc747NEBefpeQBjfR9xnY/+Uvfy3A/sGDBwHsT2wFiIxCgVAgFAgFXnQFAti/6D0U9QsFQoFQ4HuswPGA/VK6cOFCeuedd9LNmzfTR7c/SlffvIrQCl+BTwrYixdxAhjdbuu8lFbgUF/PmTfiy3/vRVlB8Q7o6XIJA0566Sw0kO0ECC1CUhgI5t5LIW8KhWk97eFyCWIDn3NYHIphT97j8jciHeFZDjmjhz2BxuZQxKO0NJMoyr6xMeodzsShbISZBLqcx0PryYwJFKw3LEQgXYLWGdjX0EBgwIDaMjQjkCqAff0MS3AgMsMWkNPxdJ8Sv55aQHH/679RDjEVZKfokdkCfp0PaVfybCajjPU+s+NJHpmnZ/Dyypx7j/D8HqqlhGBD4BVnRz3/QB0kqkPhyF0EsOvDI6EDtbLr3CKw0oPpvUMxxRo095HZQMopwP7wUMW5LyYwsIDptZAGtfA2t8YVOT77I35aq/pGlPlkugftcdOPOpy0rDK4W0k9j+R8GQiJw0bTzhwZCGHfTvCp0N6byxNkbrLvje2u8W5CIfhchDkrfl7WkDhyB4z53qW+MzlzLwP7P/3pzwXYP3r0qMSwn7acDI15+Cxi2E8ci5EsFAgFQoFQ4EwUCGB/JrJHoaFAKBAKhAJTFFgE2FO+2ZM4HzL79rVr6cb7N9Inn0Ac+xwapDAU4WFf44FPqZXj7jsA7BV0R3gz6A0rXtRVbQZAPwMnAaq9WPTu62vHy04xAgcYMEQwAKHrQWfysEYGawCoXpoa2HOom+JFj5CIvbGhVtCf1eueivYMAJBUIhGk0bK+0Kju4CBg30umAQ+ZNwS65xs1bq1jp3rF1/A+7ZYKCm1TQuLksSAO6cWh53jUa5DPjMlpLkBc8FxXYLEOaBfiKylVvmRkoBS6UJqXPvfyAL6ttPy3Sa/6cwFoPwTpJ3jZaxlGYOoYnRrZQWC96e0hojC661kGFM+er3MQKOliO7xWjq5xU5faAUCPk13ntGBYHDsCuusYGsPy/KI0MryL+psmHa7pNPPhAVT7/HkDe7Wq2KE2MPS7wF4uh2a3VbOO18UXjBl4ngYZN7jz7Bj35pBX197UmQHt55synN1sA/Xn5/PEMW81eWWAvfz+g8ZIBevV9yPslaVUDp39wx//mO7fu5++/fbbAPZzx1GkDwVCgVAgFHhpFQhg/9J2XVQ8FAgFQoFXX4HjAPscpjvHsb/65pslfv2nP/g0XX/7elo5t1LDg+QY9hJyT5XUwgS79bu3FVyAmgYI2bI7AMADYXStsOfs+Uk/PS9pWdaCwJ45DMKobhgI4VkqQYQL7CkvBITSY1MfaIix5xHKtwaX6nUveVGNc4/e+wj2Gw//Ug+8k6PSVOwFdQeGz9hdOci3CK5ClwrsdfeQx7kPnaF0QD9UfgsZ4XBZPpS3gHs4hNd0ufC2F2Fx+ODRZjCi57AE9go/In8UEJKNEP6kgrYPpZcH646lVa1zC2zC4BzX+7VnwmngOVQH8W5r9hmYo11QZzvTafEkT/tmnBtoL2qroP8I4bRr1KLA0gXZnRBdRYIFYb2UQY00c54DrUcH5UDn6mHPnvUyJJgMNcW7hepOJF6iTd8pQ5g/dQav+kxbKOn1XQfaN8CehdKrGQxwNJaK2qnnEn4+CdhzKCXIwcbU5yJUs0bS4k3eTpFFgL0dM8ro66wBC5gE/YPoX2YPezlHR4E9zkQE9r///R+Kh/3q6mra398PD/sF1oa4JRQIBUKBUODlUyCA/cvXZ1HjUCAUCAW+Nwr88//4p9aNeGLr8/tg9rLPceuvv3M9ffbZZyU8zvnz59Py8nI5gDN72xcQLCH3lPwdYM8v5NbbnmCG8ZAfBfYCgqgqOZ72lJfblg5ArNCjhnCga4NOmDbkjjEs1PAw+oBUyrvxwOyFwykMKMeYRxBkwtiUYDkyBIMSSXvX1yrCdYD/BP0xJI8oB7IS/u0Il6lt1kAg4XPHlgNZKmER9Ve6CUlUGBAbw56j+9QwQtjugvMRMKyclQAAIABJREFUEsI4qLA+n9tQf2o8aSovzxP6uxTfgE860BOAfW2/bJANcQMNHubibVgcHS1BGxpqG8h44cW2lwNB16/pAh7wM5HdBG/gNkdzZWxeYt0a0DcB2NV5rMts4tYbGMoHz6JQEvpbYC9hbE9x6vwTBfZiXWzW3EWBPcJDmvXS4NBA56OjlIF9nlO07spQU9bbnsYcHcAq1/3eqBO2QrWqTfnHsYG96KwxYD9oUDLjOz9jc3p5+KxaHJxx3TsEtz675IrgAHu5jPN8ahWaOfu50Cme79z/UzrPphkyTsGC3UihzagvUAx76l8zR/se9rQILRUP+9///nfp3r37COxzSJwpJpDxnv3hj/4+/ejHf79I78Q9oUAoEAqEAqHAc1cggP1zlzgKCAVCgVAgFFhUAQD2zlv3hAwJol658nq69va19OmdO+m9GzfS66+9xlAU4Kj15J2QuXxZ7njXUy4efJHhAEbhuK1OLxRHz2PNvNgTQKhv+i2wl2ksFGMgICBXk5eps5cHdGsbu16mzd7hEH4FY9BjX/GuCIxxD11glRYv9CJWN+Vn85Bx8hVEQMAgD2TlMDqSRBLUl20XndvyqArJ6y0SYOuRUeGpiCdu3HEBuNbdAweHB3DIMsKygrnx0NkaxgfLLLAfob8YMxJeynrC304dxxlJvdP1Lkcjhewzz5t91EOeFBMVcuqGvTBx0tNqJGICuXl6F1u4pgvt41sNBqsYHvwd41jdAzixeBUax1El3+8f2ssZ1OVAjRG35K7uUo26JtRVta+JROxD3drWl7eucHgg6u9q1IPzIcDgB4atJTWnbGghrgGvUXUrjp09urYWvdonSq9tAxNwzEIgsqQ1F1ZWVFt0RNsncly253GUtZyMimTIw7V1rC+7HvbtEuSLMoXtzl8B2js6lhb5mNDjwWTRfBlw5swka45MVNcq3af2sHJa0fPzBXq9drv+m0KjqcOH7UH0yvCMZ9DYs27oqe3swqsHYC+ng4PD9Pnnvy0e9mtr6+hhD4bnUtOxRW+gbwHY/3RW70fiUCAUCAVCgVDgtBQIYH9aSkc5oUAoEAqEArMV+Of/8d9HPOwdbznhAZxf6F5//bV09erVdPv27fT+B++nt9++xodyMlwZdItu49V63GPQ21C2vHcoIaWRHvqLvIh6IN0rH+hJ+USCv6aTegYJaziQeVEm9qXdtJHAuATkEtiX0BOkgYT7DOrJy75CJRO4puUjrpEAyrH/VYmWym4NAASAX6zXvpFYeJdLqCBBCuRXJaohcbSXuaHyQ7H0sTNpB0EGHYeHBwV4QFuW0spKLmdZGK2g5tQ2gvbgHU9GBTsqlh1Y70xv1f/5czNfXWAv8hmF8m2Zeiw7OH6BPL05YXulSdN40BuIOWU1ZE6qdWNTROmsGn8ezmeuabtwfqhsyo8XhikVxTrwvHfuOQY0deGxKYLnvaCjfviT1oBjD9X1wgnlHSscaorCu+AcKfOYDGE1TtaocIOx5Xt3KzukMy4mGszaMQ1XhkG9SCOmMxlxwBCtxyPlyedRCH2k0ZDqw+Xbcd0YDZoBMKr3iSUwxsRZ+Xb6zxsLC4Fonv+wK2ps7bKfK+OCfPar7wH1LALajUVnppQ6m+84ucnFcJzPfXA+q+fVUGglGEfLSytpeXml3Pub3/ymAPuNjY20t7dX8sohD8GA1tuJNd4zAezHNYoUoUAoEAqEAmenQAD7s9M+Sg4FQoFQIBQYUQCAvSAD7dvnYA75ffXSpUvpjTfeKIfOfvDBB+ntt99mL2RmB6cJ7HONPWhvWiIh9qyBsiiwHyhEQnTl9zkF2ns9aEBAD9iXl/zS/ezzV8PgCO96Co1TinLCYkiPQf03HmhbDrCtce/r3yVD9jynv7UdxSORFnTTWQkgBsgm0+j49cNMeZjIKQ/7A/CwPzg4wHIzsM+wvgJ7WR+qF+8mUFEXZLlguGg9rV1XeDRx1AHmtkBoQikXYo98k1O7BqI7h0dOmWzeuQzivlqF2gIyDk7JXqVxoP1UYA8rpzM+e/D8JGB9Hdq6qccF9uIxYNskYT3Dd1Me3TMFklv4T+G3pEEvy2pD4djDeof2FDSjc+pg77QLV6qhs7GHh54cZx1DEWcgdj3xNQHYeayLfGYBe8yUw4OZHVJuQ6bqN3sCOje8KsAe4XpXkh6wx37NoQWX8n/yLCB7CDH+W3rji6msw9rxg5UMP2AYzjHrf/vb36avvvoqPXnypPw7/xCwp+fbIl0bwH4R1eKeUCAUCAVCgdNSIID9aSkd5YQCoUAoEArMVqACe/mKZ7Ppk6DM5y5cuJAuX76c7ty5k27evFni2C9naIkwy/UuV16qbbUX8bCXvtUKKjue6RKQzxZtAWAPsMf/sbCeUvlQ0o+r2/TeRGAvwTmBe/5NHvFyS7wAEFQ/q6U2AGhgT57zAJfkuOqHqrGqtbC9etiLML54m3/QLOWh4tlPHAgVnkCc7QwzwLuRPOw1sO95+Ney7cggr3WA9urHAeL8+dBnPKhOjro1OQ14889myRLYi7Es54RdVxbpS9bOAFQbdkUCUs8rdxK0PylYP2kxmTiYMZkXEqUH4AmES0/xbmkDw01pSiG5eM2BDpE7tABICg/znrGE7msWjomauPYXXZ+JOelkzxnYUygyabiyesFzojYwgP3slYmN2+X51XFEaL5f9CzE3nO6LujlLCB1bgoZvdVuOOhTOruAbm++V9jdhEvLaWV5OWXn+Z2dnfT5558XYL+5uckhcTKwzz8B7Bea8XFTKBAKhAKhwEugQAD7l6CTooqhQCgQCnxfFTgJYJ9fKjO0//TTT9OHH34IB89eyAfP5mDfzeujknrAEbXpEpXWCWXDoFh4gCuIp8KHLPCiTjVaBNhP8LRTL/nWs77QKwK5Qpo5IMCG3iEQ34H77O1aKM+E+NguZCUwL73rKazIWB/4EL8ThcCJsyu8rzsu53AYbGN6GFwOqPtzjG0A9vA7D3aAK8sCtPCgKX9UD/vyr4pmRP2OjghMOsDeIvzODgxdqmnOSc4DR6mTMAk0xiMcgyQiwfr29/zSvYNioRwBjGmrkPX8HYC7VhrlVY4fSi/w0fAyg516jCeYMVZ4GwasHir2dumbmeXLcCx4az3zwoTf4nMfNKyXJSoI7ZlG5w6LTr8uvItDaDQl/JCrr9GB20/9hzuiGmAvx3IAe5ANx8OJhsRxvOXdBV4NXOg8td6Vg4PRsx4rmscMn5Wi7dzqDBqep3T2AyyQFGVOnZVQvrddvJgO9g/T1tZWAfb3798vHvYZ0FN4Hd65gc+NuZqFh/3MtTGShwKhQCgQCpyqAgHsT1XuKCwUCAVCgVBgjgLHAfYyPvjKyrl0584n6datW+nGjRvp4qWL6RzGP5U0ZyrXWdjDXrhYNx64PWGG46P4dw3FvpchY5Du5nYPMSPrDafSSlDvgXyqoQNiLfgU3AjustvrzTUL7YfGlvUqZANK8USUBw9TfHqEFZBQxKyHUjy4Tdc8Qpi7ZKhbbN1zXhC6hqWYNHVqegD1BO2hTjkWfwb2NR6/bgcCFL1RwhkdFA7HGTU9T3onVJEQkts2zzzRl2SQgS4yp0RRFILJG7/UJgoBQQdMLwxTB8JvWE97mDMzw+BICVE0N9SRhakTwXMvr7HBPORV310qbfz4KaFUvMyMMYQgtvotPeyNZ72NAeXuBuB1UVdgivbUz64Oc+E/ZeJ42Pd09qC+OxZF3gqk2nEm6uyGLJrSj4u2e2wgep+/bCFx7I5BYbyWu4JUU3ve9flxSZ71AtjTGQ/wbKTzWSB3BvpzHoBlg8By2t3dTZubW+lPf/pT+uabb9L29rbrUb/oAbQB7BeZAHFPKBAKhAKhwGkpEMD+tJSOckKBUCAUCAVmK7AosKeXt+XlfNhZKpDy9u2PCrDPcewvv3Y5nT9/LpWXzOx5PNMJ89jAHt5qK/Lqge5FweIJAnsPdDftt971Y972U0LilDd9ge3sPfiZgqd4Dw+0npGA00H/w48017SHylbgVM0bFXb7oW0a0M9QbNpUyOPW/xF1LfAIfrTBIHs95v/g0FnwSIS5AF724CFvD74dr5mB9c4Y9TcMGBTZA/vjFVg8xaLzyZbYHIBcz1mgjmBoxXN9gUNnqVwHEDbhRIylo/GIH7NGjsD6WpW8XnqGmrZbFoX1sizO1XraO6OgjEzRxxa0q1tkE6w2COy7ecmwNgPwWXqiH1ezSWGNylhbcHpM3cnAq2VdzOAZitqL0Epyd4gKURTAHp84deB5hoq53uKQqRjM/MVGeMpjGusIr8LnoJGan4rqOYzfXSgEFI0HUa46gNkD9uIMhGJ0z//LzyrcFZav5WfW7s5uevZsp0D6fODs6upqevbsGTZTT9oA9gvO+7gtFAgFQoFQ4IVWIID9C909UblQIBQIBb7fChwH2IOH8lKBlhlSvv/+++nmzQ9KWJwrV15PFy5egFAhbWDxUdFPBNgzyMPixiD3aK1EggWAPd3tciwTcqYHZJkXeQaI43jYCxAhvZoHPZ1NHapHPbS0IgwP2NOwIC/76nVvowcBKKjAXnvES7C+NBCZw6OpGj42Xvua2WPIG+4B3BUA4CNDe4I/PrCX4X3GBhr0PgAmMxKmwnsebPX+oTE1ViP5+RCvHGPWc8qRuz8AOtWfogx6mRbD3IKGgqxxNyQOdrUE90Nx27vAV8aul8PHiiGAbgOfXX6/KDn2e2EoVIsM51O0drzFbfvpHldfC+wRfLqhbRYdcHbqTCTto4aYRWX3DCIN1ZXPGFpHDXSeAezrOlKXkvCwP6mQOHoe8fOODLx2t58z7Zp76CwHXP8LmMfdJfAsrplYCJ/jzXPMexEGJ4e3yYfI5jj1z3aeFSC/t7uXnu3spM0nm2lnZ7d8vr6+np4+fcqhcORBtxQeB74mzFvlw8N+1lMvEocCoUAoEAqcsgIB7E9Z8CguFAgFQoFQYLoCiwL7AgKWcvgP8LDPf1+//nbxrv/444/Tm1ffTJcuXUyH2fMYPexLrSaCtZME9szIOl7q09WSMGXgpbUTEofutm2ToJtyHfWgPiFgr16+Ha98C+zLCzs2pMetqjImRs2S+IT/1KCeMb90YiwFtcDe9luO/T740xy6V9FV05smLYEVqEqF7+RhD6FxIBWEw6lhcRgsjw40CdcFrO/tDhnNT8+3kwD21P5SdAfczMM5fiOq4yri0w6wJ1hPbZtTNofQceAzrFVQN+tpPxvaizyGxyd8St7UnPYUYD2VixXgenD7xeLVgHi5KMgGmk5R4N4D9pgPt38qGPdtcY3UU3cjDHraT62T19EesJfaDSyoVKdm1weFURIe1XLs1m6ru0+k8YWrGSFxpqymOEH9VaY+0uqaBX3RH3ndeygElPCy98ZlMWSi57z0gM/XCqg/2C9wPsP6DOOzJ/320+3iWZ+vbW8/4wNm87/pcFkC/xwSbyakl2IGsJ8+tCJlKBAKhAKhwOkrEMD+9DWPEkOBUCAUCAUmKnAcYJ+LyHCS3uXefPONEr/+Bz/4QXrr2lvptcuX08HhQWGwXU7f+WBhYE/tdrz6GbbiS3T5NVEnmUwCdvf2mcCemY0A5k297Ev/2G6BiSFxhoB9qZcMTQIXdJOHDDC4Fb/eYEGHDotTs4frFGIG7rfA3uu5mcC+0/de/yojRdlZAjfnOlIM+3wIba53BfY5NI6ONYx3OSVbD/wcqgcK8caCW3UPqozB/okGNCqvmBHwni4cPwbc4XaJbRQ9g1aNXY+GiTm0HguqbQHv1Z6XOB9Aa+LMc31N2Y2nuPWyNx3YGAEGhvLU0C+zlraxw3RFfdSuBF5vRWlOW633PrWBd0bI9mYtMQ8Xns9qGK8eZt1qOkBdOKlyTaawZnT2AXn92uxOsIf1ytAn2v2aGk6rZ2OAsnUb3GniLkQLdMTUW170GPZ6mxf2q38mjFwzbfN7wF6dy4E3SaMNhcShNSsbiw/29/9/9t5sO5IcSdMEzUg6fV9JX+lbhGdFdlbW6a73mDPX84Qzt336UeZm5iUqPXwJX7j1EQEEKoACCkBtoZrrzyomF9MF+gFqDP8g+oPlO31SLr2vqP/23Xz7/t18c7KexD1J/LOzcx/lFrdLhD0vdLvi+zmEfe2gx3YgAAIgAALXQQDC/jqo45wgAAIgAAJVBMYIe3lUWk5gc7v3zOHhDXNycmI+fPhgHj95bG7fvuUicRLJHrp1lTEfgRNrrO5dl6y3wiVfXWztSJSdPyS5I7EedFoug7wk61X7pK0p6WktQ1AP73+O9wt+jrsz7r/gmLrX6Ht1vrBD/aWLrCcB7qW1q7J3eJXA59902EZI29S4GhxrLgqKk0FcFjBF4kiFvX3yJKyw79oYXn+HLszoD+JwcuMgusNzlx6430ZBH7+JePlkLz54OXn+EXFY/n1Fj5bc0xHqXhjR9UFWvGQ9B29NXZl9Mle+GJ/ihmcyhsS/mTiJqy8gI+xLUTm1VeT6GrWoLYnqnqwPZrLsUf2TC+FJrKjuzff5xxjCe7hyJlVfb6rtTZMbiQFU4lH1R1Y2cscvtjP1ZILiHMQ/lYS9ensMqvNjvqiwb+rK4I+V+yH3NzOYWFRnycl6N1/l/juC33Htnw81kWXf9qhYwj7ZRZXxX79+Nd++/cWZ9F++fjFfv3w1f/31lSNvrJynT/o71Un47m+tbY1U1Nu/s3T87qZAhv24IYK9QAAEQAAEpk0Awn7a/YPWgQAIgMCsCYwR9iQj43/YLZe2Ivj4+In5448/zJPjJ+bunTu8yFnqo1Q1PKbCPvIiwWljYV/pg5Jtbxb29l/C9lgZua3/8Z7cTrR0jaxX52sR9rybhxhFkahKe7mGpAiOJwB6C872q+pTkElCWGGvP1zFuZMVIi3ka8IH+p1z/R33ZdwP/X6xh1zQSZ3QsBX2lGFv2yvCnmJxugVnxbjY/cPhINelpb3LCa+R9XE1ukK2TlnP10afeqHekrSn10dMEvh2JyYGkuOvcVFrQeTlZ0Z8BtntiedxBuNT/ElkPYLE4xKxxE0I8O4wiVEcVb4n37AqfhlXwKd2GYzC8d69E/A6ckiOH0h7XYmfqLCvaHY44ZKoXC9NcPTOEUn7rQv7nEhXsjYYhlEUTrZKXlXmD06oBH8Ekm+/Nd2y+jZTrrDXV5eY8O79zVVrbERzMf6Pgf471L0F2Gg1eY+ysWv2k6roz87OuJJevlph/40FPYn7v/76Zr5//8bbdpPJ7u+Xi22z0p/+1tKC6bQeUVhRr6U9hP3qwxpHAAEQAAEQmB4BCPvp9QlaBAIgAAIg4Ai0CnuRkfofdlRdTwuekbR8/PiJ+fvf/zAnJ8fm3r17LlKlX7q4EWFfEpcST9LZumwO99AAGS3sc+JSV9mzMOlLTplwoJerJGxlJE7yOnUMjs4Od98HMtUdIOGZukNzW0glyTjQ0t5uFqIhcdBVrMep+Z2oD2NyyJdnfecA+56UT01cKFBWWttz60gcXmDZC3tbZS8L5uaeLIgnHbrtw54u3S984hGROImi4sH3Rr7/aaIi3qo3UbPaW2wwwRYfqqYvK0/fE/bMsYstKQl7Oc1gpb17IiPbpJS0T7r5wM73Djemuj5of0UFeKpK3g76cFJCV3NrWe8XzkwIfn9BvsRYXWI84FL7D0Ua9d44BwaIOtfahH3hmLFE95Mj/n3cHqAn23WfJb73V5kQ9sHTEqiwr3zHiDbL/J0N/qYMLYqdeMLODn9ZB4UKIeyHLBxLUv7Lly/m06dPvFAsfU/Z9OfnXfW8zp63c8v2hrG/T1+q3kZHua0ai4NInHFDC3uBAAiAAAhshwCE/XY44ywgAAIgAAIjCLQKezoFicjuH3+2MksKYR8+fGDevXtnnj9/Zh4+emj29/f5H59W2nT/UtT/ZkxWP4+oyg0uP1HRnpLercLSXXh4KveTFtlaOGbPUZCcQ5I2Ke2Hqp0j8Z4aKloyxFWCzf0Vx+JE4ql3/si0d8KBR1r3aL7aLo542DOL7KIE2XzoTOd0klHlEjtNLeNdxjVL+4tLfppEIgQWVBmpYnH89fakor13QhEnvesq72lndT8k75dMhXnV5E7D+4a+h5K75W1Qw1nsprnrzB+ofQ9/kiFhmcgNL11ML8NeXVBOrBczxMdByTY1bkeVnC5UPvcmOKhLElXgcURQqno/WdEfX00k91eZtCj1qXsnspulJhXkAAN/VAbz66Ps/6Fq+eQfILUArW6rfm/Rkn5Q/g/BaP2jmVvTQJ8jccyq8ZgaDzUdKduo8enjX1zfxtyEKVejJ9+h1FNp0RM7tA8VNdDfBdr5yi1Szuf0fOzfOYm4ubiwlfRURU+f379/508S9vorZdVTlb0V6+mLV7UM1XTGVtTHJ4Cwr0aODUEABEAABK6BAIT9NUDHKUEABEAABOoIjBH2UmVPZ6Cqev9v3z3DVfUvXrwwL1++NMcnT8zNo5tcjUz/QO0J4UwTi1Kw7tL6/6ROTQLk/oVbeY6eyJb8evWV/hU9VJFsRUD4UTOJEcvY4uJwOtYmcX1ZYc8NtNcwqm+4qq+Lt0k6hUQ/+EkD98i+XwDXtT2owubK7y4+oLL7Mss/ur3dNduqYPuEAFfXuzgc4c+SxS0+K+OcqtCtsF9wRTpHC7gKx8Cq6HHSa7TSj/G6CKkLjJ+AoG0qRH8tq+BGb9xphEpvPANfbPs+epdILMsbSKpavP1EXfO01E4eZ5U4kMaGtQru6ugcVQGfrMqPuqqlHcG7qX4agu+REWOggVnvWlKny1T6x+3Wf6DiycfUAshVzUxNPKUmAtybsH0vi46s3qCrIp9KDRsh7Lci61W7e5FNavwGjNxi6EOXzH8p+G+Ge66M492uuHhhsVzwGKX/brq4vDBXl1bY0wdHq51fsHynWBsS8fRJ1fMSd0OinuQ9iXw+Bk0U85Nd+cr5Uvds+nUI+00TxvFBAARAAARWIQBhvwo97AsCIAACILBRAmOEPTVI4j60sKff37lzmxeeff3mtXn+7Jk5unnEIpWE7dyEPfHwUjfuxUL2d42w18en70VwZzPDE4/f+0cjhvLr+eDK4rQ+/eBkNyPIifkEH13l30nzMDLIc3LCPr72kr7LPTmQfMJAqiHjyRgt7J3c5yp8Lez1ug8Ry/wkSELYRwI+mPyI2dbk3495d2nt/3EqfUTLSr2dOGRK2KvNknK9tcJYjqckoD9FpfAdAaNql1bBHQvr5JME6o2pe7oqgNprW0s7dkrY62ptd9UBQz0m9JMcq0za6Imn3tM7vhH2m8z4kw7ahLCvOeY2hD2LdSfM7RNR3YSPf8JLTemmJu54jZ5UhJY87aBijIL4LZmENvbprPOLc/Ptr2/mr29/8Vcbc/PNyfsfvsreinr7JJdeR6jqZr+mjSDsrwk8TgsCIAACIFBFAMK+ChM2AgEQAAEQuA4Cqwp7yhqXyHX6evPmkXnw4IF5//69efXqpbl165ahjPugOjpVcZ7yOSPEYMwwrkLvMV6hwj5bFT9YNS3CpNs75/9apL2X9SxhMuIyJ+xpn0RWPbc0rsof1Sf5OCQ5R9wvOWE+xIoW6Etde0hjoJw0Ws3RtsHlmcsPTnJ5+UKbULyBVNgrYc+TWlJh74R9wLM4TvLCPvLMHb5EFJS8OEJn99+SRvX/qNr3EW+HI64wAVJkYRzb4hu0TmHvxlNwse74o6RlI7UWUW5vB1s5LB9Dwj6ItJF9El3U0oYek2jGreVYjajsW5W+/txwi6vcc1E3wd88W+mu2z+6/zPCvvrYG6ywr5H1nnNrB424L7OM43EVPb1hC+ilkt7Oyui3RnnqSuJzbIxaF4fzk6vof3C8jXx+5wVjSc6fceQNVdnbKvpzl08vGfWtYK53ewj76+WPs4MACIAACAwTgLDHCAEBEAABEJgsgbHCvlt8tovEoX/EHhwcmNu3b5kPHz6Yt2/fmNu3b/Nj4EFcS0HYe4c1Ug5q2JsS9ik3oKu9e1XTmYmBWsdQJe9LVfAjhb0VKN3HCC2qFpytq7KXivpODLrv4rETXDPFDbjREzVyUL7Wije1aC7ZGdmNZL3NJLbinqS8iHqR9iz4fVWlYunGOB1LP4Fi7U9a2A80t/c+UzVutvDuNGbMtDdrxFmyMx/R2Wu3G2p0rax2g2G0sG0A1yq4q4R9LoKl9voz7S/K3kT0SgOKqk399Q8NtRWEvX33cmu+VLUo2iiOdUosNst7DE0KbUjYF/tPXcqosV/7x1TO4xZj5WKCS8qOt+uQEBv7hJSLWeMFxl2Hu7ln+e8ZFvKymL1a2NWKdivYZTFyyrCXRcpl0dj/+q//Mh8/fuQFZKl6nralvxmUYy/bpqLu9ISx/xu5QvHBmKFWuw+EfS0pbAcCIAACIHAdBCDsr4M6zgkCIAACIFBFYBVhz7ncPpvcVtHTP0oPDw/M3/7tb+b9+3fm3t17/Dv/D/BB4dpZkBHqrVxdvaYM+0FZz8bFa+NeH7Q6hVwnFvkMXGu2DbkqexY8aq/miZRChX18fJf1PtRO75z8JISox56pZ4RZYR+/lpJGYe6MyvK3G2tZLxn2MqHls+z5XnF3QVQFLy3OCvuoEl9PDAXjo7TiYGIwFcdR1btIxUbNY6bimJvYJPvYzBpPZgty/UdPmgezN2s875oO1ctxj4+rxfnA5ENysiC6GbKSd0X5vwqKQZkcyXraloNWasf/qjeky1gPnnxw1eG9vPpc7M4GhH2Sd+INPo47au2nZtGfuN+lr/QTIl0mfTh7Le/zIu05h/7C5tDTJ0l4qpanHHqppKfvKYeeXqdtaRvZnuJu3Nyu/duSeU+3/+21rv+aaKXctj2EfRsvbA0CIAACILBdAhD22+WNs4EACIAACDQQWEXYyz8offGZq0yjCrF/+7cP5v1v783DBw/NwcF+l68eL7Cayd3YJgAhAAAgAElEQVQe5S0SUiQ4zpaFfUM3rHXTrNC1HZZfaFVX4Je2bW5xYIHU3un2SD6vn/pQayN26TR2ob3Ip3fHdiDGyPr85dn2duOqW3CWZI20WzKR9VcrOsPrTcZU+BO4V1PCvlYAFvpp1H3W3PcDMU1jjrXL+2QmBHpjdMIurpt8TXREfM9lhP2grOf3HnvsbATOFIW9brP6vknYC9IxN6aqrtcyV0Q9S2V55xp6imPdwp6uKb6eich6qqhnKq6KXhhJ3I1ePNZ2jWWo8+Ple3r/J/lOMl4WjKXvSdDTJ1XV0+Kx9D2JefrY31/6yRxbYT/hG3/k+y6E/Uhw2A0EQAAEQGArBCDst4IZJwEBEAABEBhDYKywj8+lq8Lotd9//40r7I+Pj83hjUNnX+w/Rq1wHfiHqYobabqmqQj7XKPXJFn94QcWGR0l7dXxgmrv6HrGKAXta3r7pxaidfExPnomZqeq1XVb9bGrRH2vvN1dbEYIinS37sZu5CvsdSROYtFZK+ujGYYw+Li3cDCfQQl7+Vm6pOT1Sn1V2r/p/hvaeN1jf20N6x+oOuu7tQ1RZ0j1tR1L6imQXaiwl2sPbzhPZEgMF2W9/yOhhH3NREdrf6xxe31fx9+3Cns/LlpvTqmu1+8zOhJHhL0aa6WYmtLr1QgH/wAMTMxUnyBxjNK+V8ZcXF6wMKciA44vczKefk+LwUrkjbzO2+wtfGW8VMqLpKdqeqqkl4p6+r1sIxX35+ddjGCpib/C6xD2v0Iv4hpAAARA4NclAGH/6/YtrgwEQAAEdp7AuoR9DOL161Pz5s1r8/LlS3N08yhazjMU9uJiitXwA7RjkZkUmhuqsM95leR16WtokZgpqR3x0AxKwl45sfAoKWmvt1jTY/hJkazP7YR8IKyj66Vj+ErS4kLGmV6qEPYp+aiPJgvOcoU9fbJjp/xjqtx0Ikgy7FN9piaxgsmshKiv7mPu4D7lpPdsGYcj3/Fa3ePI0yRKefNHSsnIlEyOtxuV+65uuOTxYmE/HkD9nqXZnMyRSrEjwf2SfaNRB48Gh89wj7PgVcU9n2NCkxwpYS+cesJ+oNpcjtOLr6npVRWHI5XhvJvLag+YDd2Qm6iwH2h/7imK0jhLHrJlTDsufmFxGatqkoPPoRaY5Se6Lq84wkYvGiuinr7aBWN/8KKxtmq+y7KXbHoboWOvwC57YhtOv1ss9sylLcAvxt4Ei5+v6W9zzVBr2QbCvoUWtgUBEAABENg2AQj7bRPH+UAABEAABKoJbErYP316Yl6dvjTv373nRWjlH5Zx5XamQDOZR1+6qJS0L04CNP4j1wvVgZx6+Xe/bm/Wj9TI0grxyv/YlxPqJxQKkxRFcZ6C3sgseYjCcZOco2p0zzkl62vFzVA1cyRurIi0iwFq2yKLA16oSBwR9vGis9Lm3oSKu4YgCmhA2A9OyGi2A2MnN8lVus/GvL4dYd9+liDru5fb0V1p7XY5NrkK7C6hRAno9ssY0yV2n9r7RJ2hJFJFDAeNyp0nca09Ye/27fVBtKBq7+mV8VSa98wKe1nAVL93pfo3Wix2tLB3T/DoyBY/saHFvf9bkbjULQr7XAV/aYwlO6hxLBNjWQiWK+rJklN/Lezv6b2bfj6/6DLmz36emZ8/raynTxt38818/06fP8zPnz+C/PpUxI1IearU7+J0RNjbav+g/9zFdlI//QYx1Ux7CPvmtxPsAAIgAAIgsEUCEPZbhI1TgQAIgAAItBHYlLB/8OC+ef78mfnj73/wwrNUNRbL+tgXFeV64dKuVdhHmUBxpXTc9KprjWRrSa73olPopLkJgVIlvTS4pg2lIVc54aArwjMJGPZMKdYD8jGXuR1EkkR52XE1aiomRVz/YCSOVNnTIoHcRnVliTicorAfmIzRY6o4Vrywa60XH+V4B1R4afC0vN5uupMiPgFyY8Kex7OLw4kre1sufey2jZLTvy0MmH4t7LV87zUxUVkfHF9nskfnS92fUxD2KXEvC5L663fX7dm49y7Zl9+XuAK7fTzbt5grrgL3bUnF4vj7PzFwtiTsc5X1FseIgdm6y54xy8WSedHiryK8F8uFobVH6OPnmc2g//rlq/n611fz5fMX8+efnzjmRvLq6Stl0ndrmND3bmJXVc3LW7/92jV2DfPfY+/+rewHYb8VzDgJCIAACIDASAIQ9iPBYTcQAAEQAIHNE+iE/dC/dtOvkVDIVXVRVf3JybH5j//4D0PynqvGvI2x36WOWl05nEAzWWFPbY3kS0/FJDLa40vs8Upk2GsGxQrqa5T2NUJZtkmySlqObstA+ETVq1oI5fLK5fd+wUYXwSHxCLpNPhLn4sLQ9yTlWbhRHE4s7K1R60+k1FbYRwvQ6jEScyqOFxfd0/ou0+rFePi3nmTU9u1nSVVt906to1ncspOtzctW2Ds41XElrScubT+mMwtCtU3Yd30WzpPYtR46ia3/Yri7090L3dNb8QrUpYtf3+tatscRK4F8V7Jevw+F1zpO2Mt7lkz68Vf3V9bH8ugYodyNuQVhn6us9/+JsA1h797/SLRThf352TlL+LPzM0OV9Bx58/2b+faXzaS3ETjf3aKxtiKf8uhLle32T3t/FjA1d/srynsI+/W9z+BIIAACIAAC6ycAYb9+pjgiCIAACIDAmghYYV+yNv3XvSTJ/Avzxo1D8+TJE/M//sd/Nw8fPTT7y+VshL2upKbvixMJ/O/5SDbWVKVHwp3FkIyLAbEbDJ1aac92KT/RUhyOpUr9VU1FMvonXLRyqAI3FkidsJdFX8PJAN+nbnFcK31chn1J2CtYUqVv8dqqTF7o0I2J3teoX5NPauT6NMF4TBVv6d0iNRbaVXpxRCU2aD9LNmbFHT0Qse537c8kaPEsUtmeOfkkR/tljIFl9xnTmX63zERul/NjF/GMF1r2rxMLiQIKL0GqkOW9NKxKtvnfduy6LPA9l/c98nqaAPbdq0Ppqqr9vIH9xgv78GaVgC3fByJ+x1bY67/JPlIleKAnyv3n95jElW9b2Kdnb9uHZu84+t3VjUM/5m1fUSU8yfqL83OOtLFV9J/Np0+fzKfPn81fX7+6LPozVzWfHilDD0OU/rRJRI6d66V22XOk3ptTkwOl/xZrGtsb2BjCfgNQcUgQAAEQAIG1EYCwXxtKHAgEQAAEQGDdBP7X//x/vJpqPfbQPxRv3LhhHj16aP744w9zfPzE3Llz2z4ybgxXHXcixlYTcl6sE0HBP0oT8jElKaukeMJPjXFjNZXLverw1gr7VGeU/uUf71PI2U+eIv5lzcRBy8BZ9/Gic2dcmt3KDjq/hx+D+hjZsn67UW9CRI1ZilWQhWfJKNI49xn2vLPdW2sksjO9dkSll17au5gMue9ax27KiyWPUYriaB2HIbn60dJ6gfVHzm5Zs+jsqNO4sUdfuoWSuwHVTcxYqdoN0gYI0a6ldna3gx4Z0fni0/tN4/vInc23YajdoUi1w8PJe/+9k5eR7NfV6lK57GU+n3LA2Ef3f7x1vsUpsDRDIITdRKZ/IkDuafeewZML9u+b6tiui9Vx3JF4oiO8DTOdm+o6NdbiMdC7xkHTbAlpbFyzLxOSURtT76fBe516/wzRddNmXfvku2gqNfve0+3ZbUIM6Uz0JKDhxV/pPZqq6Kky/vyc4m7sArE/f1Ll/Dfz1zeqqLfV9JRVf3FBn13ETamavnTP5V6PUt7GHmaS+0HYT7Jb0CgQAAEQAAH5T9f/4//8vwb+6xGcQAAEQAAEQOD6CPyv//l/jz55LOz1zyTs79+/b96/f2eePXtmHj1+yP9Ypg+7mJv9hzjlf3N0iBP2/Hu9iOhAVXdKnmrLkXdN3Z/lMRXGVmO4j0LVuW6jBt0kTmp7KCUzlJCpUX8tkxG1zepttyFpX3N9ui1eng49ZRC3Na5wd6aFc5AvL82lk/Ze2C+XvlKyk7K2Ffr8Ke6smvTCsysK++r+GhgzIuWqj+U3bOydxs3b22P3aK+WH5Wu7To8MTkj/1jgxrCm1bNCTRXwY97LSgKytspXHyfdjrYO7Rbd7GS4VNWT/NYxI/bcVMou6KLJhOi9euxYCWdS+tejFwqNecRMcty7CJtoMseNj5r30qbrq5ic0/e8vGfR1dPfbXlP83/PbZl4f3JS/c63L/G3s+ZvdnJdFm5kX9rbPrlk6U4LwlIV/ffv3/33X7mC3kp7eo2+np1RNb3NpLeLjHdES/dLE/uZbAxhP5OOxmWCAAiAwI4SQIX9jnYcmg0CIAACcyCwirCP+Yh0p3/oHhwcmLt375rXr1+bV69emJOnJ+bygirsr0Jh76r1qBqZPmIhGMuC+JxJaZ+QG3Gln/wrfIzk8u3kb6QmMj1adknYJ6sL1iTXe/wHJNrYKoc2JdiNtXjyRfdk3BYvqNxGPH7cJBMLeyftpRJ44YR9IOtlH6m21hNUUoHvfifC3mbp24UoY/G/9vcpCPsBpFsS9hQV0/gx5r2sJCDXI+zbr0XLb5Gmck8FmfDur4at+vZvKuk6+8KEZmBm3aH670VuUiXqGx9nI38PonO1942egPBvNt1Zo+PbOvIVPgqRbLp6vquwD2Nb/ES7Fvbq/dF3UGaCVP+tZJ6J98VwPQC3h7xXMgH33xESd3NxwQKeRPyXL1/M58+f+ZMy6Unc06ddNNZW38vCsSuQxK4RAQh7DAkQAAEQAIEpE4Cwn3LvoG0gAAIgMHMC6xT2y+WSadI/fOn7W7dumRcvXpjXb07N6atXXOkWiwURIrEItR5GyfDoH++621JSPHm8RF+PkRyBxCkIezplqi2985YqHWvGaaIaPN4td721sp67paYtapsx52w9h+fc2DYtLKsZaKGt5LtU19vKTCuzvLBPrSmgnyZJCDipVGUNBWHf2LN1m7dX2Kt1EepO0W1lraeKGFHvfjpKhme32t+Z2qWwiufJXEutsB9G0X4tobDvjq6lvQarhX1pQdOgrfmS7vB9znfVsLC3f7bkqYDuHWVM31BMkG2ea6RuqxtL+v042LZ1bMr2co7E8fXCuPZphjCmx0p2dyB5KY4BcxntvXUN3JoEEgVkD9Wt6SH/4aAXz+X2qHU/aB/6b48fP36ab9/sQrH0lT5tVf1PF3Xz08XiWFEv1fTSb/GEUKo/x+Kd434Q9nPsdVwzCIAACOwOAQj73ekrtBQEQAAEZkdgU8Ke/tF7dHRkTk6Ozdu3b8279299BaCX9lJVrx6j78ntSmkf+wYbL5FYzDXq4XaVFAnrgYmEoE3ryLAvjU4tfQcmALKOSh8/VY3qXm+V6b4faqv1KyZBUijG9KUWXnzM2jaKlxLOXNFpF54NhD3FRmSibCReIq4ktc3ooiUCYa8XI9SLDJfGRsvra6+wH9EzI3ZpucTu3mw/0egae3fjJBc/FgHK71kQ9iVhb9/au2pqelf2t2I8pTj0hpV5M+z1sTpGP48+nPioFbyDEp/bRcJeNbAn7PuTR2MmoHr3DY8/+9uAg/qdP4/eNvj7Ey2oLMfyOf/dsfWxgkkALeSjPhXJfkFZ9Bfnhr+en7Ospyx6qaSnqnoS9lRhX1M9n5oQ0pMCY95j5r4PhP3cRwCuHwRAAASmTQDCftr9g9aBAAiAwKwJjBH29I/aVJSCrrAnqIeHh7zw7Lt378zvv//GVfd7iz2bW+8kJm13SdLbZdmXhH0gWAciDuQ4NdJ+9ACIZX1GmKfa0NOE66iwH30h0Y6N0rp02mQflM4xMGEweL4xHEttkRMmJhK8dCNhT5+SYS/587Q+g4x1PYkULzYbV9j7mAfJNh/4WuqA1tcL6x60Ttg0P5Ih0rq13SO2HyM45y7s+T248v7spHT3jlezb0rYy7HSotuNSie6/VBIDFbdf3H/l/u2vsJec5IYmXiIxtfS/Rw1vDSxsHImTno9h5Sw16tm+9djma8q8K8u7WQm7bfg9QdctBc/NWQnB4gPS3h6Cu/yiv87wcZ/qacLeOFYyqO/MN9/fDffv9FCsX+Zb9+/8fd//vmJZT2Je4rBkagb2Sf39jA0cVIzVke87cxqFwj7WXU3LhYEQAAEdo4AhP3OdRkaDAIgAALzITBG2Jf+4Sv/yKUc+/v375m3b9+Y337/zdBCtCTtWV6omA+pltNik8+RyrpNLEibbE+c9T1G5A4Ng1QVeCaSZqeEfa28brhFtibs19HHpeuP+l1fG1dwuip7cc68oHJG2IvQk3xojTT4XbzQrbp3NuK21y3s+UIbBsxGLip9/q0Ke8chlpydkxy/4CwjGzH+S0JyFZkZ7rs+YZ++Vl0C7+1xr9PLQr40TmXE5K8niNlS8Tgplvp34ev6ehJtiivg1yDs7W0XzgwMCfuUrPfHiJ8YiS4hFvEs7J2sl8kNOr7Idqmg/3n205z9PDN/ffuLZf1fX23sDQn8b99+8GuyjzzpVOrR1Hgq3Rc1x8Q2lgCEPUYCCIAACIDAlAlA2E+5d9A2EAABEJg5gVWFfRhLEMLc3983d+/eMaenp+b9b+/Mndu3eTFadgtOQtJXihGR3Hs+XqZ60yuMhLTXPlBLVF+VmevnEZKLDxUL+1zFaSaaZ5IV9iVZPfJembKwT6RMhFcZV767vldRzXZ7euqEK0RdNSnt50R9s7CXJ1jcMawE6+KdUk+P9MbTyL6Sa5HdU8dtde/2fmls0FovKH/ubQl7Oo8WnLE41lEgdtt2ZtsW9vZWSHdsvy2RCC5U6EuF/dA15QW3ylJXXZ+S9T63PF6y1Rd29wdi6eGCMcK+d53xkwLxEE7FK425Z3p/OENpXxT20cSBjGN9Xy2WC7O/3Gchr/Pifea9tFvicuipO/ffBJw7//2Hz6LnavrvJOdtVT39/PPHT3N2fmaWiwP+7wrZF9K98T13Q5tD2G8ILA4LAiAAAiCwFgIQ9mvBiIOAAAiAAAhsgsCqwn6xWPiF3+L2UTX97du3zIuXL8zbN2/Mg4cPzM2jI7uZEtkUI0LSniNzMnE7vWtXkSKx20rJzRy7MY5DH0tPIuh2BMdV8T+y76aEvXIf+eFSMk5uz1bHOshYZb0n+QW/tLJ7zMe4vbozJa85ftJDTRjpscaS0WXYe6FPC8+OqLCXsZQaJ9ct7Fv7ZYx8jv1p6zlrt4ewH77LS5MA6xb2seyOK9Dj86Wlff+acgvRyu974yD7RkITyuXRlZL2eq98Zb2dzLbtypwoIetp+1XHcryIbP9vrn6ftJMiQxNPwfXKhFVigkCOc3nhhP7Vpfny+Yuh/HmS81RN//XrV/PtL5tFf3Z+wRP8vGAsfV5dugl0iurrFqK1/5mh4ndcg3JZ9qWxLv9tgomA8vjXW0DYt/HC1iAAAiAAAtslAGG/Xd44GwiAAAiAQAOBTQt7Wnj26bMTc/rqFS9Ae/vOnSC6gbyILNZJFfnys7+EnLjNCHvvWdx+8c98XBGwKy7amZP1LApCO9OLq9iEsI+PWZLPQ8NkcN9Gme6ldqpaPW5EZh2AmiG9qqyXcwxdu5XPnabS8tzGOqgKe2uMRmXYZ683E/W0rmvn8xYicWr6Qm/z6wn7NgK6b+LxI0cKJmHcLyvn1dRbZfsoKMnHksRcp7CPj6Vz34ee5Ornvod3cO9+bgXb6+4y5xJX3+/xYuSykG5W1turkXGk37PKreqP2+5oSvcP/M315/PvgXQEe2Y7htVfvwHO8l554fLmqZL++48fhr6en52Zz5+/mK9fv/DP9HsS9yTrKZf+8iLsUY7C54n+7vr8kxMQ9m1vVhvYGsJ+A1BxSBAAARAAgbURgLBfG0ocCARAAARAYN0EVhX2KZEilWiLxR4vPPvk+Il58eK5efnypbl/757hqny2Dlf+EXaS9iTsSRZS5ZwXGp3ZCC9dR9JksuOVOgj29dXPvMGYukRV+5jK2Z+IsGfE+sorRVVR9DcKe+mH4nFdW70CajzPGGGVup9GCXv3ZEhQYe/Gt0TjBHJfrtWWhAb9VLwOLe3jial1vEFA2A9SrLyNuvcwxVNEYq5SXAvyWunbvUUWR07vukrnKAl7OaA+TikOx771J6rg9Xup+14qpOPzpITsFVVaRx/t13eVFL/6sDVMSue1f3rC/kr1fW48hMe3ba5p1xCf2v1TY9hHz8mEg8rup7/39Ckf9LeexDsJeMqh//Tpk/nzzz/Nx48fzefPn3nhWF0FL/FIwTXLerVqGMkTenQe2b+mH9bxlolj5AlA2GN0gAAIgAAITJkAhP2UewdtAwEQAIGZE9iUsBesJOEfP35onj9/bl6/PjUPHj70C886y+BjRPYPDrhAj/4xzx+ZKnnaRlcY5hIKUvoqqEyU6rsRY2Coul4Op6v7e3ImPmejnE41OXu9snGlaSxWpK7a1oqsfF+V39A37boyffDS9esqaS/hRdi7Cnubz2wnpFqFPQ/9oeuGsG8YFcObjpmuq7yN/IlT0hXCfhrCXovkWETnJlf0PrnRNRzd09+rRpYPxezopxFabo7WdtKxc8I+Huci2unvOVXKn52dsaSnT8qg5xx6yaP//p2/l+1a7zH7nws2/ibXb8m/mdEEQws7bFtHAMK+jhO2AgEQAAEQuB4CEPbXwx1nBQEQAAEQqCAwRtjrfxSnTqFz7ZfLhXn48IF59uyZefv2jXn06JEhMS9C0y/WSRX2JWFv/1UenlJX2qtXcsIz1kT8j/wKTqlNhiYNAlmfaPcmInH4NFFDV66wT5mTiQr71PWP6dpaYc/H1osKu0gcqrJnWeVOrnOU43gUuQ964zLXcJnEihYzHjuGk6dBhf3gsGmViaUqaf06Kuwt+riCXjokVTHdj8Tpuq9UYR3L97iaW36WI9K5aoR9fA1DA6pG1qeuv3RtNe99w09GdFX78WRBTvTT72VhWcmZpyp6qpwXOU/Z9PQ7+pkkvmwXH7P1Pqu53nibmvst9RThmHPNdR8I+7n2PK4bBEAABHaDAIT9bvQTWgkCIAACsyQwRti3giJh//TpiXn95rV5/OiRuXF05MXyHsXjXF7yorMkQkg8Ug74kHBPvkaScYRcbhadTpQGWdSJSB4t7NnrtkIbs/0IkT5K+mzDpGzp+lv7hfqdq1m5U8PJHn6NFp0lWe8+7WZW8sWROF7WR+sx8KRUlOUfnC+S9WsfXwVhn3uiZVBKbucOGDNqmvdpHf6twq91++YLKOzQIpDrzx3eablqcS3qa47dF652dNZeQ+7pBy3udVvjeJeaNra0R44Xc4gnyWvet3OV5ik2qScNdLtzPPT1k3iXqBupoKdqelowlmJvSM5TBb1U0fOisTy5SUcJo4hquWK76ROAsJ9+H6GFIAACIDBnAhD2c+59XDsIgAAITJzANoT9vXt3zfHJE/Pm9Wvz+MkTc+vWLfv4uhMrJANE2DMuMWKRuNSiMFmhXhD2rXI22XVa2Oss5iHBuq0xAGHfTLp1TPSEfZRPzmJLKuydtKdJqZSw5+x6+Yxb7iR+T9RvWtZbS+dbU4xZqiQ+/jmWyhNscbNWYS/is0aytm67icuuld1t504L+5y4H9eG7i9Ey/7xBInckyST7Z+j8LiUld760dIeOXarpJf26id6Uk8MDAn7+Fr1tnJ8ei/jheIvLvhTJLxIeqqet99TBb0V9CTurdC3++iMev1na8y91doX2H67BCDst8sbZwMBEAABEGgjAGHfxgtbgwAIgAAIbJHANoT9nTu3zaPHD82bN2/MyfGxuXPnjiGJKTJSHqMXqcnSQP4VX7Ooq0hGCPvmkVMrEZsPHO+wDRMzYsJiEsI+tQhnpbBvbX9VP0LYD2JqH8qUrZ1eaDV1olLkWFUfrrDRGLlcPt10hX3/rcpOpOnqby3RtyHs+W+hy2PXC6gOPYFAIpzGJsXQ2f1loVeJqeHpxuBy+Wkhl/1OL+jj6/gf4UG/o+vXlfQUcUORN1RFT1+/fv3L/PghcTeXfHxq08WFjQpLj/nut+33V3n0YYvrIwBhf33scWYQAAEQAIEyAQj7MiNsAQIgAAIgcE0EtiHsb948Mvfu3zVv3741z54+Nffv3zeL5ZKFvY+WIXHgJH6wMKzj0rKwbIByzXncEoMi7fECYk4V9mPG6jYszJaEvX4CJJVJLxX2FI3DC88OVdiLJNOZ99GiyixQ9UKzxD9ekHlMn+T2gbAfpGmHcttUSTqxy69y0HvLkpiQdXZr7bG2Key1JK5tX176qidD7Gxw7SH9dnH0S3cuidpZsHxu/WhlSrI9FvadbLeLq9rbVK6R2icLrtp4GSvj7Tbh+eXJHnsVWtjreXLL4pKr4knQn5+fceU8iXn6+tdf9Ely/gfH3dA2dnKBqu+7CvxcNI9mmEu0a+WM7adHAMJ+en2CFoEACIAACHQEIOwxGkAABEAABCZLYBvC/vDwwNy+fYuF/fMXzznHnqr0REgEi3NGslLATVLY6wVvdYyPaJRNStXUiBohrFFh33Zr+smkRN9KXI7E4nhhTxn2boIqmPBxkp77IJrQ0OfxsTg6M3+TYwvCfnBQXF21i+CWqvlu2zGrBbSN5/TbSPv1lc+az7CnfWvfh4a201K6VZD7vzM6pkqtQyGvS7V4+XrVPwRHvC/b9lsBL5+6DUPXVyPI9bHke1ksVuJuSMLTJwl5WiCWom0oj/7jx4/8sywiayv7baU+VfbT33Zps7zWwgvb/loEIOx/rf7E1YAACIDAr0YAwv5X61FcDwiAAAj8QgS2Iez395fmxtGhefvmrXn58oU5OTkx+/v7/A98kZosMhMxOIGwj6rY6bWiWlp3hT2fNFwUNNZqQZs2KVbjcThCDNWKMn2qIvOoXdvSjq3tGnsbp65HPy3Ci866xWe5wr5V2LvxZWtm1eK2UX79xq4Xwn5waEDYj7lzVhf28XtV/LPObu+/NXbn1/vpCBgtulOi3N6KNt6l9DF2wsD/vYveZFLHi8U8yU6juXQAACAASURBVHGJrIkjdbrq906s0zb0d5iOQ69LFj0JeqqgJyFPgl4+6WcS+LS95NDTfjV/Q+LJlJZJhRJrvD5tAhD20+4ftA4EQAAE5k4Awn7uIwDXDwIgAAITJrANYb9Y7Bmqsn/9+tS8fPnSPHv+3BweHHDVsV8ob4BRKiKHN6+R4ZsQ9q39qSujW/dt2X6iwp4uYRvSfmMCO9EH2etxFbFa2i9ywj4RhxOcyq3lEEt7Hvot46J1Wwj7QWIQ9q0DKj1iU6J3SP6mRLtuSU7Y18hufZw4Fic+R0nYryrr+f1SvcHEx4sr7od6Q++bivsh4S5V9LJorMh6EvRSXU9fRfrb9tnK/5ibvCa/l/PrbVO/ixnXTAKMGYXYZ/sEIOy3zxxnBAEQAAEQqCcAYV/PCluCAAiAAAhsmcA2hD35v/2DpXn18qV58fKlefnihTk6OjLL/f1A2KcSnb0SyGWgl6Q9hH1BPrar9DGyuP0s7TfCmHa1n8Xu0RuX6ukQkk2rCPswlVpNTJXG+tiLifeDsC/cM+0jDZE4aWYt0r5UYU8V4/RRG42TE99xdX0sm231en6IbELY+/g4JcolhkauWc4rMTT0ukTU0FeppCdBT9X0upKe5Dzl0Yusp9clEoeOR7Ke3/eiv8PxArwyAR/TaRHwLffKut7ycJzNEYCw3xxbHBkEQAAEQGB1AhD2qzPEEUAABEAABDZEYBvCnsqB95dL8+zZiXn+4oV59eqVuX3rljk4OAgEAMfjGGOoIjmQotYUpAmUhHzp9Q1xDQ77i1XYj0HWrjjHnKWT29V7j1wMNyXsJRaHhR9F4rhPWnSW12ywZq1bbFlV2MfjRS9sy7upff22sTUceS09VhD2g8MHFfbVd5fasF7Y27f79Pv9kPjVi6fKiWuz3uOqb550u7xM3hqlCYFNCHtpSDx5ILnxHC/n3m9IsMsHve/IRIZE3FAG/ZcvX/hTFo2VOByJurGLx4b5+XIceS01CuKK/lEjZU8Wzx2zN/aZGgEI+6n1CNoDAiAAAiCgCUDYYzyAAAiAAAhMlsBWhL0xZrm/ME8ePzbPnj8zp6en5u6dO+bG0VEn4kk4ONEgYqBYXd9ZGf4uqYQg7AvycRu17xuOcInGQdPNNlJy92KatIh3sm9I2LOUtGbSf7WDuD+Kq2S9O1bTtec2hrAv3DPt008tVcPdttu5N+OLXYdw7gPMM2uV87ntY2Ffcx25Cv9YVttb016DvkVT56g5b+k+HXpbyh1fJhmkIl5X0lM1vVTQi6Sn39EnbUf76MVjdfukkj8XbyMM5atun5b8csyWavsSJ7w+fQIQ9tPvI7QQBEAABOZMAMJ+zr2PawcBEACBiRPYlrBfLPfMgwf3zdOnT83r01Nz//59c/PmTStBnAGRykB+zD4WmVEOek//5KrYNyDs/WKgum+1xVG2RbZdh8QpDqUtZdgX25HYoF1xjjjLiOvPPrkxdHqpAJUxqirgebdKYW83VcI+J+udJfQMc9c5cvKhd6kQ9oODDxX2I+7NwqoLLdE4w7emSPW6d5whYS/3Z+5t3t6WiQm2Me9DiYuS21mLcJmUkAkFmhSUqnipsqf4GpLyVEFP1fT/+te/zJ9//slxNxJtQ4vNkkzXol6uRyS7f39ylfZ60klX9tN2MjkplyGvy6K2OqZHXyrk/Zh7abf2gbDfrf5Ca0EABEBgbgQg7OfW47heEAABENghAtsS9nuLPXPv3l1zcnJsXr9+bR48eMCxOCwHImEv/8jnf8xH8tsLgZgxhH2yOrs0FEcJk1YxPOFIoMkIe9VRuSdFpNI+26et/ZI7EIT9wG1DcR2lu6r/OirsywK9lFFfol6KqkntH1eF62pxkeJ6v9jFb07Y7/FkgI6m0U8QSBW9VMhLBT3F3lDFfLyALEXe6EVjY/EfXqM9txb2KXZx/I0cU9pN+0h2foolvb6OCJ3SuMDr10sAwv56+ePsIAACIAACwwQg7DFCQAAEQAAEJktga8J+b8/cvHVkjo+fmHdv35mHDx+aO3dum+Vy3+alXBlzcWmzdynvPqg8VvRSC9Pyy9Zmrj0WZ8jNBQoqU2Fv25Zp1yZGRUt1pzOPI/xj2PKSwdzW9bdcu1yBbzs96eF+abNq+Ifk0xTu90GetOtnu5PNvw4icdzEFEstPZ5Vlb78erSwd+ceN6zcWVMnj3gE7UwxT0Db4h0w7vJ7e+nBEEIpDfc1NSB6pmh9Rw2PlKoQ38S5NiPsh55canmqKTVZEMfiWCFNb+e0uK17f1D3hn0LoOuU7ez3tG1+YjTNxd5WXS69iHt5TyFBLwvF0lf6/Pz5s6+il0VjRdIP5c7HvT1WosfCvmYyeOy5NjFCcczNEICw3wxXHBUEQAAEQGA9BCDs18MRRwEBEAABENgAgW0Je2r6cn/PPHlybD78/sE8evyIc+xp4VkSE1dXdpE71hQLJzGyZmxoAdpQgGSlumOZ9ZPCOtWGoegSa22y+m8DXXjth+z1RsyMJXVZ2K18IWNOoWaApI0cUsP/b79K0+l1+7tO5vP3IuGl30nYq4Vn7ZhesMzjqAipXqUXokgcX0Xvfu8vSYv+zARI8q7IPKEirH2/xOzcweh67ZMudg9h0sk5vjo/6SbbZI9b2cnjxosmMDQYutdSUrGTiG4mMRq7NSKy8jKx2YYJlIS+PPkQC20dOSPf07YU16afAEtVwEscDFWX6+P7e65iYlFPFkhsjSwMK4vHUuSNSHqqqJfqevu2IhMKK0/HbriHcPhfnQCE/a/ew7g+EAABENhtAhD2u91/aD0IgAAI/NIEtinsF4s98+jRI/P+/XtzfHzMOfYkP6zUuHTeL6g/zrAfKezZLQ4IfXe24OgQ9lXjf5DZrgt776Q7YR8sOpsR9izzLi+ZHwtuJ/C0sJfYJz8voGR8UKgeCfuqTrHmzm+aumsCMZ649bw4lMkLJ+11NW0gReOTjJlEyT8rU7jsVYW9baxUN+dOBmFfPfqufcMaYS9V67pf5Xt6Te5fLeBTF5Y6Fx1H9rO347BAl9epMp4+qZKeZPzXr1/5U6Ju6Pci8CUeR0feXDt4NAAEHAEIewwFEAABEACBKROAsJ9y76BtIAACIDBzAtsU9iQ0aOHZ09NT8/z5c5b3JOxZZJgrs+TYECs1hj3fCsK+M3JWxCT6H8K+/aaYtbB3Y0qPJZaArspehJ8W9iL8g6/x4rV6fG5M2Ku7IBL2Ul0vFfb6iQN+ZmJhnxiwMT9uMsPezN3HTgr7wrvP9jJx2m9E7BEQKMXixBX2cYa93Lsk3WUxVlkcXU9ayXY8/N0irfKV9qPKfJ3jrrfR8VmygKzE3JCgp0r6T58+sbCnxWRJ1ssirvF50f0gMDUCEPZT6xG0BwRAAARAQBOAsMd4AAEQAAEQmCyBbQl7KWy/c+eOefr0KS88e3JywiJDpMn+wT4LdMqy58rfyJupIIs0T5cfHL+Y1G8VsQTZ1SVLkTel1yc7GsY37JcX9spr+yrZKLZG5CCxoMp6HbMRVKTTxJQ1e53ci2S9ROPkInGqeiojlvtF8O4sA8L+6pL1vY8IWuy5iB+R9u5m5W342lwLd1DYawma4lyqkq7qG2y0FQIlYS+N0BnxsXDXETdxtXywjoVMXqmvdPz4fcDe+nadC71ArFTQk6wnQU+iXqrnJRZH5L60W1+fPA2wFbA4CQhUEoCwrwSFzUAABEAABK6FAIT9tWDHSUEABEAABGoIbEvYS1tu3rxpHj58wLE4L1688JE49PrBgV2Alh7tF8EZX4P1f7lYAV4RMHnZzdJ+qIq2JORLr9d0zI5tMwlhT8xaBLHLqU9NDuncdt8V7tg6xsaLMz53d3KJw6Eqe/ptKkKGxb6T9kEWvixemcutX2WyKXP39BhwVL+dULh060uInJTqepb2kbC3d6eS9i39EY35thz7dOBP/jaiGK7h/J6c7IWw3503p5Kw15I7VwEvwl5/5XGuJtzs7d89caIJ0Tmkcl4EPIl6irShanmqmteRN/R7qaTXbSpdC8bl7ozLObUUwn5OvY1rBQEQAIHdIwBhv3t9hhaDAAiAwGwIbFvYHx4emtu3b5kPHz5wlT39LCLi4PCA5SbJDHKS/PuenLSSrajla6U5bdcacVE6do1Q3cAIW8GNrtyayQj7xisRuRwIa7XgbO91/5p7RcaOzrHXi87KQspusVmRejoKR6ScrqqXsZ+ssG+8xqHN/dDnB1rUUy1O2LOsp+p6mVjQYnKx5/O5vUwUPnLSFSvt13ip7lB0v+eO2r+Dcrnk628XjrgJAkOSm8Z0HG+j2+AnqKLKeX0v5NqsK/ZF2JOcp+p5irkhIS959PKVXiNZL22Kj52q7oek38SowTHXSQDCfp00cSwQAAEQAIF1E4CwXzdRHA8EQAAEQGBtBLYt7Pf3l+bGjRss7N++fWtu3brF0o/EAwl7smlW2Es2trpUFuGVwl52q1hkthkmhH0P2WyEPV25VNa677uh1j3/wVLP5djT68lFWl2kTq2w5+NE5FeNi+8Je3d8ib/JCnuS9RuusG++L6t2aBP20nf60JCkVaAnsVGpKp1kumzjI62iDHp9/6YuKo6loWPSU2ISY0NyniJu9AKyJOnpZ73d0OK38XuM/Kwlvs61nwR8NAIEjDEQ9hgGIAACIAACUyYAYT/l3kHbQAAEQGDmBLYt7BeLPY7B+f333827d+/M/fv3/YJ8JPPpgyQGF/vqSBBvLLoOS9TD9nuzINdHFQBD2Pc476Kw99EtLMLD0SQLrnbDTlef2z0lGsfDcONVR92QtKeffSzOwma/84cS9v4pD3eMVIV9fAu0hsCk3upSefYi6/2is1Jh7ybLfH49tVVF4vTy69l0TuwNli94qFGZZ3dcn0HWT6w/C80pCfvkPRFF3ehtdFSbjAXJo6e/WzTZLAvG0lf6meJuKI9eInCkkp6211X88Xn08fVkgn8foKd21PsJhP1ujc25tBbCfi49jesEARAAgd0kAGG/m/2GVoMACIDALAhsW9gTVJL2lGFPFfbHx8cci0PVhfR7+vC5wpE76+JBuq4J18m0PzXn1Sd6etAzjhH2rbE7Y0ZfaoJjzHFG7DMFYa8FfPUlOJuuhb0W1nrxVB0Z43Psdb8q/jb73UbJiJhfyFMjetFZamhq8Vo3xnQkTvKaovN7mTcEQI3fpIDWkUDcNrkOe3OJsO8m1dxkho+up9x+1/Kxwj4bWzN0YbXPG3SN6gvTsQ2uHnHYsILAWNEeH7r2OLSdzqSP43DsbXrFk20kyeXvlFTTS+7858+fzZ9//mk+fvzIVfVUSS8RN3rB2Hjc0TH14rT8d0zeA9z7hrShJpKnAjE2AYGtEICw3wpmnAQEQAAEQGAkAQj7keCwGwiAAAiAwOYJXIewJw9xenrKGfavXr3iiJyrq8vuYjn5xklCay74tVphH2yrEeay5VulJ4R9b2DuurC3Y0YibdhY28VT1SMYIuzt8HS57oqEZNCzWKPKeh2t4QScSHsZ00GVvs7Bd8cdFPbxJFBN/FM8dpVk51PG+f06k95NbpCwt3H3NrZKPuLFZlOL+Va/o21Z2PPV2A6sbiI23ByBWtGuW5CafCodRyaHcxXsfEvI4suXl1wxL5XyEnEjGfT0s/6UPHoR8UNPZ8iEQYpo6Rr8/beNSeHNdTmO/IsSgLD/RTsWlwUCIAACvwgBCPtfpCNxGSAAAiDwKxK4DmFPHJ8/f8aynmJxbt68yVKE8rJJmi0XS/6epKf/0NXjyqmlKuxln556Swn7lORQ29VW6wfb1Z5n3QMKFfbtRGMhz866IOyjatxgvKnoFC/snbzfc/EVJO39Ysquup4mqOIYHInS4eP3RHtntINYpyFpP7QYck7U9zNzuMK+K6Dfs7zYbEb4ZeHo9l4ZWBh26GDjK+wtYg4uGtNa7LNmArWSWp+2VdjT9lL9LlXz+hhy/0rUDX0lOU/xNpRLT59UUU+RN/S9jriR8aSr8dcRpxRz0VX4cYX+mrsEhwOBUQQg7Edhw04gAAIgAAJbIgBhvyXQOA0IgAAIgEA7gesS9sfHT8yLFy948dnbt29zhf0FxeLs7Zn9g31zeXHBP6cqjEkR9qru2Rf2ZdsokQ5h3zyQdrrCnu1afYU9jVGJvJE4G3cIPy6D6nq3+CxX1y8WPMZ7wl7l3OvXfEdkhH1PUa8o7G3Fvz1rnPFPP3eLQXcxOKkJDjv50MV6rDagavdeTdiLrB8ji2tbiO3qCIzpg1Zhz2PcTdjS+SSyhiQ+VdLTp1TRk5CXSnr6XirtqYqevo9lfd1V1m8VPMmCSvp6cNjy2glA2F97F6ABIAACIAACAwQg7DE8QAAEQAAEJkvguoT9/fv3zLNnz8w//vEPc+fOHa8HyfNRBa+vsE8KSCfmkhXDBWkf9USiKNhuMSTtS5E40f7Wfo7K+KgfN3FsUP2eTVsWryJ5nWrB1oazxQvBDu06Or+e+8p1uXHV4q7a3MtrHf+i4tp1Pr2Ow7Hd7bLrJcueJp8kw14yqVNjW+fgqwuWUe35O86Bom6NxEl0Jk80uMx6LUDtAtA2AkdkvG9eHJvjmE43Eid3O3bvHWOEccPQ3olNcww2USnu75lIotu30vA9PR6Xsk1cHS/HjO87PZkmop4kvV4UlhaGFUFPX0nS0+si6Enu0z4i+dfBpDQohmJzSvvidRC4LgIQ9tdFHucFARAAARCoIQBhX0MJ24AACIAACFwLgW0Je3Iu2uUeHR0ZqrL/z//8T3P//n0W9svlkmWhxBTkwyky2nhMpEUivz5VlV8Myqipylfnyk4UWPvkFyLVg6L4tMC2RtCoyYciwbD1jZvzzsXZhAygqLpeCz0+pqsU91EwEmNjjWB3UJ3nnhD21K+xPBTRHwv/3gSPuoH4jLGwp0gditxpHAN8GF0Jf2XcZJmNqJKFNnmxzb2Fbb9bHLrpVK1903ohvv+7p2967ZMnBwbbEp54U+I+Fryt56kVxK3HtW8/w/Brz63560p2OYef/Ily4vW2OvLFDvuw8/T95Bcr12tMqIViKZ5GC3r6O0O/owp5EvQUdSOfEnNDv5dcekTONN3x2BgEmACEPQYCCIAACIDAlAlA2E+5d9A2EAABEJg5gesS9jduHJrHjx+bf/7zn+bRo0dmf3/fLJcL7g0rXoas2maFPQslGRe1leul6uZYuCbGXXBOLYXdtrV5+hsf0nMX9tYc2hEqLFJVwLJYJX2lMb1pYa+jdmoHgQh7mwnEt519usUK+3jCAsK+FuzwdnMS9iLKg5iohHgXka+/aorCTI6jX9NiX84X9wAJeoqukUp5qpz/888/uZJeom9I0NMnSXzaXj5lMmDMZMV6RgyOAgK7SQDCfjf7Da0GARAAgbkQgLCfS0/jOkEABEBgBwlsS9iHcsWYg4MDrqz/448/zPHxMcfiiPOUTOy8tN+QsLemiJu6qrAPjiHHTcSYBFzkh0yFfe+Yqr1bHXoQ9qGwT1QkpyJxtiLsmweCy5pXtfki7CUeR0fhQNg3A07uMGdhL5XqcSW9rpYnaFrQa4jy1IfeRlfry+91Jj2JepHyIugp5uZf//oX/15EPn2lT12tb99mu+lSSPv13AM4yjwIQNjPo59xlSAAAiCwqwQg7He159BuEAABEJgBgW0Le86oX1A0yIIXm/3tt9/M8+fPzZMnT3jhWZEjVtrnquw3KOydBE8vdlsYEDXZ9vLsQHxtKruchdPAqdZaaZ9iXIjEGJfH35hx0rg542qNXRHGlZE4kuNuK9HtyVLLnErlvRXe9omRbVTY63UXat+6JGde1gvQ+fVSyeyFPd+3LsO+9gSyXWvfjO7/6Ufi5IRvKYrGoxwxYVZ7bH9LDLwHjBHWQ/Jd3vPjeJuc2JcKevoq+/K9SOtFXF76xWKpkl6y6EnOU8wNRd7Q9yTp6XWqoNcV+7mJFDkXYnFab3xsP3cCEPZzHwG4fhAAARCYNgEI+2n3D1oHAiAAArMmcF3CnqDfvHnLvHr1ypyenpqXL1+6CI4rloKjhH1zgrftenGJWtLX5MWPFuc54RZLskzcCkuqbYzanLQbIQy31OJxVCKYuQz7ZmEvWdqXl7Zid8OROHz8ZgL9BYEHrx/CvplwvMMqwn6MLK+R8KmLWteis37iR55eyiwim5oMCsaiq3TXi69KFT19lSr5eMFY/bMW9XEVfY5TzHyVPlh58OAAILBjBCDsd6zD0FwQAAEQmBkBCPuZdTguFwRAAAR2icB1CHsRQTdu3DBPnz41b9++Ne/evTOXlxcs6r2Qaa2wH6ErUxXSvVgcNuRpFdos7Uuy2+cCRSXJldX7rWOvN1kRHyB13aVrSDaiXSW3XstK20vz6MEO+j+XP68z3ANhzzM9LsfenVgdwr/Gx5m6sOfx7S5CXb+eyZIq+2CB2hbgqLBnWiXZO1QJX9q31B2tVfb2ba9/37a2Qwv7VHRNLMpTi9HKNnIsnUdPefP0SVE3sayXBWOpmp62IamfOp/E7KSuF1X1pZGF10EgTwDCHqMDBEAABEBgygQg7KfcO2gbCIAACMycwHUIe0F+eGgXnn3//r35/fffudZdFKhkgKe7J2f/2qVwUthbU8WnTkXjxG2qkvZKco9u/QakfaotxacLfiFhzxNEsuAqG1UrVf2ne12y2620d09lKGEfjwGJw5m8sO8WjvDD2ra9GxlBbA4V5Jcik1I3LYR9UdbHIlljbJXkQ3/WWvsv3n5MW2QSNhc/Q69T7IzE3chir/J7kfgkz+k1kvMUcfP582eOuKGf5XuJuqHtRLbH8Tpyrvj3NdzGXP/M/zMDlz9jAhD2M+58XDoIgAAI7AABCPsd6CQ0EQRAAATmSmCbwl4Xj9P3JOzv3bvHwv7Dhw9muVz4OJxtCPtBWd0g7AOxrwdSolq+5C2LUw5rlPaStW5nJsIzD0r7uQp7H2nTCfvc+waxlTEssR2bjsRpFbFBn7uB2S34rK5MMv7V1+b3y9LAr5oFK5zVDujs0zAyBzE8fKP7YMzkRKaZtaJ3HYK8Rjy39KG0qfYaUseWfVPHkOPrr7SdxNxIlA19pSp6+hRRL6/R76SKPrVorD6vTAzUVM9vuj9a+gHbgsCuEYCw37UeQ3tBAARAYF4EIOzn1d+4WhAAARDYKQLbFvZdLPueOTw84IVn37x5w8L+xo1Ds1wufSRJ66KzVCvd/JHIieejxMK+JxT75yqd3TvLQoa9r+DOZdWvUSImGaey0PU5tyDsw7CZul4dk+Au5/FV9kMV9rGwZz+sTLSaoNELz25V2I8dGy4Kh0lHj53EC9OOuc2aFwQu3UxJIzxdYb+K6K4Z/fr4zRM3meibmvPWbjMk6e1tZBeMla80mUvXQVX0Hz9+9J9URU+/oyp6kvn0KcdOTSrEEwBxe+N25djpY2+6L2uZYjsQ2AUCEPa70EtoIwiAAAjMlwCE/Xz7HlcOAiAAApMnsE1hr2Esl3tmf//AUI49LTxLVfZ3797hn63AsfIm/ZH+/UrCnk6kJb0Sn4PucKgyXTU+aLG7rtRit6nrrYrcGTvSUrEucxX2Esqk8uslMkciOexX5bQnJOxHLTrrLsZPkJRkPd8nIwbbzCvsU+9lsWgeQTX7HjlFaZ+6Pom4ocp4yZmn7798+eLFPMXdSD69bCOTYPFEhV//pGK9gLg9+h6XSQQd4TOmf7APCMydAIT93EcArh8EQAAEpk0Awn7a/YPWgQAIgMCsCWxT2OuEGIq/oWr6g4MD8/z5c/Pm7Rvz+NEjc/PmTbfo7JCwZ53S67e1Cnsl8AcdZWVETVxdH7e+lJXfc6RjK6kjaoHwktdSTxf8qhX2JNwl6iUS9jbSxgpqztLes5FNkxX20ZiteWNjsSvV9YlB6SuUxdKPkfXp23W4eWPOM7iCMl2n3eA6InFiYV9b2V3qw6Fq76lIe12dLqJdRD1VyEvMjYh5kvJUVU/SXhaXpe10Jn2Ky6rRNVrYi6iPJwRQXV8akXgdBEICEPYYESAAAiAAAlMmAGE/5d5B20AABEBg5gSuT9gvObOepP3JyYk5PT3lr3fu3DGL5Z65urQLf6bEfNdloWFcu7BXArToDwsV+UFefOKqigu9xoXN6xD2Ul3P0joKlBnK8P+VInE2IexVfr1EfHCmto/UIenvPt0Y0zFMSavMYt0JZ2WdizFLQ+9v3Od25El2fRwRFAj74k0wcLKtVdinngDQj0S4tQWyTd1Mhv26hX2tOJ6CtJc2kHSXSnqS8iLqKYueYm7ok76nLHot6FM586mom9QTC6kKfHv72L8vuiJ/+Faxi+LK/Tzz/2zA5YNANQEI+2pU2BAEQAAEQOAaCEDYXwN0nBIEQAAEQKCOwHaFvatOdutC7u0tWII8efLYvHz5kj9pEdrF0oqRdL66u65IGrtC6OCik45wSDYnInFyefat/jGQrYmuiSvsSxX34YUqketeyE0A6N+HkwhcZh582B/7v+81P8z7SceVpzrItzVxYp2pXjeU7VYDVdZ+SkJOl+hEFnn0fyoWRyrw48iMBCzVBqe+rwxnc19eXgRN21sszIKE+WLhsMvKBRkr7hc26I7rNLs7J7VZANg+646kfugMv+/bQNrzb92e/ssIUz9il5ZuTm7rry3uYDcpEY3T/jH6ja4R3rXyXM6X277mXKVjxNfUcky9baqNQ8dK5cfLPSQLx8pCsRJ3QxX1smAsiXxZMFZy6WXh2JqnCGr6oHR9pfGXusbSPngdBOZOAMJ+7iMA1w8CIAAC0yYAYT/t/kHrQAAEQGDWBLYv7EWeWSlKFfaPHj3kWJzXr1+bBw8e2IVnfQWk6p6+bfYv5nxwKjs+2+GRsO/J+kQszODxdQZQ4VmB3Lly3jMZseMq5pOTDKlc+t76oomz1YjXSHz3Fox18j2o4e85evULJ6ebeRc1lgAAIABJREFUF55Vkr8n5xMiOhg8usrcjT2pOuftXGwOS/tFV5nuj9Ebm86jk/y/vDIXJOzpqRGn7WmiSj6zwlwPVC/su2p4ellnz19eXXYRPs7Ypzj4CBy12KhfdFdzim6UoPrevZbqo77wH35OZm1vwFf9wTrqYRD9llN4kqVGFOvrk+1zkTi1gn1IqJfidoZeT2XAy0QV3wZ7e9ncfIm7kRgb+kqfJOqpep4EPX2VhWPpZ6q0FzG/tnGAA4EACEyGAIT9ZLoCDQEBEAABEEgQgLDHsAABEAABEJgsgW0LewEh0oikJUn6Z8+emdPTV+bhw4ecay8fVmA5I5yUol11eazregXUJXtXEvaJXtTiXJ8v5bmHqvKHJgcGryuKSfETF0ORNoXRGIXjDC8ymqpSj2vs420KkwCxwK6+eVLCni2jPUJOXvsxaU22nyxap7BnmakWUv5VhH0go1W/98ZQNCZy94IfGmMin7yw7yrsS7d8aWyVBPqUhD2NKfrITQrE7718Twxw5nUb6AkQ9ZWOTRXwel/6HYl5qpYnCU8V9FJFT7JesuljkZ+KutHtL/UNXgcBEJg+AQj76fcRWggCIAACcyYAYT/n3se1gwAIgMDECWxT2KdQkAyiGJzj42POsX/8+JE5OjoKRFLglOK0i67GOEh0aY7DsQbKiV37vZaHWWmuhXl0gcUJBLV9ripeNknPVURROIUK+9qh2JetqVzw9CMD2ar4gaia2nYVt4tidOKK/mphH0fi8Niwwl8q7O2voqcC2DZ2rRQWVFm/LWHPudyunXox3ezNoScz4omNCHiqwl5vkux7x0O/1lFL8HMH1BX/xX6XDXrCvpRXX3fkIak9JWHvMbhsdv/e4dZL4OHpF97tv0PGGfC6st6+Pe7xOJZ8eRLwFGNDol5kvVTRUxa9RN5I3I2PmdLve/Ke6yr3W3nW9SC2AgEQuC4CEPbXRR7nBQEQAAEQqCEAYV9DCduAAAiAAAhcC4HrFvZ00bTQ7KNHj7jCnsQ9/RxIsoEY9ZQIHCXrrZHiPijJc94oJerjct6GKmF9zrgN/mc3QnT2fBzJ01xhX3gsICvvayrra0Z08bGDmoN0YGJprCV9lWB30j/IsHcdIBJZKpntr9OPC+h2sLCn6nq3kDK95ivs9xZ+MmBQiFdG4oiw1xMM3aDWA8h9vwlhrydOEmsRDMYVRawbet+YDQn7uA2rZKGvIxInJ7VJoHP/O0EfV8fLddA2OoZGtymenJD7QI4tMTe5anqqqKeYG5L69DkUd6MXjrVvqbLQeFOvY2MQAIEJE4Cwn3DnoGkgAAIgAAIGwh6DAARAAARAYLIErlPYSx7yzZs3zf3797nC/unTE47IaRb2JMtTgjyRiZF11EPCnkWis5tRDI0XYaqXA40bt0u3Sb1WNVHQWTf+LhXJkzxOZgRawZ+QzpnYmhpB7U+lquqzMTeJCmzrbAu5OYnriSNsguNkqsdpH30uveAsi8xosHA8iJPsQ+3U2fIsSFPC3i263F/sN9MfmlXMjRa3dZE7MrHgK+1tQ8OP6ImHsRn2+qDCP/4anDgTT9TPvW/vf3uR4X6bqNgeWnw0rlKPh+mqwn7M9eQkPLVNpH4sy0XqSxW9LAhLQv7Tp0+cSy+LyMr3tK3k2Ou4G12pr69/KEt/zHVO9o8sGgYCMyYAYT/jzselgwAIgMAOEICw34FOQhNBAARAYK4ErkvYa+l148YNc/v2bfP69SkvPvvkyZNwccNMhX0nRSXjPiH5ImE/GKeeyX1PqUMtygNxrgZSUtoPVOH77aM4nuTYjCv8XRyOd7PxtWQGeOdtx0v7oSgUPq2Lk7GcgswYfjkXo9Mq7WuEvW1Od61xVbsIe51l79HRdYiw96DTkwuxsBcBymKUKuydrOdq/Qh96akGfZ3BorOXl3zsKmEvg3ZNFfZa0stER/j0iz+RGxLdz8WK++o35+0J+5RQHhLQcgmrCPuSxI4r//X2uVgfnXsfLxpLkl5n0FPlPMXc0KKxEnNDlfZSTZ/rplphz7eUe98qXWv1kMCGIAAC10oAwv5a8ePkIAACIAACBQIQ9hgiIAACIAACkyWwDWEvwkbHI2gxQ4vMUpU9ReK8ePGCF6CV6vtOlvYroa3tVQJYV7IXKuvluLlKeC3PU9vWCPtgP2rb0AqYhcz84OkBdZxShf1g2wdG5VDVfUp4B4dKxdxkKrxTAt8Z3eYq+5Sw766/m/UpCfvBhWe1sGfDaM/QO2aUZe+FPcXiKGG/t+A6+EDaryTs+UkTKz7jCvvsUw7S/sxTCMJQT270JllUlJDMyfj+cO0J+sKxy0YWjXrH3Kyw13EzsVDOCeZUdbt92wpvkjgeJr78FoEt1fK62l8vHBufi96XZUFYyaSXLHqqpv/48SNX1ZOcl2icuCJfKvWl3bLdqG7ETiAAAr8MAQj7X6YrcSEgAAIg8EsSgLD/JbsVFwUCIAACvwaBbQp7LXm0sF8ul4aq7F+9emVevnzBVfb0u+BjLxN2PiTB1QFyUelFYa8boaR6s7BPtCU+9+DPieGWa4OOxEmOUs+srqo+mf2eG/5DmfTJa2jcYei2G3h8IpbiqcNooR1Iz2BOaI9jRPxHLrklJ+xdzI4sXkuV9v34p3GROBeXFzbCRy+QK5NY6ikHansy63+MsJeM+virAhxMHNDvU+eJ2pdqY77r7QFt/60vEiclyXOV6kNCPZV5XyPsx0h65uAy7HVlO30vMTW6kl7ibEjG00Kx8qkr6Kmynj5l0knH3UifpLjIBMfgLVv5/v1r/LXFVYDA/AhA2M+vz3HFIAACILBLBCDsd6m30FYQAAEQmBmBbQt7FnFuYUT9/eHhIct6qrCnT6q678SorRpOflQIn6QSdvuFsjQ8Se+UUcwMHze1+GwgK/utTmboJ+J4cpdsZab7SFTb1wt7qzl7H8lfqV9WSGrfPNfSpuz7sfegk8apCYassM/k7MdVygJcRHsqxiVodiTsaX8WpVeX3Hla2OvIoOB7fUBiXsiwTwl7f7yCEG/NsO/l1buon1TXSbW/W82ZN+nfW/a38nt7qZWTOW6xWXsvr0fY1wp4eQ8bGrKbFvZxLny82KyIdpHwsigsSXqKtxFJ/+XLF/P161f+OX4aShZJpuukCJyayQR93Tmhn5sUqTn+2LcJ7AcCILA9AhD222ONM4EACIAACLQTgLBvZ4Y9QAAEQAAEtkRgG8KeVZyKq9HREiKG9vf3zfPnz7i6noT90dGRod/Z/SSjPoJijblXeymPPCTr43alFq1NSXv9Oy3ta7ssKextY/gQWrgX3XhiwiAr7It5/mV5XxTfCkIv7mZoBiKTLV/LVAZBnEmfq+b2xy0Ie47Hsf9j+4aqlyXGRg4SX1cs690wnZqwt82yjR0t7EnUu8+gr1QVvRfpQfJPYTA0dXzXN+sQ9iVZnBLwQ83dpLCPc+olSkz6hOS6xNyQiKeoG/okWU/V9STpReBLFj19TX3op6JGdE9xF5looPMgUqeICxuAwE4QgLDfiW5CI0EABEBgtgQg7Gfb9bhwEAABEJg+gW0Je5GdLAldhb3ENNDvlsuFOTk54fx6Eva0CC1V3WeFfVdizpBdEkgPeE/YZ7KjrbVMS8TgtzprPlPpPtTrqQkEf/w1CPv4WEFbUtn3UWOHsusZUZS37nePLmwomz7HJz53bjHaLF+R61r+K3Hs9+vNuPQXxvUSOhL2dPksFvsrxXbNSgl7Y8zlxaWX25uqsOd7i/7PxaJInr3vuwjeKsJeP4XA4ljdhLqqXqJqcnEyukk6d7313XNdFfa7IuzjdkolPcluibHRi8aKrKevIvJpO9peYnJK1x73Sevkhd4/NR5k3KZid1rHA7YHARC4fgIQ9tffB2gBCIAACIBAngCEPUYHCIAACIDAZAlMRdiTBH3y5LF5+vQpC/u7d+9ylf1ahX0iPmcoEieQS/KDiNC4sj0+diz/OTJk4D8W2KjWV9jT5nEkTzyx0DtbIb7HX+KAjE4K+yFZ7xpKVz+Uhd97Tcn36psn2ie7mOtIYc/XQIvOxsK+psKehP3lpbmiRWdlwooq9WU8qcmQsYvOUiROLOx5fCficITpaGGvKut7Ffa9RW/tdfpzVsRY1cj9eFzMSdjrGBy+xa6uuJKeBDxVz1O0jXxK5A39nl6n7USIr1I1L/eCnF/H6JTuWRn3+vwt+5eOj9dBAASmQQDCfhr9gFaAAAiAAAikCUDYY2SAAAiAAAhMlsA2hb110lZ4xnKGfnf79i2usn/37p25f/++uXnzpq1I5kiSK7NY2gU6+XckPs0VL07LlaUXF4H8zAGPpbkWg8VIHRGNSj4OVrTHjagQlbyLVPHHufaFUZSK2ik9YRBEiEQAcrnzqWZkK+r5evp7NB9b57dHh9OLxeYQibyPo1960yiJRVRZSEbRMf0K8i46Jzc1o4W9VL5zNrhaeNbH7yT6Imaso3qojXx8mRhR0jwn7IP99ZMIA+OA7zpXTe/bk5ookY7wC+DahXpTolneF/wuatHUlix5GWgtVeJxpEz2fUPdu/IetOqbesxiqOI8Phf1NVXJk4SXeJtPnz5xxA39LLE3JOdpO9p+lUr67H3l3qNamOtjrTJhsCp/7A8CILB5AhD2m2eMM4AACIAACIwnAGE/nh32BAEQAAEQ2DCB6xD2JNklo1iEDX2lCJzj4yfmw4cP5uHDh+bWrVtWxl9RlMilz7SX6AdyqMv9UNh72d3Zv45gFAkjWe+tOfHJiJxMnA4vSpt6rSDvbWV0d6ZkGxNV/PFwKQr76BiDUS9y8MSjAiVh3yLo+TRywbFAp9cSMxN0/Jo25CrOe4uodiu89u/AjAz3x9B9q0Q4V8Bf2vEssTU0CSXZ3XwinpvKrNmgWxJF9bBIv+z28xMUftInHEFatvvDpirxE08P8MK5DR/2WhfBQqWp3Hv9XlA6fF9u0zn8GtC9RVFzFfuxaE5t17pNSV6XhH/8urzf6Yx5qaTXMTe0gCz9LHE4enFYiPHSiMLrIAACmyAAYb8JqjgmCIAACIDAughA2K+LJI4DAiAAAiCwdgLXLez1BR0eHpgnT56Y9+/fm8ePH5s7d+5Yh8lV9pdcTa8r7Om1VYQ97Z+qsA98dG5RV2l4oQo+l61f7MgoKz+W/sWnAeITZPLrk1W96ZL47oglYc+dphowEMmS5VAS9hUV6MGxfaV3OiJGy/a4ct1eTrg4ayzE9eK0euJAV/ZLTjg/XeKk/3Kx5EVsqcren6c0aHRFu3ryYCVhH/eR4q85+gr74gB26x247WofLpF7MiX04/u1/3M0KeGih1L7laS6XF6qCp4Ww069Lm1O7RNL+OB9Rz1RoK9fquJFzlP1vHxS3A1F3VBGvSwaK8fUor57m7Jsaq+7onuxCQiAAAgUCUDYFxFhAxAAARAAgWskAGF/jfBxahAAARAAgWEC1yHsJRInlkcHB/tcWf/27VtzfHxs7t27x9XHVhJeGpabFInjqonp6/5yn38muSUV8yy9Bi47cMlSYa4r4SO72IvR0cfOVdZbO5ZvRWK/XAZ9VXV9ZxCT50xNQtinEdTRayNxBmTuuu433a6g+j1xgt62zD7aUIS0+hpskYjCSVbsJ6rre9Ew8WSFE7KBsJd4qD1XYb9Q8BuFfa+yX19rbYW9FvZ6HGQmB3KrPCfHE/NI35G5W8Q2Oxxo/W1D0DKhZ2+9/r2XE+p8JuEUfc0dKx6GpegeLez1ZIRuk+TK01eR9PRVLxwrkl7y6KXqno6TqqKPJ+Qg7Nf1DoXjgAAI1BCAsK+hhG1AAARAAASuiwCE/XWRx3lBAARAAASKBLYt7KlBLOHdopW6gfv7S86uf/XqFS8+++jRI66qJ/tKMRx6sU+J5bCvG3PFVcuFCBl3slTWewpUTrfnxLptiN0rKcj1SXQFfa7dJakvx9OTDtGF1ETieMmacKrZBVDlPOoEuez24iAsbVCRX68PMRj3khL2cnxZL8F1YPY4eqJDPwmg93cN4ikRV0FPkTgi7ell/RqNbf6g49UK+zgWR0XpNEXiqNge3wbNQPMfmL2Kx1EwkXI1NIXWF+yyKKm9pcKTpn6m7em9QDjqbXTFuxbk8nst6+W8WnTHx4rX34ir5bvbsn/N8fkpGkykuywISz/rhWJF2OvXaT+JFRu6fXLXUbrl8DoIgAAIrIMAhP06KOIYIAACIAACmyIAYb8psjguCIAACIDAygSuQ9jnMpxJ2N+9e5dl/YsXLzge5+DggD08534rgS3xH8tluJilFY7Diele/9Xmy/dy3oexe0GoN6tYsHYtFfZx0waeFpAnEopSXh1TL9oaV7EPCvuBhw1WGsRRNbgcqyfbcxX2kYwOIl8SkxE0Bjm+JpHtbqOb2KLbD4nhSQl7tw3L/Gjh2dLjIbmKfp19Xy3sfVO9te+6w00I8HFVpX2qil7L+r64l8Wi7aFTMl3/Pq6E1/I+lXMv7ydSoZ4S8PZtoYuFiaV/6rjSpjjixk+uOFKlqnW5nliek3CnRWEpd54ibuSTBL18UiU9CXyR8zl2uq01OfzCo9T2le5N7AwCIDB7AhD2sx8CAAACIAACkyYAYT/p7kHjQAAEQGDeBK5b2Gt5TxWyt2/f4vx6qrI/OTkxR0dHZrHYczn2nUEViUiLdjoL2HXkQK58IOtlj6hCPVlE3FK9z+JWeU8WnuHis973DlXal845FMdjDV4wuFPO3IvKUm69OlJuOiQr7HWsyojbLTv9kirajqvxI3nOp1fxLyn5PRTBw8J+sQiihAbz7/cMC37aj6vrry7N5cUli31dYU/insW0bVz+IxHdw12dmCiQnHx7yVG+ezTb0nvKIjqP3G98LBl3icr81NMatODsYs8uDh0/WZOrntfbDcXVaFBDEj6Oi4nbkTpHLOoldmao+t7edv07jfYh8S5RN1rKy8Kx9DsS9CTx6VNEPcn6gHtmdOjzlirrU/E5I25N7AICIAACgwQg7DFAQAAEQAAEpkwAwn7KvYO2gQAIgMDMCVyHsNfIQ2G/Z27cOOLs+jdv3nCV/a1btwxV0ZOMkhgckoL8/RXF63CoeD8vPiHtk7JeNWZI5ut8fOd8eyNH7x9/H8g0a9+shJOjJBaZjc/pN82NWS3wK2T9kAQcqrpPZsbrNkW+MrWIa/VtF0TsJ6rAUwdK5K5rSR8I+1QMTmp/dx4W9ksr4P2HqkTXYls6WEQ8jVl6MoQrwUXYU7+7CnyW9kPCPvE0gK58jyv7W4S9HYvdNQWTFlH0DrWzG4tdnySr7HmoE68uBisl4+V4sSRPVYsHQ02Nc55IKUxi8fsI8U9Eckklv5b3qQmFuMpdtzmelKCfJaqHKug/f/5sPn78aD59+sTfU/SNSPo4aice2lLZX9qudG+VZH5pf7wOAiAAArUEIOxrSWE7EAABEACB6yAAYX8d1HFOEAABEACBKgLXLex1I8m1UQTOzZs3zbt378zp6SlH5Cz3lyzkRdKL5OeKV5acToBrSV25GGycNZ+rrq+V5ylpbyWuOnKqcj6O3clU3luxmvlIXbM6b7LCPj5aTY59JobGS9d+Vo6tAB/54eNdpK1xZbc7bq9ann6vTxvF4sRS2m5uq8D5I/FkAFXLs7B3Yp2+BhX2UkWuTswanhZLdmOYpH1W2EcLAccL3+rJj5RUD1i5BXLtmElX2Pv2d53nLr2L9on7zj8JoAbjUH69jagKhb2cLiXHczI9NXxKkS4i4fW++vi5eBu9jf5equRlLQKdQS9V8VIZL9vIPvS6VNhLFT3tT9tJFX3+1rZPdvhuSkw41LDQ+4+8HbEbCIAACFQTgLCvRoUNQQAEQAAEroEAhP01QMcpQQAEQAAE6ghMSdhTi6mafn//wPz223uusqdFaPcP9u3Cs7SwrCxaG0jPhLBnmZiwzymBrReKTYh1KyjTxxtIZQkWoO1V2OvuSS0uW7MobdzFheulzdNrhkZXUSPt3bmTIj5VYV83HLut4iibaLHYwVieqBLdHzSx4KyuiE9WlUftprGwXCxtrI6S66zgaUyq2Bdho4V9KoolqLCvFPa5yYaVhH28iG0qNmeoH3rDSH5BX12sleOjRb2OZ5Hq9/D2sBMe8qGfypHfpareg75Q/SLnEKGut9MiXr7XFfkk1qkiXm+npb0sIKsXhSVJT59S3Z+6xtLtEVf/870cSfs4Eif+OcWqdF68DgIgAAKrEICwX4Ue9gUBEAABENg0AQj7TRPG8UEABEAABEYT2KawT4m2VMMp5ub9+/fm7du35uHDh+bw8IAFKYkurtV1ETlcYe/Etq+6jyvQMzExcfwN/6zFvWuYlvVBJX8qJz/KwudDquO2dBILyprFbhPV+sla9kSutm+fXGtDjr2/lsTJaiR+iYWX3SrXPVlpnzt/JJ/5fLGwT+TB9/Lro+NzJI6LXrF9ZKvXRdhL7A3LVMmVl0r3uE3RorRBjr0DlKuw11X9th9tQ0cL+5iFHhzRkwlB7MxQ3r508lUn7HW/i4QWsawFeSqeJq6Wj99PpF10HBHn9FUq3+MKeHqNYmro91LlrvdLyfdURI6/THn/iL7at4BwIJViafQkRupekXEYy3/NLY7nKR2zdE/idRAAARBoJQBh30oM24MACIAACGyTAIT9NmnjXCAAAiAAAk0Etins44alBJLE0b9//868fv2aF6A9PDw0ewsn7KnCeUkROU6CSaUzRY5wNngUGdMo7L1gFyGvqut70TsDsTV8rRlJrl1orrNSFf09N1oQ+jXivl9xnyyvD5tZqqAfn37jz9MT0AlxrzYO2peqPucNdJQOfV8S9onrYCEqC8TS96oPOJ9ecurpK0chuYkCP5lj5boX6zQB4BalHRT2LL0dFTUZ4PPT3YnsuBFxT+2zv4h71V6abYeMeTvJYMetesCBJ466iQCbSW8PqO+2xPcBP9sCmWTjVjkmUnkuVelSsU5fRTqLUJdt9IKsOnpG9pHt9SRAXDFPP4usj6vuU9X10v6mN9gVNtZPIdBhdHZ9PHmhq+1rJgNK8TkrNBu7ggAIgIAnAGGPwQACIAACIDBlAhD2U+4dtA0EQAAEZk5gCsK+E3m2M8hzUn7969en5uTkxNw4uuHWlbUV9STsRYbaQnQrTlmWXsXCXnVwTzQ76Shx3boq2hpFH4Vji6lTMlu2aRxIJamdisnRpyi97rYtSfvU6/Yq1bX2bG8hkT6duxMCUtsMHU2L7V6FfXBEdRRrnZ18dn2s8u/1wq6SJ6/lfbivnMQejyubnWCnQ9L3fGg3gRQIexXbpCvxLV1Xne/GLh9TJgKCxV91jlF3TVa4UgRP1z41I+GO4IS9j9lxmt7Jfxb2tBisbby5dBMMV4YWdHajwOfgy9METtg7vsIvqObmqJauqtwK+W5tAC2XRZRrWS+xM7ryXSS+ZL/LVy3uKaqGfvaTGAMTZkKttuq8JMEb7/7qzfVCuqlqesm1l0mPmgPXXnPNsbANCIAACAwRgLDH+AABEAABEJgyAQj7KfcO2gYCIAACMydwncJ+CP3JybF58eIFLz57dHRkrq4uWdRzDIbLC6f9eQFQX6lLonHIFidLpn2ltReJUY69lqte9PE3ncRMLwWrzzecE9+vgO5PDgS/GVpUt3ZM60VVA272utwVdhMXPvrFriVAH70nGhwT3QRfDRyIdCd1nSwOKro9ZFvZLZMyyTUJpBGRoPdPSviGKHmtnoywEtQpel9hruYroqpznjCixT+daNfyPyntFVe/rRoWEm3CYtYJe8tdKtK7ESdiXfLgwxUJ6KCyKGkn8rsJLXrNntjKc9uHy2W3PkRcpd1JatcWFbtD+9vomQtzcXFuzs/PzNnZhYuiOTMXF/Q6Lah6xfnt9Kmr43X0jPxeqtptG+0TClq+x5n0UnGuq/BROV5782M7EAABENg8AQj7zTPGGUAABEAABMYTgLAfzw57ggAIgAAIbJjAVIX9gwcPzLNnT83f/vY3c/vObRbxXE2qokw4z34hMlEiaEql6xFQFcuRF/Zhtb0Vqu4jlWWvTpEU0XyAUMhfi7Cndqj4k9RQS0WpUPQQf+hrT0QHyb7x4ph8WjlZb3IkWkC4EDsU9EMk1+1TGNF4iBcQjmNgYh7uZzmWfcJj3z/VoXPxtThm4ewicqQqP8i7d9XsErFDY1tX63PsjB9lUhmve0hX14c9J9LaTpTY0Wrz3q1kJ5lOklzHwMQV7lKxXYqU6aJqSNqTvLefekFXqY6Po2v0dhJls+G3OxweBEAABEBgiwQg7LcIG6cCARAAARBoJgBh34wMO4AACIAACGyLwFSF/Z07dwxV2f/973839+7dZVmvo1O0BGVRShK5Kwyvx+dC8zlgRCp6MxLZus8oMOYXEPYeVm7RXDbsThqr7yUyiCuxpeJcLQIsr4uw5fPkJH8QP0Ry2VZXu/mZ2EiHcUXuuLKtyHWWzk7a9yvubVtEksd9L5rfH8uNjwUJ+/1O2LMU99Xw9nxcWU5SnKX9JT8Fsk+V7H4Gw7j4JpshH+Ti01MMV8ZOTuloHDUmc5EvqcgUDU5kOsXJSJ98//7dL9BKv6dKeB03k1qolX43VP0e33zyFEEQm1N/h2JLEAABEACBHSUAYb+jHYdmgwAIgMBMCEDYz6SjcZkgAAIgsIsEpirsb9w4NI8ePTL//u//zl8PDw9YMvKCnSRaKULEyXaSpCRGrThu6wXlUF0ufrfwpghmEfXTEPY6q6btWpNbexEs8T4RQ2eu48kSfywdc5NpjubmK/oTC5x2Zfd64dRujQIdKcOxSGqChS/DNd01yWWz68Vm2ex3i7LKJI2O5VEZP3psSMa9farDyvSuet1euEwKyEQBVdhLaBBv6yYluu3s/AVV08t4lkWX+XhXNhpGqtjjGBn6WVfAk2yXTHfZVle866p5+T69znvWAAAdwklEQVRVSa9f05Jd583H0TPxzzrzXYZFKq4mXlhVb4t4mzXc3zgECIAACFwjAQj7a4SPU4MACIAACBQJQNgXEWEDEAABEACB6yIwVWFPefX37983//znv5vj42Nz89aRuTi/sFXXi07Yk6iXKuoxwl5z19XU1sDSCrZq4Vn2vduosKec/v5HsOht48REdnxFMfuphV3jRWG9jPXZ72qB0UTL5WkIm8EuefHdVyu7ZeVf21Kfey8N9/MUdg0D2z/uqYhoX388ddE6az616KyXw4Gw7yDr9tm22Qkj3U4R3RL1EkfD2CFlJxp0JE08BuV1iq7pvrdRM0PZ7/q1lLDXme9yTn5yRWXF67akpLtcQ+n9Kt53SOjn5D6EfYkyXgcBEACBaROAsJ92/6B1IAACIDB3AhD2cx8BuH4QAAEQmDCBqQp7Qnb37l3zj3/8N86yv3vvrhX2xmbZi+QjiUkfFFUyWF3fW4zWdYqKgfGVz4Ho7efX08uby7BXmfzRuNmIsI+ltvycmxAIFqrtduYnH6Lq9TgChreOQv19pAx3X/f0gPz+0uWuSya8nMdnv5M4d4u1UkV7PClgT5lf10DH2cSTBnJ1/WNSjv3Sf4q0p7FIcTE/fvwwFDVDXyVSRjLaZRtZiFW/LtXxdK0/f56xnPdtkEii6Kt+3Vb+d5MCsYgfqnBvkeMi+eO2Db3NDVXSS5sn/DaJpoEACIAACIwgAGE/Ahp2AQEQAAEQ2BoBCPutocaJQAAEQAAEWglMWdjfvn3bfPjwu3n+/Ll59PihjaxhOW/z7EnQXlycs8CnXHEbt6LkbPLbUN56YZuo0vYsRSYria3lslLNPfy2PYFqt9sEQrz/+rYq7HW1PIvTmEPqmt1V6kr3FKs4wkZX18v2uaciZF/71ENXwa/Pw9/rCQRNX1Xy++uKe8cdlyYF7FjqFk3lavaLc1sJz3n0biFVXrDVVr7H1e+XtMjspVTC26+y0Kuubpfz0CKt3eKsNvrGVunTp/255kPuC12prgV8rlKeueQmstyJh/aVtpWOwcM9WmS5Zd8aBtgGBEAABEBgegQg7KfXJ2gRCIAACIBARwDCHqMBBEAABEBgsgSmLOxv3bppXr9+bV68eGGePjsJIkgk15vk5/5yaQ4ODznH3otuvUhnIHIjFa5FYkpeRoukyqE2V2Fvz7ANYa+jYXpRNSJsB6rmbTvDKBu7uY2K6T3xoCNsouPLRQdZ+foAetKEst1d5b2OnQmugRec7cQ6V987ya7z70nG81gi0X5uI2fOzs/N+dmZ/XpOle70ms2LPyep77ajbakS/uzMLtTKPFTHEYLFwo4UXhPZDRq7Dm40caRe82MsI7lr3kxSETQizfVrQ7Jdx/3ofWsnEnQ7af8asV9zbdgGBEAABEBgNwhA2O9GP6GVIAACIDBXAhD2c+15XDcIgAAI7ACBqQp7EnxHRzfMycmJefXqlXn56oXZX+67BT+NFayuInp/f98camGfkvWJ3wWLoca2tbOm/F287a8g7P3wTM8OdBE3LqtdpDqJ8C5G3opw9yCBYxUKexL4PlZGPQUhYj+Q+64y3h/Tw7cTAVyBfnXZyXUW6zY+hiJozs+sWNd57/z6GYn4M7vfhVus9eKSZTwvWmwteif1ldy3v9dRM933PGXBY6uDKEMtFOObezMQmU73gYjxrnI/HQcUrxEgbd2EVK+p0udulsmxvT3/tMHmqOHIIAACIAACmyYAYb9pwjg+CIAACIDAKgQg7Fehh31BAARAAAQ2SmDKwv7GjUPz4MEDc3r6yrx5+8YcHBxYYU8V1q4qmr4uFwuzf3DQcRoQ9rG+DER8XGEfLzBrrWIn8FM/R70VRbZ3r0bV03FkfNfO7pVerPwKFdhWvlsR7WWzLLAbXENYKd9dvauF92Lb7iRttBLeRv2EMS800UJV7TYOxr9GFfOu2p2FPEfRXJgLioaRqBra3u1Dv+cJG46VsdudUe77xTnH21hhbc9lJ3ZsvI09Ny1UbGNwpA2eQnKAOCCZKHzbDekedOsWJ14fjqOJF7OVLskJddqecvVtt3YTD/Gbx1BUztCx9XFapX5pAVp7G4X8Ws+x0TdJHBwEQAAEQGAUAQj7UdiwEwiAAAiAwJYIQNhvCTROAwIgAAIg0E5gusLesKCnHHuKxfnt9/fmxuENFvY66oSEK8tKWohWFqONhb0s1NlZTw8qW/2bkvWylxbbQ9v111jtOqhW2F8pYb+qoE8MDx1vkpKmWv7S9zkxLNt1iJza39sLsuE5coaq4tWn/I6+ysKr9LqNm6GvPwwt0krfk3BPfRCaQhx7cr/l0i3yq2JqSsdJRcsM3Xm0vV4ombaViQJh2g1NOytA8j3OpNeMa4W2SHw5vp6gqHm3kIkD3RZZ6Llmf2wDAiAAAiAwXwIQ9vPte1w5CIAACOwCAQj7XegltBEEQAAEZkpgqsKeumN/f2mOjo7M27dvzIe/feiEPQeC24gUFpB2VVJeeHahpLYtHrcCNCiOjoLGhyrXe6/RwTYu7ClCph9kXxstMnYoazmv1wiQ6CHOcFdSXf9MMj1+raugt1XuUk1vF2Ltqtvl5+4rVYi7SnhVLW+PJw85iGjPlL1XQtC58pW7NG+W6reScF91Hzl+rnJ9aCyl2hZPHjRDwA4gAAIgAAKzIwBhP7suxwWDAAiAwE4RgLDfqe5CY0EABEBgXgSmLOyXy4W5ceOGOX19an7/7Teutt8/2GdJrxdM5YiTiwsr7CkyRz5S1tu95qNqGqvWSRNL3IucJgrJUQOoP1ngt02vyWr35d36UwUlYS9SXMS75JjrPHP5nk9DefAcHdMtziqLuIqk72JkbISNXWj1p8uJJxFvq+LPzqQ63n7tn3M1sa7vSh1BUxLfc7qbW6R6q7CfE0dcKwiAAAiAwHoIQNivhyOOAgIgAAIgsBkCEPab4YqjggAIgAAIrIHA1IU9Vdg/ffrUnL5+ZY6fHJubN2/ygrMiainyg2T92fm5WS5UjIjz3TZF3fpvLcsFnZbtLpWdhbn+Xral31EF/2KxTPn0bG+wQL+kOBlXne8WcZW2xQuy0vaLvYXZ21OTD06w505C+0hsjIh1iZ2h38unVMKLkOeFWp1glzgakfZUBR9+SOZ9mL/eX7C0224NQxSHAAEQAAEQAAEQ2EECEPY72GloMgiAAAjMiACE/Yw6G5cKAiAAArtGYOrCnnLsj4+PzctXL8yzZ8/MnTt37KKztGgoxeBQpr1bgHSxXLLojmW7F+ISjKM8NFfku3gdvx/7/WQYjt/W93NmMz0OrHynmBu3GKiPebnkyQdabFW+ymKoNl5GYmRk4VRaNPXC57yLdLcV9cYu1OoXcpVIGbuPVLzrbWg/fQy7TbgQq76ObcTH7Nr9g/aCAAiAAAiAAAikCUDYY2SAAAiAAAhMmQCE/ZR7B20DARAAgZkTmKqwJzm8WNhq9sePH5nnL56bly9fmvv37pvFcsGSm6NxFns+2sUv1OmEfFi5bvPsO3lvi+TpWP14kKyu9+cK8vFZmPc/aWjR+ehodA6S8SLnRchfuEz4c5LqItapWv6HrYqXyQiS9+fnerFWEvq0CCvFzwxXtOvUH7lWLd+7Cvn8zYAYmpm/UeDyQQAEQAAEQKCRAIR9IzBsDgIgAAIgsFUCEPZbxY2TgQAIgAAItBCYsrDnqvQrYx4+fGCePXtqTk9PzcNHD83hwaE5vzjn6nCW4rQRxcgsdIyMC7vhLyTM7Vf+38HcepHfKv7FZuTwB52XYmRkwkAq3m2Ou1149YxE+rmtbKfFU3/8+Gm+f//mF121lez0uq1oF9nPet/l7svv5XfhhIB9usBG1iB+pmW8r2fbiscqVj7R+jL/V24KDgACIAACIAACIwhA2I+Ahl1AAARAAAS2RgDCfmuocSIQAAEQAIFWAlMV9lass4c39+/fMydPj83r09fm8ePHhnLtOULm8rLLm7+iinzKfLcV97Kgql5YVS+uKr9Px8h0ETR64VZqE0l2qmyXY1npbuW8lfdhBA0JexL5VC1PHyLa6fcSZaP7TE8s5PoSC622jvJ1bw9hv26iOB4IgAAIgMCvRwDC/tfrU1wRCIAACPxKBCDsf6XexLWAAAiAwC9GYMrCXlDfvXfXPHnyyJy+OmVhf/PWTZ9j7yw4F8DvmYUX9XHluyzAKgurStQMVcuLtLcxNbZSXn+KhF+l62vy32kbqv7vngCwYlgL+pysHyvxc08bjD3eKox2Z18I+93pK7QUBEAABEDgughA2F8XeZwXBEAABECghgCEfQ0lbAMCIAACIHAtBKYq7K24Nhz7cvPWkbl39y7H4dy+ddss95c2C56q2l2lPX1/dnbOUTT0oSvj+99LlIxdYLWLlrExM1T93i2+2sXWSAcNJerYSJvwQ0S8yPfUNnqP7vh9YZ8bJDY+KB+j0mXXd7FAOmbnWgbfzp4Uwn5nuw4NBwEQAAEQ2BoBCPutocaJQAAEQAAERhCAsB8BDbuAAAiAAAhsh8AuCPuDg31z4+iGuXl0ZPYP9nkRVxb1EkdzaeX92U9ahPWSwXULqeqMeBuxs+rHYAS+Xds2+Ahjbuoy59dd+Z4T9hwrhI9GAhD2jcCwOQiAAAiAwAwJQNjPsNNxySAAAiCwQwQg7Heos9BUEAABEJgbgakK+7gfSDgvl7SoLC+zyi+TuKf/50rxyytzyYvPpnswJ+olJ3+d/Z4S+mmJ318AVxadXS6XZm+PMvnd9bkDSHZ+qr0pyb/OaJtSFf86GU77WBD20+4ftA4EQAAEQGAKBCDsp9ALaAMIgAAIgECOAIQ9xgYIgAAIgMBkCUxV2JMcXiz2urgaFvSJD/dL9tlrqJ7vTxTIb1JntyccU7VfitUJs+zDJwb6bUwL5FjW56r24+OtU/JPduCv1DAI+5XwYWcQAAEQAIFZEICwn0U34yJBAARAYGcJQNjvbNeh4SAAAiDw6xOYqrC31fSUyy4Z8wkfvwFBr3tcZ8lrwa6r8rvoneGxUlN1P2a0xRI+JduHRL28Fu8HaT/UGyLsNyHuZVBveHCPGWzYBwRAAARAAAQaCEDYN8DCpiAAAiAAAlsnAGG/deQ4IQiAAAiAQC2BqQp7an8QV2PTb/h/+PeXTuCT15TX1EWPqXqvZVbabh1yvqXCvtSesa/nZP7Y4/06+9FI3ISsJ0Ja1EPa/zpjBlcCAiAAAvMjAGE/vz7HFYMACIDALhGAsN+l3kJbQQAEQGBmBP7//+//3ZkrZhHu5LyPq5+ZsGelu6XZCF2Zv61z7sZg3JSsT109pP1ujAm0EgRAAARAICbw5MlT8/jJCcC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EABEAABEAABEAABEAABEAABEAABEAABEAABEAABCZJAMJ+kt2CRoEACIAACIAACIAACIAACIAACIAACIAACIAACIAACMyNAIT93Hoc1wsCIAACIAACIAACIAACIAACIAACIAACIAACIAACIDBJAhD2k+wWNAoEQAAEQAAEQAAEQAAEQAAEQAAEQAAEQAAEQAAEQGBuBCDs59bjuF4QAAEQAAEQAAEQAAEQAAEQAAEQAAEQAAEQAAEQAIFJEoCwn2S3oFEgAAIgAAIgAAIgAAIgAAIgAAIgAAIgAAIgAAIgAAJzIwBhP7cex/WCAAiAAAiAAAiAAAiAAAiAAAiAAAiAAAiAAAiAAAhMkgCE/SS7BY0CARAAARAAARAAARAAARAAARAAARAAARAAARAAARCYGwEI+7n1OK4XBEAABEAABEAABEAABEAABEAABEAABEAABEAABEBgkgQg7CfZLWgUCIAACIAACIAACIAACIAACIAACIAACIAACIAACIDA3AhA2M+tx3G9IAACIAACIAACIAACIAACIAACIAACIAACIAACIAACkyQAYT/JbkGjQAAEQAAEQAAEQAAEQAAEQAAEQAAEQAAEQAAEQAAE5kYAwn5uPY7rBQEQAAEQAAEQAAEQAAEQAAEQAAEQAAEQAAEQAAEQmCQBCPtJdgsaBQIgAAIgAAIgAAIgAAIgAAIgAAIgAAIgAAIgAAIgMDcCEPZz63FcLwiAAAiAAAiAAAiAAAiAAAiAAAiAAAiAAAiAAAiAwCQJQNhPslvQKBAAARAAARAAARAAARAAARAAARAAARAAARAAARAAgbkRgLCfW4/jekHgf7djxzQAAAAIw/y7xsYS6gDKBw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Tjs3xbXlwABAgQIECBAgAABAgQIECBAgAABAgSSAg775CxCESBAgAABAgQIECBAgAABAgQIECBAgMCbgMP+bXF9CRAgQIAAAQIECBAgQIAAAQIECBAgQCAp4LBPziIUAQIECBAgQIAAAQIECBAgQIAAAQIECLwJOOzfFteXAAECBAgQIECAAAECBAgQIECAAAECBJICDvvkLEIRIECAAAECBAgQIECAAAECBAgQIECAwJuAw/5tcX0JECBAgAABAgQIECBAgAABAgQIECBAICngsE/OIhQBAgQIECBAgAABAgQIECBAgAABAgQIvAk47N8W15cAAQIECBAgQIAAAQIECBAgQIAAAQIEkgIO++QsQhEgQIAAAQIECBAgQIAAAQIECBAgQIDAm4DD/m1xfQkQIECAAAECBAgQIECAAAECBAgQIEAgKeCwT84iFAECBAgQIECAAAECBAgQIECAAAECBAi8CQyAn30isDg0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9662"/>
            <a:ext cx="3205323" cy="2973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63632" y="413296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Label.txt or .xml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340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学习实践 </a:t>
            </a:r>
            <a:r>
              <a:rPr lang="en-US" altLang="zh-CN" b="1" dirty="0"/>
              <a:t>– YOLO</a:t>
            </a:r>
            <a:r>
              <a:rPr lang="zh-CN" altLang="en-US" b="1" dirty="0"/>
              <a:t>目标检测基本原理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7886700" cy="3264074"/>
          </a:xfrm>
        </p:spPr>
        <p:txBody>
          <a:bodyPr/>
          <a:lstStyle/>
          <a:p>
            <a:r>
              <a:rPr lang="zh-CN" altLang="en-US" dirty="0"/>
              <a:t>边界框编码</a:t>
            </a:r>
            <a:endParaRPr lang="en-US" altLang="zh-CN" dirty="0"/>
          </a:p>
          <a:p>
            <a:r>
              <a:rPr lang="en-US" altLang="zh-CN" dirty="0"/>
              <a:t>NMS</a:t>
            </a:r>
          </a:p>
          <a:p>
            <a:r>
              <a:rPr lang="en-US" altLang="zh-CN" dirty="0"/>
              <a:t>Anchor boxes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3D5A0A-93B7-40E2-92BB-DEE0CCFB9337}" type="slidenum">
              <a:rPr lang="en-US" altLang="ja-JP" smtClean="0"/>
              <a:t>9</a:t>
            </a:fld>
            <a:endParaRPr lang="en-US" altLang="ja-JP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133089"/>
            <a:ext cx="2232248" cy="22243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289641"/>
            <a:ext cx="3496163" cy="20957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964" y="1531432"/>
            <a:ext cx="2071488" cy="2825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0244" y="4451733"/>
            <a:ext cx="25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Suppress if IOU &gt; Threshold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44655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shape</a:t>
            </a:r>
            <a:r>
              <a:rPr lang="zh-CN" altLang="en-US" dirty="0"/>
              <a:t>： </a:t>
            </a:r>
            <a:r>
              <a:rPr lang="en-US" altLang="zh-CN" dirty="0"/>
              <a:t>3 x 3 x (5 + C)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20062" y="4465548"/>
            <a:ext cx="16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x 3 x (5 + C) x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70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6-08T23:59:00.0000000Z"/>
  <p:tag name="OTLDURATIONFORMAT" val="day"/>
  <p:tag name="OTLSPACING" val="5"/>
  <p:tag name="OTLSHAPETHICKNESSTYPE" val="Thin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0T00:00:00.0000000Z"/>
  <p:tag name="OTLENDDATE" val="2021-05-14T23:59:00.0000000Z"/>
  <p:tag name="OTLDURATIONFORMAT" val="day"/>
  <p:tag name="OTLSPACING" val="5"/>
  <p:tag name="OTLSHAPETHICKNESSTYPE" val="Thin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QuMiIsIk9yaWdpbmFsQXNzZW1ibHlWZXJzaW9uIjoiNi4wMC4wMS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zLjAsIkxlZnQiOjAuMCwiUmlnaHQiOjAuMCwiQm90dG9tIjoz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wLjAsIlJpZ2h0IjoxMC4wLCJCb3R0b20iOjAuMH0sIlBhZGRpbmciOnsiJGlkIjoiMjMiLCJUb3AiOjMuMCwiTGVmdCI6MC4wLCJSaWdodCI6MC4wLCJCb3R0b20iOjM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mZhbHNlLCJXaWR0aCI6MC4wLCJIZWlnaHQiOjAuMCwiQm9yZGVyU3R5bGUiOm51bGwsIlBhcmVudFN0eWxlIjpudWxsfSwiVG9kYXlUZXh0U3R5bGUiOnsiJGlkIjoiNDQiLCJGb250U2V0dGluZ3MiOnsiJGlkIjoiNDUiLCJGb250U2l6ZSI6MTIsIkZvbnROYW1lIjoiQ2FsaWJyaSIsIklzQm9sZCI6ZmFsc2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nRydWUsIldpZHRoIjowLjAsIkhlaWdodCI6MC4wLCJCb3JkZXJTdHlsZSI6bnVsbCwiUGFyZW50U3R5bGUiOm51bGx9LCJUb2RheU1hcmtlclN0eWxlIjp7IiRpZCI6IjUxIiwiTWFyZ2luIjp7IiRpZCI6IjUyIiwiVG9wIjowLjAsIkxlZnQiOjAuMCwiUmlnaHQiOjAuMCwiQm90dG9tIjowLjB9LCJQYWRkaW5nIjp7IiRpZCI6IjUzIiwiVG9wIjowLjAsIkxlZnQiOjAuMCwiUmlnaHQiOjAuMCwiQm90dG9tIjowLjB9LCJCYWNrZ3JvdW5kIjp7IiRpZCI6IjU0IiwiQ29sb3IiOnsiJGlkIjoiNTUiLCJBIjoyNTUsIlIiOjI1NSwiRyI6MCwiQiI6MH19LCJJc1Zpc2libGUiOnRydWUsIldpZHRoIjowLjAsIkhlaWdodCI6MC4wLCJCb3JkZXJTdHlsZSI6bnVsbCwiUGFyZW50U3R5bGUiOm51bGx9LCJTY2FsZVN0eWxlIjp7IiRpZCI6IjU2IiwiU2hhcGUiOjMsIlNob3dTZWdtZW50U2VwYXJhdG9ycyI6ZmFsc2UsIlNlZ21lbnRTZXBhcmF0b3JPcGFjaXR5IjozMCwiSGFzQmVlblZpc2libGVCZWZvcmUiOnRydWUsIkZvbnRTZXR0aW5ncyI6eyIkaWQiOiI1NyIsIkZvbnRTaXplIjoxMiwiRm9udE5hbWUiOiJDYWxpYnJpIiwiSXNCb2xkIjpmYWxzZSwiSXNJdGFsaWMiOmZhbHNlLCJJc1VuZGVybGluZWQiOmZhbHNlLCJQYXJlbnRTdHlsZSI6bnVsbH0sIkF1dG9TaXplIjowLCJGb3JlZ3JvdW5kIjp7IiRpZCI6IjU4IiwiQ29sb3IiOnsiJGlkIjoi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cmVmIjoiMzYifX0sIklzVmlzaWJsZSI6dHJ1ZSwiV2lkdGgiOjAuMCwiSGVpZ2h0IjowLjAsIkJvcmRlclN0eWxlIjpudWxsLCJQYXJlbnRTdHlsZSI6bnVsbH0sIlNpbmdsZVNjYWxlU2hhcGVTdHlsZSI6eyIkaWQiOiI2MyIsIlNoYXBlIjowLCJIZWlnaHQiOjAuMH0sIk1pZGRsZVRpZXJTY2FsZVN0eWxlIjp7IiRpZCI6IjY0IiwiU2hhcGUiOjMsIlNob3dTZWdtZW50U2VwYXJhdG9ycyI6ZmFsc2UsIlNlZ21lbnRTZXBhcmF0b3JPcGFjaXR5IjozMCwiSGFzQmVlblZpc2libGVCZWZvcmUiOnRydWUsIkZvbnRTZXR0aW5ncyI6eyIkaWQiOiI2NSIsIkZvbnRTaXplIjoxMiwiRm9udE5hbWUiOiJDYWxpYnJpIiwiSXNCb2xkIjpmYWxzZSwiSXNJdGFsaWMiOmZhbHNlLCJJc1VuZGVybGluZWQiOmZhbHNlLCJQYXJlbnRTdHlsZSI6bnVsbH0sIkF1dG9TaXplIjowLCJGb3JlZ3JvdW5kIjp7IiRyZWYiOiI1OCJ9LCJNYXhXaWR0aCI6MjAwLjAsIk1heEhlaWdodCI6IkluZmluaXR5IiwiU21hcnRGb3JlZ3JvdW5kSXNBY3RpdmUiOmZhbHNlLCJIb3Jpem9udGFsQWxpZ25tZW50IjowLCJWZXJ0aWNhbEFsaWdubWVudCI6MSwiU21hcnRGb3JlZ3JvdW5kIjpudWxsLCJCYWNrZ3JvdW5kRmlsbFR5cGUiOjAsIk1hcmdpbiI6eyIkaWQiOiI2NiIsIlRvcCI6MC4wLCJMZWZ0Ijo1LjAsIlJpZ2h0IjowLjAsIkJvdHRvbSI6MC4wfSwiUGFkZGluZyI6eyIkaWQiOiI2NyIsIlRvcCI6MC4wLCJMZWZ0IjowLjAsIlJpZ2h0IjowLjAsIkJvdHRvbSI6MC4wfSwiQmFja2dyb3VuZCI6eyIkaWQiOiI2OCIsIkNvbG9yIjp7IiRpZCI6IjY5IiwiQSI6MCwiUiI6MCwiRyI6MCwiQiI6MH19LCJJc1Zpc2libGUiOmZhbHNlLCJXaWR0aCI6MC4wLCJIZWlnaHQiOjAuMCwiQm9yZGVyU3R5bGUiOm51bGwsIlBhcmVudFN0eWxlIjpudWxsfSwiQm90dG9tVGllclNjYWxlU3R5bGUiOnsiJGlkIjoiNzAiLCJTaGFwZSI6My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HJlZiI6IjU4In0sIk1heFdpZHRoIjoyMDAuMCwiTWF4SGVpZ2h0IjoiSW5maW5pdHkiLCJTbWFydEZvcmVncm91bmRJc0FjdGl2ZSI6ZmFsc2UsIkhvcml6b250YWxBbGlnbm1lbnQiOjAsIlZlcnRpY2FsQWxpZ25tZW50IjoxLCJTbWFydEZvcmVncm91bmQiOm51bGwsIkJhY2tncm91bmRGaWxsVHlwZSI6MCwiTWFyZ2luIjp7IiRpZCI6IjcyIiwiVG9wIjowLjAsIkxlZnQiOjUuMCwiUmlnaHQiOjAuMCwiQm90dG9tIjowLjB9LCJQYWRkaW5nIjp7IiRpZCI6IjczIiwiVG9wIjowLjAsIkxlZnQiOjAuMCwiUmlnaHQiOjAuMCwiQm90dG9tIjowLjB9LCJCYWNrZ3JvdW5kIjp7IiRpZCI6Ijc0IiwiQ29sb3IiOnsiJGlkIjoiNzUiLCJBIjowLCJSIjowLCJHIjowLCJCIjowfX0sIklzVmlzaWJsZSI6ZmFsc2UsIldpZHRoIjowLjAsIkhlaWdodCI6MC4wLCJCb3JkZXJTdHlsZSI6bnVsbCwiUGFyZW50U3R5bGUiOm51bGx9LCJFbGFwc2VkVGltZUJhY2tncm91bmQiOnsiJGlkIjoiNzYiLCJDb2xvciI6eyIkaWQiOiI3NyIsIkEiOjE5MSwiUiI6MjU1LCJHIjowLCJCIjowfX0sIkFwcGVuZFllYXJPblllYXJDaGFuZ2UiOmZhbHNlLCJFbGFwc2VkVGltZUZvcm1hdCI6MiwiVG9kYXlNYXJrZXJQb3NpdGlvbiI6MiwiUXVpY2tQb3NpdGlvbiI6MiwiQWJzb2x1dGVQb3NpdGlvbiI6MzAzLjc1LCJNYXJnaW4iOnsiJGlkIjoiNzgiLCJUb3AiOjAuMCwiTGVmdCI6MTAuMCwiUmlnaHQiOjEwLjAsIkJvdHRvbSI6MC4wfSwiUGFkZGluZyI6eyIkaWQiOiI3OSIsIlRvcCI6MC4wLCJMZWZ0IjowLjAsIlJpZ2h0IjowLjAsIkJvdHRvbSI6MC4wfSwiQmFja2dyb3VuZCI6eyIkaWQiOiI4MCIsIkNvbG9yIjp7IiRpZCI6IjgxIiwiQSI6MjU1LCJSIjo0NywiRyI6NTQsIkIiOjE1M319LCJJc1Zpc2libGUiOnRydWUsIldpZHRoIjowLjAsIkhlaWdodCI6MC4wLCJCb3JkZXJTdHlsZSI6bnVsbCwiUGFyZW50U3R5bGUiOm51bGx9LCJEZWZhdWx0TWlsZXN0b25lU3R5bGUiOnsiJGlkIjoiODIiLCJTaGFwZSI6MiwiQ29ubmVjdG9yTWFyZ2luIjp7IiRpZCI6IjgzIiwiVG9wIjowLjAsIkxlZnQiOjIuMCwiUmlnaHQiOjIuMCwiQm90dG9tIjowLjB9LCJDb25uZWN0b3JTdHlsZSI6eyIkaWQiOiI4NCIsIkxpbmVDb2xvciI6eyIkaWQiOiI4NSIsIiR0eXBlIjoiTkxSRS5Db21tb24uRG9tLlNvbGlkQ29sb3JCcnVzaCwgTkxSRS5Db21tb24iLCJDb2xvciI6eyIkaWQiOiI4NiIsIkEiOjEyNywiUiI6NzksIkciOjEyOSwiQiI6MTg5fX0sIkxpbmVXZWlnaHQiOjEuMCwiTGluZVR5cGUiOjAsIlBhcmVudFN0eWxlIjpudWxsfSwiSXNCZWxvd1RpbWViYW5kIjpmYWxzZSwiUG9zaXRpb25PblRhc2siOjAsIkhpZGVEYXRlIjpmYWxzZSwiU2hhcGVTaXplIjoxLCJTcGFjaW5nIjoyLjAsIlBhZGRpbmciOnsiJGlkIjoiODciLCJUb3AiOjcuMCwiTGVmdCI6My4wLCJSaWdodCI6MC4wLCJCb3R0b20iOjIuMH0sIlNoYXBlU3R5bGUiOnsiJGlkIjoiODgiLCJNYXJnaW4iOnsiJGlkIjoiODkiLCJUb3AiOjAuMCwiTGVmdCI6MC4wLCJSaWdodCI6MC4wLCJCb3R0b20iOjAuMH0sIlBhZGRpbmciOnsiJGlkIjoiOTAiLCJUb3AiOjAuMCwiTGVmdCI6MC4wLCJSaWdodCI6MC4wLCJCb3R0b20iOjAuMH0sIkJhY2tncm91bmQiOnsiJGlkIjoiOTEiLCJDb2xvciI6eyIkaWQiOiI5MiIsIkEiOjI1NSwiUiI6MCwiRyI6MTE0LCJCIjoxODh9fSwiSXNWaXNpYmxlIjp0cnVlLCJXaWR0aCI6MTMuMCwiSGVpZ2h0IjoxMy4wLCJCb3JkZXJTdHlsZSI6eyIkaWQiOiI5MyIsIkxpbmVDb2xvciI6eyIkaWQiOiI5NCIsIiR0eXBlIjoiTkxSRS5Db21tb24uRG9tLlNvbGlkQ29sb3JCcnVzaCwgTkxSRS5Db21tb24iLCJDb2xvciI6eyIkaWQiOiI5NSIsIkEiOjI1NSwiUiI6MjU1LCJHIjowLCJCIjowfX0sIkxpbmVXZWlnaHQiOjAuMCwiTGluZVR5cGUiOjAsIlBhcmVudFN0eWxlIjpudWxsfSwiUGFyZW50U3R5bGUiOm51bGx9LCJUaXRsZVN0eWxlIjp7IiRpZCI6Ijk2IiwiRm9udFNldHRpbmdzIjp7IiRpZCI6Ijk3IiwiRm9udFNpemUiOjExLCJGb250TmFtZSI6IkNhbGlicmkiLCJJc0JvbGQiOnRydWUsIklzSXRhbGljIjpmYWxzZSwiSXNVbmRlcmxpbmVkIjpmYWxzZSwiUGFyZW50U3R5bGUiOm51bGx9LCJBdXRvU2l6ZSI6MCwiRm9yZWdyb3VuZCI6eyIkaWQiOiI5OCIsIkNvbG9yIjp7IiRpZCI6Ijk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nsiJGlkIjoiMTAyIiwiQ29sb3IiOnsiJHJlZiI6IjM2In19LCJJc1Zpc2libGUiOnRydWUsIldpZHRoIjowLjAsIkhlaWdodCI6MC4wLCJCb3JkZXJTdHlsZSI6bnVsbC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cmVmIjoiMzYifX0sIklzVmlzaWJsZSI6dHJ1ZSwiV2lkdGgiOjAuMCwiSGVpZ2h0IjowLjAsIkJvcmRlclN0eWxlIjpudWxsLCJQYXJlbnRTdHlsZSI6bnVsbH0sIkRhdGVGb3JtYXQiOnsiJGlkIjoiMT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SIsIkZvcm1hdCI6MCwiSXNWaXNpYmxlIjpmYWxzZSwiTGFzdEtub3duVmlzaWJpbGl0eVN0YXRlIjpmYWxzZX0sIklzVmlzaWJsZSI6dHJ1ZSwiUGFyZW50U3R5bGUiOm51bGx9LCJEZWZhdWx0VGFza1N0eWxlIjp7IiRpZCI6IjExMiIsIlNoYXBlIjoxLCJTaGFwZVRoaWNrbmVzcyI6MCwiRHVyYXRpb25Gb3JtYXQiOjAsIkluY2x1ZGVOb25Xb3JraW5nRGF5c0luRHVyYXRpb24iOmZhbHNlLCJQZXJjZW50YWdlQ29tcGxldGVTdHlsZSI6eyIkaWQiOiIxMTMiLCJGb250U2V0dGluZ3MiOnsiJGlkIjoiMTE0IiwiRm9udFNpemUiOjEwLCJGb250TmFtZSI6IkNhbGlicmkiLCJJc0JvbGQiOmZhbHNlLCJJc0l0YWxpYyI6ZmFsc2UsIklzVW5kZXJsaW5lZCI6ZmFsc2UsIlBhcmVudFN0eWxlIjpudWxsfSwiQXV0b1NpemUiOjAsIkZvcmVncm91bmQiOnsiJGlkIjoiMTE1IiwiQ29sb3IiOnsiJGlkIjoiMTE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3IiwiVG9wIjowLjAsIkxlZnQiOjAuMCwiUmlnaHQiOjAuMCwiQm90dG9tIjowLjB9LCJQYWRkaW5nIjp7IiRpZCI6IjExOCIsIlRvcCI6MC4wLCJMZWZ0IjowLjAsIlJpZ2h0IjowLjAsIkJvdHRvbSI6MC4wfSwiQmFja2dyb3VuZCI6eyIkaWQiOiIxMTkiLCJDb2xvciI6eyIkcmVmIjoiMzYifX0sIklzVmlzaWJsZSI6dHJ1ZSwiV2lkdGgiOjAuMCwiSGVpZ2h0IjowLjAsIkJvcmRlclN0eWxlIjpudWxsLCJQYXJlbnRTdHlsZSI6bnVsbH0sIkR1cmF0aW9u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M2In19LCJJc1Zpc2libGUiOnRydWUsIldpZHRoIjowLjAsIkhlaWdodCI6MC4wLCJCb3JkZXJTdHlsZSI6bnVsbCwiUGFyZW50U3R5bGUiOm51bGx9LCJIb3Jpem9udGFsQ29ubmVjdG9yU3R5bGUiOnsiJGlkIjoiMTI3IiwiTGluZUNvbG9yIjp7IiRpZCI6IjEyOCIsIiR0eXBlIjoiTkxSRS5Db21tb24uRG9tLlNvbGlkQ29sb3JCcnVzaCwgTkxSRS5Db21tb24iLCJDb2xvciI6eyIkaWQiOiIxMjkiLCJBIjoyNTUsIlIiOjIwNCwiRyI6MjA0LCJCIjoyMDR9fSwiTGluZVdlaWdodCI6MS4wLCJMaW5lVHlwZSI6MCwiUGFyZW50U3R5bGUiOm51bGx9LCJWZXJ0aWNhbENvbm5lY3RvclN0eWxlIjp7IiRpZCI6IjEzMCIsIkxpbmVDb2xvciI6eyIkaWQiOiIxMzEiLCIkdHlwZSI6Ik5MUkUuQ29tbW9uLkRvbS5Tb2xpZENvbG9yQnJ1c2gsIE5MUkUuQ29tbW9uIiwiQ29sb3IiOnsiJGlkIjoiMTM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MzIiwiTWFyZ2luIjp7IiRpZCI6IjEzNCIsIlRvcCI6MC4wLCJMZWZ0Ijo0LjAsIlJpZ2h0Ijo0LjAsIkJvdHRvbSI6MC4wfSwiUGFkZGluZyI6eyIkaWQiOiIxMzUiLCJUb3AiOjAuMCwiTGVmdCI6MC4wLCJSaWdodCI6MC4wLCJCb3R0b20iOjAuMH0sIkJhY2tncm91bmQiOnsiJGlkIjoiMTM2IiwiQ29sb3IiOnsiJGlkIjoiMTM3IiwiQSI6MjU1LCJSIjowLCJHIjoxMTQsIkIiOjE4OH19LCJJc1Zpc2libGUiOnRydWUsIldpZHRoIjowLjAsIkhlaWdodCI6MTAuMCwiQm9yZGVyU3R5bGUiOnsiJGlkIjoiMTM4IiwiTGluZUNvbG9yIjp7IiRpZCI6IjEzOSIsIiR0eXBlIjoiTkxSRS5Db21tb24uRG9tLlNvbGlkQ29sb3JCcnVzaCwgTkxSRS5Db21tb24iLCJDb2xvciI6eyIkaWQiOiIxNDAiLCJBIjoyNTUsIlIiOjI1NSwiRyI6MCwiQiI6MH19LCJMaW5lV2VpZ2h0IjowLjAsIkxpbmVUeXBlIjowLCJQYXJlbnRTdHlsZSI6bnVsbH0sIlBhcmVudFN0eWxlIjpudWxsfSwiVGl0bGVTdHlsZSI6eyIkaWQiOiIxNDEiLCJGb250U2V0dGluZ3MiOnsiJGlkIjoiMTQyIiwiRm9udFNpemUiOjExLCJGb250TmFtZSI6IkNhbGlicmkiLCJJc0JvbGQiOnRydWUsIklzSXRhbGljIjpmYWxzZSwiSXNVbmRlcmxpbmVkIjpmYWxzZSwiUGFyZW50U3R5bGUiOm51bGx9LCJBdXRvU2l6ZSI6MCwiRm9yZWdyb3VuZCI6eyIkaWQiOiIxNDMiLCJDb2xvciI6eyIkaWQiOiIxND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1IiwiVG9wIjowLjAsIkxlZnQiOjAuMCwiUmlnaHQiOjAuMCwiQm90dG9tIjowLjB9LCJQYWRkaW5nIjp7IiRpZCI6IjE0NiIsIlRvcCI6MC4wLCJMZWZ0IjowLjAsIlJpZ2h0IjowLjAsIkJvdHRvbSI6MC4wfSwiQmFja2dyb3VuZCI6eyIkaWQiOiIxNDciLCJDb2xvciI6eyIkcmVmIjoiMzYifX0sIklzVmlzaWJsZSI6dHJ1ZSwiV2lkdGgiOjAuMCwiSGVpZ2h0IjowLjAsIkJvcmRlclN0eWxlIjpudWxsLCJQYXJlbnRTdHlsZSI6bnVsbH0sIkRhdGVTdHlsZSI6eyIkaWQiOiIxNDgiLCJGb250U2V0dGluZ3MiOnsiJGlkIjoiMTQ5IiwiRm9udFNpemUiOjEwLCJGb250TmFtZSI6IkNhbGlicmkiLCJJc0JvbGQiOmZhbHNlLCJJc0l0YWxpYyI6ZmFsc2UsIklzVW5kZXJsaW5lZCI6ZmFsc2UsIlBhcmVudFN0eWxlIjpudWxsfSwiQXV0b1NpemUiOjAsIkZvcmVncm91bmQiOnsiJGlkIjoiMTUwIiwiQ29sb3IiOnsiJGlkIjoiMTU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yZWYiOiIzNiJ9fSwiSXNWaXNpYmxlIjp0cnVlLCJXaWR0aCI6MC4wLCJIZWlnaHQiOjAuMCwiQm9yZGVyU3R5bGUiOm51bGwsIlBhcmVudFN0eWxlIjpudWxsfSwiRGF0ZUZvcm1hdCI6eyIkaWQiOiIx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2IiwiRm9ybWF0IjowLCJJc1Zpc2libGUiOmZhbHNlLCJMYXN0S25vd25WaXNpYmlsaXR5U3RhdGUiOmZhbHNlfSwiSXNWaXNpYmxlIjp0cnVlLCJQYXJlbnRTdHlsZSI6bnVsbCwiX2V4cGxpY2l0bHlTZXQiOnsiJGlkIjoiMTU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TgiLCJHcmlkbGluZVN0eWxlIjp7IiRpZCI6IjE1OSIsIkxpbmVDb2xvciI6eyIkaWQiOiIxNjAiLCIkdHlwZSI6Ik5MUkUuQ29tbW9uLkRvbS5Tb2xpZENvbG9yQnJ1c2gsIE5MUkUuQ29tbW9uIiwiQ29sb3IiOnsiJGlkIjoiMTYxIiwiQSI6MzgsIlIiOjkxLCJHIjoxNTUsIkIiOjIxM319LCJMaW5lV2VpZ2h0IjoxLjAsIkxpbmVUeXBlIjowLCJQYXJlbnRTdHlsZSI6bnVsbH0sIk1hcmdpbiI6eyIkaWQiOiIxNjIiLCJUb3AiOjAuMCwiTGVmdCI6MC4wLCJSaWdodCI6MC4wLCJCb3R0b20iOjAuMH0sIlBhZGRpbmciOnsiJGlkIjoiMTYzIiwiVG9wIjowLjAsIkxlZnQiOjAuMCwiUmlnaHQiOjAuMCwiQm90dG9tIjowLjB9LCJCYWNrZ3JvdW5kIjpudWxsLCJJc1Zpc2libGUiOnRydWUsIldpZHRoIjowLjAsIkhlaWdodCI6MC4wLCJCb3JkZXJTdHlsZSI6eyIkaWQiOiIxNjQiLCJMaW5lQ29sb3IiOm51bGwsIkxpbmVXZWlnaHQiOjAuMCwiTGluZVR5cGUiOjAsIlBhcmVudFN0eWxlIjpudWxsfSwiUGFyZW50U3R5bGUiOm51bGx9LCJBY3Rpdml0eUxpbmVQYW5lbFN0eWxlIjp7IiRpZCI6IjE2NSIsIkFjdGl2aXR5TGluZVN0eWxlIjp7IiRpZCI6IjE2NiIsIkxpbmVDb2xvciI6eyIkaWQiOiIxNjciLCIkdHlwZSI6Ik5MUkUuQ29tbW9uLkRvbS5Tb2xpZENvbG9yQnJ1c2gsIE5MUkUuQ29tbW9uIiwiQ29sb3IiOnsiJGlkIjoiMTY4IiwiQSI6MzgsIlIiOjY4LCJHIjoxMTQsIkIiOjE5Nn19LCJMaW5lV2VpZ2h0IjoxLjAsIkxpbmVUeXBlIjowLCJQYXJlbnRTdHlsZSI6bnVsbH0sIk1hcmdpbiI6eyIkaWQiOiIxNjkiLCJUb3AiOjAuMCwiTGVmdCI6MC4wLCJSaWdodCI6MC4wLCJCb3R0b20iOjAuMH0sIlBhZGRpbmciOnsiJGlkIjoiMTcwIiwiVG9wIjowLjAsIkxlZnQiOjAuMCwiUmlnaHQiOjAuMCwiQm90dG9tIjowLjB9LCJCYWNrZ3JvdW5kIjpudWxsLCJJc1Zpc2libGUiOnRydWUsIldpZHRoIjowLjAsIkhlaWdodCI6MC4wLCJCb3JkZXJTdHlsZSI6eyIkaWQiOiIxNzEiLCJMaW5lQ29sb3IiOm51bGwsIkxpbmVXZWlnaHQiOjAuMCwiTGluZVR5cGUiOjAsIlBhcmVudFN0eWxlIjpudWxsfSwiUGFyZW50U3R5bGUiOm51bGx9LCJTaG93RWxhcHNlZFRpbWVHcmFkaWVudFN0eWxlIjpmYWxzZSwiVGltZWJhbmRSZXNlcnZlZExlZnRBcmVhU3R5bGUiOnsiJGlkIjoiMTcyIiwiQWN0aXZpdHlIZWFkZXJXaWR0aCI6MC4wLCJJc1NldCI6ZmFsc2V9LCJEZWZhdWx0U3dpbWxhbmVTdHlsZSI6bnVsbH0sIlNjYWxlIjpudWxsLCJTY2FsZVYyIjp7IiRpZCI6IjE3MyIsIlN0YXJ0RGF0ZSI6IjAwMDEtMDEtMDFUMDA6MDA6MDAiLCJFbmREYXRlIjoiMjAyMS0wNy0wMVQyMzo1OTowMCIsIkF1dG9EYXRlUmFuZ2UiOnRydWUsIldvcmtpbmdEYXlzIjozMSwiRmlzY2FsWWVhciI6eyIkaWQiOiIxNzQiLCJTdGFydE1vbnRoIjoxLCJVc2VTdGFydGluZ1llYXJGb3JOdW1iZXJpbmciOnRydWUsIlNob3dGaXNjYWxZZWFyTGFiZWwiOnRydWV9LCJUb2RheU1hcmtlclRleHQiOiJUb2RheSIsIkF1dG9TY2FsZVR5cGUiOmZhbHNlLCJUaW1lYmFuZFNjYWxlcyI6eyIkaWQiOiIxNzUiLCJUb3BTY2FsZUxheWVyIjp7IiRpZCI6IjE3NiIsIkZvcm1hdCI6InciLCJUeXBlIjoxfSwiTWlkZGxlU2NhbGVMYXllciI6eyIkaWQiOiIxNzciLCJGb3JtYXQiOiJkIiwiVHlwZSI6MH0sIkJvdHRvbVNjYWxlTGF5ZXIiOnsiJGlkIjoiMTc4IiwiRm9ybWF0IjoiZCIsIlR5cGUiOjB9fX0sIk1pbGVzdG9uZXMiOltdLCJUYXNrcyI6W3siJGlkIjoiMTc5IiwiR3JvdXBOYW1lIjpudWxsLCJTdGFydERhdGUiOiIyMDIxLTA1LTEwVDAwOjAwOjAwWiIsIkVuZERhdGUiOiIyMDIxLTA2LTA4VDIzOjU5OjAwWiIsIlBlcmNlbnRhZ2VDb21wbGV0ZSI6bnVsbCwiU3R5bGUiOnsiJGlkIjoiMTgwIiwiU2hhcGUiOjYsIlNoYXBlVGhpY2tuZXNzIjowLCJEdXJhdGlvbkZvcm1hdCI6MCwiSW5jbHVkZU5vbldvcmtpbmdEYXlzSW5EdXJhdGlvbiI6ZmFsc2UsIlBlcmNlbnRhZ2VDb21wbGV0ZVN0eWxlIjp7IiRpZCI6IjE4MSIsIkZvbnRTZXR0aW5ncyI6eyIkaWQiOiIxODI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xODMiLCJMaW5lQ29sb3IiOm51bGwsIkxpbmVXZWlnaHQiOjAuMCwiTGluZVR5cGUiOjAsIlBhcmVudFN0eWxlIjpudWxsfSwiUGFyZW50U3R5bGUiOm51bGx9LCJEdXJhdGlvblN0eWxlIjp7IiRpZCI6IjE4NCIsIkZvbnRTZXR0aW5ncyI6eyIkaWQiOiIxO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xODYiLCJMaW5lQ29sb3IiOm51bGwsIkxpbmVXZWlnaHQiOjAuMCwiTGluZVR5cGUiOjAsIlBhcmVudFN0eWxlIjpudWxsfSwiUGFyZW50U3R5bGUiOm51bGx9LCJIb3Jpem9udGFsQ29ubmVjdG9yU3R5bGUiOnsiJGlkIjoiMTg3IiwiTGluZUNvbG9yIjp7IiRyZWYiOiIxMjgifSwiTGluZVdlaWdodCI6MS4wLCJMaW5lVHlwZSI6MCwiUGFyZW50U3R5bGUiOm51bGx9LCJWZXJ0aWNhbENvbm5lY3RvclN0eWxlIjp7IiRpZCI6IjE4OC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g5IiwiTWFyZ2luIjp7IiRyZWYiOiIxMzQifSwiUGFkZGluZyI6eyIkcmVmIjoiMTM1In0sIkJhY2tncm91bmQiOnsiJGlkIjoiMTkwIiwiQ29sb3IiOnsiJGlkIjoiMTkxIiwiQSI6MjU1LCJSIjoyMzcsIkciOjEyNSwiQiI6NDl9fSwiSXNWaXNpYmxlIjp0cnVlLCJXaWR0aCI6MC4wLCJIZWlnaHQiOjE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MTk5IiwiQ29sb3IiOnsiJGlkIjoiMjAwIiwiQSI6MCwiUiI6MjU1LCJHIjoyNTUsIkIiOjI1NX19LCJJc1Zpc2libGUiOnRydWUsIldpZHRoIjowLjAsIkhlaWdodCI6MC4wLCJCb3JkZXJTdHlsZSI6eyIkaWQiOiIyMDEiLCJMaW5lQ29sb3IiOm51bGwsIkxpbmVXZWlnaHQiOjAuMCwiTGluZVR5cGUiOjAsIlBhcmVudFN0eWxlIjpudWxsfSwiUGFyZW50U3R5bGUiOm51bGx9LCJEYXRlU3R5bGUiOnsiJGlkIjoiMjAyIiwiRm9udFNldHRpbmdzIjp7IiRpZCI6IjIwMyIsIkZvbnRTaXplIjoxMCwiRm9udE5hbWUiOiJDYWxpYnJpIiwiSXNCb2xkIjpmYWxzZSwiSXNJdGFsaWMiOmZhbHNlLCJJc1VuZGVybGluZWQiOmZhbHNlLCJQYXJlbnRTdHlsZSI6bnVsbH0sIkF1dG9TaXplIjowLCJGb3JlZ3JvdW5kIjp7IiRpZCI6IjIwNCIsIkNvbG9yIjp7IiRpZCI6IjI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yMDYiLCJDb2xvciI6eyIkaWQiOiIyMDciLCJBIjowLCJSIjoyNTUsIkciOjI1NSwiQiI6MjU1fX0sIklzVmlzaWJsZSI6dHJ1ZSwiV2lkdGgiOjAuMCwiSGVpZ2h0IjowLjAsIkJvcmRlclN0eWxlIjp7IiRpZCI6IjIwOCIsIkxpbmVDb2xvciI6bnVsbCwiTGluZVdlaWdodCI6MC4wLCJMaW5lVHlwZSI6MCwiUGFyZW50U3R5bGUiOm51bGx9LCJQYXJlbnRTdHlsZSI6bnVsbH0sIkRhdGVGb3JtYXQiOnsiJGlkIjoiMjA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MCIsIkZvcm1hdCI6MCwiSXNWaXNpYmxlIjpmYWxzZSwiTGFzdEtub3duVmlzaWJpbGl0eVN0YXRlIjpmYWxzZX0sIklzVmlzaWJsZSI6dHJ1ZSwiUGFyZW50U3R5bGUiOm51bGx9LCJJbmRleCI6MCwiU21hcnREdXJhdGlvbkFjdGl2YXRlZCI6ZmFsc2UsIkRhdGVGb3JtYXQiOnsiJHJlZiI6IjIwOSJ9LCJXZWVrTnVtYmVyaW5nIjp7IiRpZCI6IjIxMSIsIkZvcm1hdCI6MCwiSXNWaXNpYmxlIjpmYWxzZSwiTGFzdEtub3duVmlzaWJpbGl0eVN0YXRlIjpmYWxzZX0sIklkIjoiMjJkMGJkMjYtZDQ4Yy00YjEyLTgxZjAtNTIwMzIyYzNlNzhjIiwiSW1wb3J0SWQiOm51bGwsIlRpdGxlIjoi6ZiF6K+744CK5pel5pys5rWB44CA5Lya56S+5ZOh44Gu5bi46K2Y44Go56S85YSA44CL5Y+K5YaZ6K+75ZCO5oSfIiwiTm90ZSI6bnVsbCwiSHlwZXJsaW5rIjp7IiRpZCI6IjIxMiIsIkFkZHJlc3MiOm51bGwsIlN1YkFkZHJlc3MiOm51bGx9LCJJc0NoYW5nZWQiOmZhbHNlLCJJc05ldyI6ZmFsc2V9LHsiJGlkIjoiMjEzIiwiR3JvdXBOYW1lIjpudWxsLCJTdGFydERhdGUiOiIyMDIxLTA1LTEwVDAwOjAwOjAwWiIsIkVuZERhdGUiOiIyMDIxLTA1LTE0VDIzOjU5OjAwWiIsIlBlcmNlbnRhZ2VDb21wbGV0ZSI6bnVsbCwiU3R5bGUiOnsiJGlkIjoiMjE0IiwiU2hhcGUiOjIsIlNoYXBlVGhpY2tuZXNzIjowLCJEdXJhdGlvbkZvcm1hdCI6MCwiSW5jbHVkZU5vbldvcmtpbmdEYXlzSW5EdXJhdGlvbiI6ZmFsc2UsIlBlcmNlbnRhZ2VDb21wbGV0ZVN0eWxlIjp7IiRpZCI6IjIxNSIsIkZvbnRTZXR0aW5ncyI6eyIkaWQiOiIyMTY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nsiJGlkIjoiMjE5IiwiQ29sb3IiOnsiJGlkIjoiMjIwIiwiQSI6ODksIlIiOjAsIkciOjAsIkIiOjB9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GlkIjoiMjI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I2IiwiVG9wIjowLjAsIkxlZnQiOjAuMCwiUmlnaHQiOjAuMCwiQm90dG9tIjowLjB9LCJQYWRkaW5nIjp7IiRpZCI6IjIyNyIsIlRvcCI6MC4wLCJMZWZ0IjowLjAsIlJpZ2h0IjowLjAsIkJvdHRvbSI6MC4wfSwiQmFja2dyb3VuZCI6eyIkaWQiOiIyMjgiLCJDb2xvciI6eyIkcmVmIjoiMjIwIn19LCJJc1Zpc2libGUiOnRydWUsIldpZHRoIjowLjAsIkhlaWdodCI6MC4wLCJCb3JkZXJTdHlsZSI6eyIkaWQiOiIyMjkiLCJMaW5lQ29sb3IiOm51bGwsIkxpbmVXZWlnaHQiOjAuMCwiTGluZVR5cGUiOjAsIlBhcmVudFN0eWxlIjpudWxsfSwiUGFyZW50U3R5bGUiOm51bGx9LCJIb3Jpem9udGFsQ29ubmVjdG9yU3R5bGUiOnsiJGlkIjoiMjMwIiwiTGluZUNvbG9yIjp7IiRpZCI6IjIzMSIsIiR0eXBlIjoiTkxSRS5Db21tb24uRG9tLlNvbGlkQ29sb3JCcnVzaCwgTkxSRS5Db21tb24iLCJDb2xvciI6eyIkaWQiOiIyMzIiLCJBIjoyNTUsIlIiOjIwNCwiRyI6MjA0LCJCIjoyMDR9fSwiTGluZVdlaWdodCI6MS4wLCJMaW5lVHlwZSI6MCwiUGFyZW50U3R5bGUiOm51bGx9LCJWZXJ0aWNhbENvbm5lY3RvclN0eWxlIjp7IiRpZCI6IjIzMyIsIkxpbmVDb2xvciI6eyIkaWQiOiIyMzQiLCIkdHlwZSI6Ik5MUkUuQ29tbW9uLkRvbS5Tb2xpZENvbG9yQnJ1c2gsIE5MUkUuQ29tbW9uIiwiQ29sb3IiOnsiJGlkIjoiMjM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M2IiwiTWFyZ2luIjp7IiRpZCI6IjIzNyIsIlRvcCI6MC4wLCJMZWZ0Ijo0LjAsIlJpZ2h0Ijo0LjAsIkJvdHRvbSI6MC4wfSwiUGFkZGluZyI6eyIkaWQiOiIyMzgiLCJUb3AiOjAuMCwiTGVmdCI6MC4wLCJSaWdodCI6MC4wLCJCb3R0b20iOjAuMH0sIkJhY2tncm91bmQiOnsiJGlkIjoiMjM5IiwiQ29sb3IiOnsiJGlkIjoiMjQwIiwiQSI6MjU1LCJSIjoxNTAsIkciOjIxNCwiQiI6NjZ9fSwiSXNWaXNpYmxlIjp0cnVlLCJXaWR0aCI6MC4wLCJIZWlnaHQiOjEwLjAsIkJvcmRlclN0eWxlIjp7IiRpZCI6IjI0MSIsIkxpbmVDb2xvciI6eyIkaWQiOiIyNDIiLCIkdHlwZSI6Ik5MUkUuQ29tbW9uLkRvbS5Tb2xpZENvbG9yQnJ1c2gsIE5MUkUuQ29tbW9uIiwiQ29sb3IiOnsiJGlkIjoiMjQzIiwiQSI6MjU1LCJSIjoyNTUsIkciOjAsIkIiOjB9fSwiTGluZVdlaWdodCI6MC4wLCJMaW5lVHlwZSI6MCwiUGFyZW50U3R5bGUiOm51bGx9LCJQYXJlbnRTdHlsZSI6bnVsbH0sIlRpdGxlU3R5bGUiOnsiJGlkIjoiMjQ0IiwiRm9udFNldHRpbmdzIjp7IiRpZCI6IjI0NSIsIkZvbnRTaXplIjoxMSwiRm9udE5hbWUiOiJDYWxpYnJpIiwiSXNCb2xkIjp0cnVlLCJJc0l0YWxpYyI6ZmFsc2UsIklzVW5kZXJsaW5lZCI6ZmFsc2UsIlBhcmVudFN0eWxlIjpudWxsfSwiQXV0b1NpemUiOjAsIkZvcmVncm91bmQiOnsiJGlkIjoiMjQ2IiwiQ29sb3IiOnsiJGlkIjoiMjQ3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I0OCIsIlRvcCI6MC4wLCJMZWZ0IjowLjAsIlJpZ2h0IjowLjAsIkJvdHRvbSI6MC4wfSwiUGFkZGluZyI6eyIkaWQiOiIyNDkiLCJUb3AiOjAuMCwiTGVmdCI6MC4wLCJSaWdodCI6MC4wLCJCb3R0b20iOjAuMH0sIkJhY2tncm91bmQiOnsiJGlkIjoiMjUwIiwiQ29sb3IiOnsiJGlkIjoiMjUxIiwiQSI6MCwiUiI6MjU1LCJHIjoyNTUsIkIiOjI1NX19LCJJc1Zpc2libGUiOnRydWUsIldpZHRoIjowLjAsIkhlaWdodCI6MC4wLCJCb3JkZXJTdHlsZSI6eyIkaWQiOiIyNTIiLCJMaW5lQ29sb3IiOm51bGwsIkxpbmVXZWlnaHQiOjAuMCwiTGluZVR5cGUiOjAsIlBhcmVudFN0eWxlIjpudWxsfSwiUGFyZW50U3R5bGUiOm51bGx9LCJEYXRlU3R5bGUiOnsiJGlkIjoiMjUzIiwiRm9udFNldHRpbmdzIjp7IiRpZCI6IjI1NCIsIkZvbnRTaXplIjoxMCwiRm9udE5hbWUiOiJDYWxpYnJpIiwiSXNCb2xkIjpmYWxzZSwiSXNJdGFsaWMiOmZhbHNlLCJJc1VuZGVybGluZWQiOmZhbHNlLCJQYXJlbnRTdHlsZSI6bnVsbH0sIkF1dG9TaXplIjowLCJGb3JlZ3JvdW5kIjp7IiRpZCI6IjI1NSIsIkNvbG9yIjp7IiRpZCI6IjI1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U3IiwiVG9wIjowLjAsIkxlZnQiOjAuMCwiUmlnaHQiOjAuMCwiQm90dG9tIjowLjB9LCJQYWRkaW5nIjp7IiRpZCI6IjI1OCIsIlRvcCI6MC4wLCJMZWZ0IjowLjAsIlJpZ2h0IjowLjAsIkJvdHRvbSI6MC4wfSwiQmFja2dyb3VuZCI6eyIkaWQiOiIyNTkiLCJDb2xvciI6eyIkaWQiOiIyNjAiLCJBIjowLCJSIjoyNTUsIkciOjI1NSwiQiI6MjU1fX0sIklzVmlzaWJsZSI6dHJ1ZSwiV2lkdGgiOjAuMCwiSGVpZ2h0IjowLjAsIkJvcmRlclN0eWxlIjp7IiRpZCI6IjI2MSIsIkxpbmVDb2xvciI6bnVsbCwiTGluZVdlaWdodCI6MC4wLCJMaW5lVHlwZSI6MCwiUGFyZW50U3R5bGUiOm51bGx9LCJQYXJlbnRTdHlsZSI6bnVsbH0sIkRhdGVGb3JtYXQiOnsiJGlkIjoiMj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MyIsIkZvcm1hdCI6MCwiSXNWaXNpYmxlIjpmYWxzZSwiTGFzdEtub3duVmlzaWJpbGl0eVN0YXRlIjpmYWxzZX0sIklzVmlzaWJsZSI6dHJ1ZSwiUGFyZW50U3R5bGUiOm51bGx9LCJJbmRleCI6MSwiU21hcnREdXJhdGlvbkFjdGl2YXRlZCI6ZmFsc2UsIkRhdGVGb3JtYXQiOnsiJHJlZiI6IjI2MiJ9LCJXZWVrTnVtYmVyaW5nIjp7IiRpZCI6IjI2NCIsIkZvcm1hdCI6MCwiSXNWaXNpYmxlIjpmYWxzZSwiTGFzdEtub3duVmlzaWJpbGl0eVN0YXRlIjpmYWxzZX0sIklkIjoiZGMyNTM1NmYtMWIyOC00ODk4LWJlYmQtZmExZTlhYWQyYTZiIiwiSW1wb3J0SWQiOm51bGwsIlRpdGxlIjoiTGludXggT1PkuI5Eb2NrZXLlrabkuaAiLCJOb3RlIjpudWxsLCJIeXBlcmxpbmsiOnsiJGlkIjoiMjY1IiwiQWRkcmVzcyI6bnVsbCwiU3ViQWRkcmVzcyI6bnVsbH0sIklzQ2hhbmdlZCI6ZmFsc2UsIklzTmV3IjpmYWxzZX0seyIkaWQiOiIyNjYiLCJHcm91cE5hbWUiOm51bGwsIlN0YXJ0RGF0ZSI6IjIwMjEtMDUtMTFUMDA6MDA6MDBaIiwiRW5kRGF0ZSI6IjIwMjEtMDUtMTRUMjM6NTk6MDBaIiwiUGVyY2VudGFnZUNvbXBsZXRlIjpudWxsLCJTdHlsZSI6eyIkaWQiOiIyNjciLCJTaGFwZSI6MSwiU2hhcGVUaGlja25lc3MiOjA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3MCIsIkxpbmVDb2xvciI6bnVsbCwiTGluZVdlaWdodCI6MC4wLCJMaW5lVHlwZSI6MCwiUGFyZW50U3R5bGUiOm51bGx9LCJQYXJlbnRTdHlsZSI6bnVsbH0sIkR1cmF0aW9uU3R5bGUiOnsiJGlkIjoiMjcxIiwiRm9udFNldHRpbmdzIjp7IiRpZCI6IjI3M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3MyIsIkxpbmVDb2xvciI6bnVsbCwiTGluZVdlaWdodCI6MC4wLCJMaW5lVHlwZSI6MCwiUGFyZW50U3R5bGUiOm51bGx9LCJQYXJlbnRTdHlsZSI6bnVsbH0sIkhvcml6b250YWxDb25uZWN0b3JTdHlsZSI6eyIkaWQiOiIyNzQiLCJMaW5lQ29sb3IiOnsiJHJlZiI6IjEyOCJ9LCJMaW5lV2VpZ2h0IjoxLjAsIkxpbmVUeXBlIjowLCJQYXJlbnRTdHlsZSI6bnVsbH0sIlZlcnRpY2FsQ29ubmVjdG9yU3R5bGUiOnsiJGlkIjoiMjc1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NzYiLCJNYXJnaW4iOnsiJHJlZiI6IjEzNCJ9LCJQYWRkaW5nIjp7IiRyZWYiOiIxMzUifSwiQmFja2dyb3VuZCI6eyIkaWQiOiIyNzciLCJDb2xvciI6eyIkaWQiOiIyNzgiLCJBIjoyNTUsIlIiOjkxLCJHIjoxNTUsIkIiOjIxM319LCJJc1Zpc2libGUiOnRydWUsIldpZHRoIjowLjAsIkhlaWdodCI6MTAuMCwiQm9yZGVyU3R5bGUiOnsiJGlkIjoiMjc5IiwiTGluZUNvbG9yIjp7IiRpZCI6IjI4MCIsIiR0eXBlIjoiTkxSRS5Db21tb24uRG9tLlNvbGlkQ29sb3JCcnVzaCwgTkxSRS5Db21tb24iLCJDb2xvciI6eyIkaWQiOiIyODEiLCJBIjoyNTUsIlIiOjI1NSwiRyI6MCwiQiI6MH19LCJMaW5lV2VpZ2h0IjowLjAsIkxpbmVUeXBlIjowLCJQYXJlbnRTdHlsZSI6bnVsbH0sIlBhcmVudFN0eWxlIjpudWxsfSwiVGl0bGVTdHlsZSI6eyIkaWQiOiIyODIiLCJGb250U2V0dGluZ3MiOnsiJGlkIjoiMjgzIiwiRm9udFNpemUiOjExLCJGb250TmFtZSI6IkNhbGlicmkiLCJJc0JvbGQiOnRydWUsIklzSXRhbGljIjpmYWxzZSwiSXNVbmRlcmxpbmVkIjpmYWxzZSwiUGFyZW50U3R5bGUiOm51bGx9LCJBdXRvU2l6ZSI6MCwiRm9yZWdyb3VuZCI6eyIkaWQiOiIyODQiLCJDb2xvciI6eyIkaWQiOiIyOD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yODYiLCJDb2xvciI6eyIkaWQiOiIyODciLCJBIjowLCJSIjoyNTUsIkciOjI1NSwiQiI6MjU1fX0sIklzVmlzaWJsZSI6dHJ1ZSwiV2lkdGgiOjAuMCwiSGVpZ2h0IjowLjAsIkJvcmRlclN0eWxlIjp7IiRpZCI6IjI4OCIsIkxpbmVDb2xvciI6bnVsbCwiTGluZVdlaWdodCI6MC4wLCJMaW5lVHlwZSI6MCwiUGFyZW50U3R5bGUiOm51bGx9LCJQYXJlbnRTdHlsZSI6bnVsbH0sIkRh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I5MyIsIkNvbG9yIjp7IiRpZCI6IjI5NCIsIkEiOjAsIlIiOjI1NSwiRyI6MjU1LCJCIjoyNTV9fSwiSXNWaXNpYmxlIjp0cnVlLCJXaWR0aCI6MC4wLCJIZWlnaHQiOjAuMCwiQm9yZGVyU3R5bGUiOnsiJGlkIjoiMjk1IiwiTGluZUNvbG9yIjpudWxsLCJMaW5lV2VpZ2h0IjowLjAsIkxpbmVUeXBlIjowLCJQYXJlbnRTdHlsZSI6bnVsbH0sIlBhcmVudFN0eWxlIjpudWxsfSwiRGF0ZUZvcm1hdCI6eyIkaWQiOiIy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k3IiwiRm9ybWF0IjowLCJJc1Zpc2libGUiOmZhbHNlLCJMYXN0S25vd25WaXNpYmlsaXR5U3RhdGUiOmZhbHNlfSwiSXNWaXNpYmxlIjp0cnVlLCJQYXJlbnRTdHlsZSI6bnVsbH0sIkluZGV4IjoyLCJTbWFydER1cmF0aW9uQWN0aXZhdGVkIjpmYWxzZSwiRGF0ZUZvcm1hdCI6eyIkcmVmIjoiMjk2In0sIldlZWtOdW1iZXJpbmciOnsiJGlkIjoiMjk4IiwiRm9ybWF0IjowLCJJc1Zpc2libGUiOmZhbHNlLCJMYXN0S25vd25WaXNpYmlsaXR5U3RhdGUiOmZhbHNlfSwiSWQiOiI0ZDEyODEyMC00M2Y4LTQ2MmMtODAzYS0wMTcyZDQ0MTE0OTIiLCJJbXBvcnRJZCI6bnVsbCwiVGl0bGUiOiJFaWRldGljIDNEIExTVE3orrrmlofpmIXor7vlj4pPcHRpY2FsIEZsb3flpI3njrAiLCJOb3RlIjpudWxsLCJIeXBlcmxpbmsiOnsiJGlkIjoiMjk5IiwiQWRkcmVzcyI6bnVsbCwiU3ViQWRkcmVzcyI6bnVsbH0sIklzQ2hhbmdlZCI6ZmFsc2UsIklzTmV3IjpmYWxzZX0seyIkaWQiOiIzMDAiLCJHcm91cE5hbWUiOm51bGwsIlN0YXJ0RGF0ZSI6IjIwMjEtMDUtMTdUMDA6MDA6MDBaIiwiRW5kRGF0ZSI6IjIwMjEtMDUtMjFUMjM6NTk6MDBaIiwiUGVyY2VudGFnZUNvbXBsZXRlIjpudWxsLCJTdHlsZSI6eyIkaWQiOiIzMDEiLCJTaGFwZSI6MSwiU2hhcGVUaGlja25lc3MiOjA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NCIsIkxpbmVDb2xvciI6bnVsbCwiTGluZVdlaWdodCI6MC4wLCJMaW5lVHlwZSI6MCwiUGFyZW50U3R5bGUiOm51bGx9LCJQYXJlbnRTdHlsZSI6bnVsbH0sIkR1cmF0aW9uU3R5bGUiOnsiJGlkIjoiMzA1IiwiRm9udFNldHRpbmdzIjp7IiRpZCI6IjMw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wNyIsIkxpbmVDb2xvciI6bnVsbCwiTGluZVdlaWdodCI6MC4wLCJMaW5lVHlwZSI6MCwiUGFyZW50U3R5bGUiOm51bGx9LCJQYXJlbnRTdHlsZSI6bnVsbH0sIkhvcml6b250YWxDb25uZWN0b3JTdHlsZSI6eyIkaWQiOiIzMDgiLCJMaW5lQ29sb3IiOnsiJHJlZiI6IjEyOCJ9LCJMaW5lV2VpZ2h0IjoxLjAsIkxpbmVUeXBlIjowLCJQYXJlbnRTdHlsZSI6bnVsbH0sIlZlcnRpY2FsQ29ubmVjdG9yU3R5bGUiOnsiJGlkIjoiMzA5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MTAiLCJNYXJnaW4iOnsiJHJlZiI6IjEzNCJ9LCJQYWRkaW5nIjp7IiRyZWYiOiIxMzUifSwiQmFja2dyb3VuZCI6eyIkaWQiOiIzMTEiLCJDb2xvciI6eyIkaWQiOiIzMTIiLCJBIjoyNTUsIlIiOjE2NSwiRyI6MTY1LCJCIjoxNjV9fSwiSXNWaXNpYmxlIjp0cnVlLCJXaWR0aCI6MC4wLCJIZWlnaHQiOjEwLjAsIkJvcmRlclN0eWxlIjp7IiRpZCI6IjMxMyIsIkxpbmVDb2xvciI6eyIkaWQiOiIzMTQiLCIkdHlwZSI6Ik5MUkUuQ29tbW9uLkRvbS5Tb2xpZENvbG9yQnJ1c2gsIE5MUkUuQ29tbW9uIiwiQ29sb3IiOnsiJGlkIjoiMzE1IiwiQSI6MjU1LCJSIjoyNTUsIkciOjAsIkIiOjB9fSwiTGluZVdlaWdodCI6MC4wLCJMaW5lVHlwZSI6MCwiUGFyZW50U3R5bGUiOm51bGx9LCJQYXJlbnRTdHlsZSI6bnVsbH0sIlRpdGxlU3R5bGUiOnsiJGlkIjoiMzE2IiwiRm9udFNldHRpbmdzIjp7IiRpZCI6IjMxNyIsIkZvbnRTaXplIjoxMSwiRm9udE5hbWUiOiJDYWxpYnJpIiwiSXNCb2xkIjp0cnVlLCJJc0l0YWxpYyI6ZmFsc2UsIklzVW5kZXJsaW5lZCI6ZmFsc2UsIlBhcmVudFN0eWxlIjpudWxsfSwiQXV0b1NpemUiOjAsIkZvcmVncm91bmQiOnsiJGlkIjoiMzE4IiwiQ29sb3IiOnsiJGlkIjoiMzE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MzIwIiwiQ29sb3IiOnsiJGlkIjoiMzIxIiwiQSI6MCwiUiI6MjU1LCJHIjoyNTUsIkIiOjI1NX19LCJJc1Zpc2libGUiOnRydWUsIldpZHRoIjowLjAsIkhlaWdodCI6MC4wLCJCb3JkZXJTdHlsZSI6eyIkaWQiOiIzMjIiLCJMaW5lQ29sb3IiOm51bGwsIkxpbmVXZWlnaHQiOjAuMCwiTGluZVR5cGUiOjAsIlBhcmVudFN0eWxlIjpudWxsfSwiUGFyZW50U3R5bGUiOm51bGx9LCJEYXRlU3R5bGUiOnsiJGlkIjoiMzIzIiwiRm9udFNldHRpbmdzIjp7IiRpZCI6IjMyNCIsIkZvbnRTaXplIjoxMCwiRm9udE5hbWUiOiJDYWxpYnJpIiwiSXNCb2xkIjpmYWxzZSwiSXNJdGFsaWMiOmZhbHNlLCJJc1VuZGVybGluZWQiOmZhbHNlLCJQYXJlbnRTdHlsZSI6bnVsbH0sIkF1dG9TaXplIjowLCJGb3JlZ3JvdW5kIjp7IiRpZCI6IjMyNSIsIkNvbG9yIjp7IiRpZCI6IjM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zMjciLCJDb2xvciI6eyIkaWQiOiIzMjgiLCJBIjowLCJSIjoyNTUsIkciOjI1NSwiQiI6MjU1fX0sIklzVmlzaWJsZSI6dHJ1ZSwiV2lkdGgiOjAuMCwiSGVpZ2h0IjowLjAsIkJvcmRlclN0eWxlIjp7IiRpZCI6IjMyOSIsIkxpbmVDb2xvciI6bnVsbCwiTGluZVdlaWdodCI6MC4wLCJMaW5lVHlwZSI6MCwiUGFyZW50U3R5bGUiOm51bGx9LCJQYXJlbnRTdHlsZSI6bnVsbH0sIkRhdGVGb3JtYXQiOnsiJGlkIjoiMz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SIsIkZvcm1hdCI6MCwiSXNWaXNpYmxlIjpmYWxzZSwiTGFzdEtub3duVmlzaWJpbGl0eVN0YXRlIjpmYWxzZX0sIklzVmlzaWJsZSI6dHJ1ZSwiUGFyZW50U3R5bGUiOm51bGx9LCJJbmRleCI6MywiU21hcnREdXJhdGlvbkFjdGl2YXRlZCI6ZmFsc2UsIkRhdGVGb3JtYXQiOnsiJHJlZiI6IjMzMCJ9LCJXZWVrTnVtYmVyaW5nIjp7IiRpZCI6IjMzMiIsIkZvcm1hdCI6MCwiSXNWaXNpYmxlIjpmYWxzZSwiTGFzdEtub3duVmlzaWJpbGl0eVN0YXRlIjpmYWxzZX0sIklkIjoiYTM2YTkwMjEtMzY0OC00MGVkLWE5ZjctMDNhYzg1MGMyMmIyIiwiSW1wb3J0SWQiOm51bGwsIlRpdGxlIjoiUFAtWU9MT+S4jllPTE9WNOino+aekOWwneivlSIsIk5vdGUiOm51bGwsIkh5cGVybGluayI6eyIkaWQiOiIzMzMiLCJBZGRyZXNzIjpudWxsLCJTdWJBZGRyZXNzIjpudWxsfSwiSXNDaGFuZ2VkIjpmYWxzZSwiSXNOZXciOmZhbHNlfSx7IiRpZCI6IjMzNCIsIkdyb3VwTmFtZSI6bnVsbCwiU3RhcnREYXRlIjoiMjAyMS0wNS0yNFQwMDowMDowMFoiLCJFbmREYXRlIjoiMjAyMS0wNS0yOFQyMzo1OTowMFoiLCJQZXJjZW50YWdlQ29tcGxldGUiOm51bGwsIlN0eWxlIjp7IiRpZCI6IjMzNSIsIlNoYXBlIjoxLCJTaGFwZVRoaWNrbmVzcyI6MCwiRHVyYXRpb25Gb3JtYXQiOjAsIkluY2x1ZGVOb25Xb3JraW5nRGF5c0luRHVyYXRpb24iOmZhbHNlLCJQZXJjZW50YWdlQ29tcGxldGVTdHlsZSI6eyIkaWQiOiIzMzYiLCJGb250U2V0dGluZ3MiOnsiJGlkIjoiMzM3IiwiRm9udFNpemUiOjEwLCJGb250TmFtZSI6IkNhbGlicmkiLCJJc0JvbGQiOmZhbHNlLCJJc0l0YWxpYyI6ZmFsc2UsIklzVW5kZXJsaW5lZCI6ZmFsc2UsIlBhcmVudFN0eWxlIjpudWxsfSwiQXV0b1NpemUiOjAsIkZvcmVncm91bmQiOnsiJHJlZiI6IjExNSJ9LCJNYXhXaWR0aCI6MjA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4IiwiTGluZUNvbG9yIjpudWxsLCJMaW5lV2VpZ2h0IjowLjAsIkxpbmVUeXBlIjowLCJQYXJlbnRTdHlsZSI6bnVsbH0sIlBhcmVudFN0eWxlIjpudWxsfSwiRHVyYXRpb25TdHlsZSI6eyIkaWQiOiIzMzkiLCJGb250U2V0dGluZ3MiOnsiJGlkIjoiMzQw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xIiwiTGluZUNvbG9yIjpudWxsLCJMaW5lV2VpZ2h0IjowLjAsIkxpbmVUeXBlIjowLCJQYXJlbnRTdHlsZSI6bnVsbH0sIlBhcmVudFN0eWxlIjpudWxsfSwiSG9yaXpvbnRhbENvbm5lY3RvclN0eWxlIjp7IiRpZCI6IjM0MiIsIkxpbmVDb2xvciI6eyIkcmVmIjoiMTI4In0sIkxpbmVXZWlnaHQiOjEuMCwiTGluZVR5cGUiOjAsIlBhcmVudFN0eWxlIjpudWxsfSwiVmVydGljYWxDb25uZWN0b3JTdHlsZSI6eyIkaWQiOiIzNDMiLCJMaW5lQ29sb3IiOnsiJHJlZiI6IjEz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NCIsIk1hcmdpbiI6eyIkcmVmIjoiMTM0In0sIlBhZGRpbmciOnsiJHJlZiI6IjEzNSJ9LCJCYWNrZ3JvdW5kIjp7IiRpZCI6IjM0NSIsIkNvbG9yIjp7IiRpZCI6IjM0NiIsIkEiOjI1NSwiUiI6OTEsIkciOjE1NSwiQiI6MjEzfX0sIklzVmlzaWJsZSI6dHJ1ZSwiV2lkdGgiOjAuMCwiSGVpZ2h0IjoxMC4wLCJCb3JkZXJTdHlsZSI6eyIkaWQiOiIzNDciLCJMaW5lQ29sb3IiOnsiJHJlZiI6IjI4MCJ9LCJMaW5lV2VpZ2h0IjowLjAsIkxpbmVUeXBlIjowLCJQYXJlbnRTdHlsZSI6bnVsbH0sIlBhcmVudFN0eWxlIjpudWxsfSwiVGl0bGVTdHlsZSI6eyIkaWQiOiIzNDgiLCJGb250U2V0dGluZ3MiOnsiJGlkIjoiMzQ5IiwiRm9udFNpemUiOjExLCJGb250TmFtZSI6IkNhbGlicmkiLCJJc0JvbGQiOnRydWUsIklzSXRhbGljIjpmYWxzZSwiSXNVbmRlcmxpbmVkIjpmYWxzZSwiUGFyZW50U3R5bGUiOm51bGx9LCJBdXRvU2l6ZSI6MCwiRm9yZWdyb3VuZCI6eyIkaWQiOiIzNTAiLCJDb2xvciI6eyIkaWQiOiIzNTE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zNTIiLCJDb2xvciI6eyIkaWQiOiIzNTMiLCJBIjowLCJSIjoyNTUsIkciOjI1NSwiQiI6MjU1fX0sIklzVmlzaWJsZSI6dHJ1ZSwiV2lkdGgiOjAuMCwiSGVpZ2h0IjowLjAsIkJvcmRlclN0eWxlIjp7IiRpZCI6IjM1NCIsIkxpbmVDb2xvciI6bnVsbCwiTGluZVdlaWdodCI6MC4wLCJMaW5lVHlwZSI6MCwiUGFyZW50U3R5bGUiOm51bGx9LCJQYXJlbnRTdHlsZSI6bnVsbH0sIkRhdGVTdHlsZSI6eyIkaWQiOiIzNTUiLCJGb250U2V0dGluZ3MiOnsiJGlkIjoiMzU2IiwiRm9udFNpemUiOjEwLCJGb250TmFtZSI6IkNhbGlicmkiLCJJc0JvbGQiOmZhbHNlLCJJc0l0YWxpYyI6ZmFsc2UsIklzVW5kZXJsaW5lZCI6ZmFsc2UsIlBhcmVudFN0eWxlIjpudWxsfSwiQXV0b1NpemUiOjAsIkZvcmVncm91bmQiOnsiJGlkIjoiMzU3IiwiQ29sb3IiOnsiJGlkIjoiMzU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M1OSIsIkNvbG9yIjp7IiRpZCI6IjM2MCIsIkEiOjAsIlIiOjI1NSwiRyI6MjU1LCJCIjoyNTV9fSwiSXNWaXNpYmxlIjp0cnVlLCJXaWR0aCI6MC4wLCJIZWlnaHQiOjAuMCwiQm9yZGVyU3R5bGUiOnsiJGlkIjoiMzYxIiwiTGluZUNvbG9yIjpudWxsLCJMaW5lV2VpZ2h0IjowLjAsIkxpbmVUeXBlIjowLCJQYXJlbnRTdHlsZSI6bnVsbH0sIlBhcmVudFN0eWxlIjpudWxsfSwiRGF0ZUZvcm1hdCI6eyIkcmVmIjoiMjk2In0sIldlZWtOdW1iZXJpbmciOnsiJGlkIjoiMzYyIiwiRm9ybWF0IjowLCJJc1Zpc2libGUiOmZhbHNlLCJMYXN0S25vd25WaXNpYmlsaXR5U3RhdGUiOmZhbHNlfSwiSXNWaXNpYmxlIjp0cnVlLCJQYXJlbnRTdHlsZSI6bnVsbH0sIkluZGV4Ijo0LCJTbWFydER1cmF0aW9uQWN0aXZhdGVkIjpmYWxzZSwiRGF0ZUZvcm1hdCI6eyIkcmVmIjoiMjk2In0sIldlZWtOdW1iZXJpbmciOnsiJGlkIjoiMzYzIiwiRm9ybWF0IjowLCJJc1Zpc2libGUiOmZhbHNlLCJMYXN0S25vd25WaXNpYmlsaXR5U3RhdGUiOmZhbHNlfSwiSWQiOiIyMmI0ZjU5Mi1jNjJiLTQ5ZTktOGZjNC00YTQ0MWQ4NTJjZTciLCJJbXBvcnRJZCI6bnVsbCwiVGl0bGUiOiJZT0xPVjXosIPor5XkuI7orq3nu4MiLCJOb3RlIjpudWxsLCJIeXBlcmxpbmsiOnsiJGlkIjoiMzY0IiwiQWRkcmVzcyI6bnVsbCwiU3ViQWRkcmVzcyI6bnVsbH0sIklzQ2hhbmdlZCI6ZmFsc2UsIklzTmV3IjpmYWxzZX0seyIkaWQiOiIzNjUiLCJHcm91cE5hbWUiOm51bGwsIlN0YXJ0RGF0ZSI6IjIwMjEtMDUtMzFUMDA6MDA6MDBaIiwiRW5kRGF0ZSI6IjIwMjEtMDYtMDRUMjM6NTk6MDBaIiwiUGVyY2VudGFnZUNvbXBsZXRlIjpudWxsLCJTdHlsZSI6eyIkaWQiOiIzNjYiLCJTaGFwZSI6MSwiU2hhcGVUaGlja25lc3MiOjAsIkR1cmF0aW9uRm9ybWF0IjowLCJJbmNsdWRlTm9uV29ya2luZ0RheXNJbkR1cmF0aW9uIjpmYWxzZSwiUGVyY2VudGFnZUNvbXBsZXRlU3R5bGUiOnsiJGlkIjoiMzY3IiwiRm9udFNldHRpbmdzIjp7IiRpZCI6IjM2OC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2OSIsIkxpbmVDb2xvciI6bnVsbCwiTGluZVdlaWdodCI6MC4wLCJMaW5lVHlwZSI6MCwiUGFyZW50U3R5bGUiOm51bGx9LCJQYXJlbnRTdHlsZSI6bnVsbH0sIkR1cmF0aW9uU3R5bGUiOnsiJGlkIjoiMzcwIiwiRm9udFNldHRpbmdzIjp7IiRpZCI6IjM3MS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MiIsIkxpbmVDb2xvciI6bnVsbCwiTGluZVdlaWdodCI6MC4wLCJMaW5lVHlwZSI6MCwiUGFyZW50U3R5bGUiOm51bGx9LCJQYXJlbnRTdHlsZSI6bnVsbH0sIkhvcml6b250YWxDb25uZWN0b3JTdHlsZSI6eyIkaWQiOiIzNzMiLCJMaW5lQ29sb3IiOnsiJHJlZiI6IjEyOCJ9LCJMaW5lV2VpZ2h0IjoxLjAsIkxpbmVUeXBlIjowLCJQYXJlbnRTdHlsZSI6bnVsbH0sIlZlcnRpY2FsQ29ubmVjdG9yU3R5bGUiOnsiJGlkIjoiMzc0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zUiLCJNYXJnaW4iOnsiJHJlZiI6IjEzNCJ9LCJQYWRkaW5nIjp7IiRyZWYiOiIxMzUifSwiQmFja2dyb3VuZCI6eyIkaWQiOiIzNzYiLCJDb2xvciI6eyIkaWQiOiIzNzciLCJBIjoyNTUsIlIiOjkxLCJHIjoxNTUsIkIiOjIxM319LCJJc1Zpc2libGUiOnRydWUsIldpZHRoIjowLjAsIkhlaWdodCI6MTAuMCwiQm9yZGVyU3R5bGUiOnsiJGlkIjoiMzc4IiwiTGluZUNvbG9yIjp7IiRpZCI6IjM3OSIsIiR0eXBlIjoiTkxSRS5Db21tb24uRG9tLlNvbGlkQ29sb3JCcnVzaCwgTkxSRS5Db21tb24iLCJDb2xvciI6eyIkaWQiOiIzODAiLCJBIjoyNTUsIlIiOjI1NSwiRyI6MCwiQiI6MH19LCJMaW5lV2VpZ2h0IjowLjAsIkxpbmVUeXBlIjowLCJQYXJlbnRTdHlsZSI6bnVsbH0sIlBhcmVudFN0eWxlIjpudWxsfSwiVGl0bGVTdHlsZSI6eyIkaWQiOiIzODEiLCJGb250U2V0dGluZ3MiOnsiJGlkIjoiMzgyIiwiRm9udFNpemUiOjExLCJGb250TmFtZSI6IkNhbGlicmkiLCJJc0JvbGQiOnRydWUsIklzSXRhbGljIjpmYWxzZSwiSXNVbmRlcmxpbmVkIjpmYWxzZSwiUGFyZW50U3R5bGUiOm51bGx9LCJBdXRvU2l6ZSI6MCwiRm9yZWdyb3VuZCI6eyIkaWQiOiIzODMiLCJDb2xvciI6eyIkaWQiOiIzOD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zODUiLCJDb2xvciI6eyIkaWQiOiIzODYiLCJBIjowLCJSIjoyNTUsIkciOjI1NSwiQiI6MjU1fX0sIklzVmlzaWJsZSI6dHJ1ZSwiV2lkdGgiOjAuMCwiSGVpZ2h0IjowLjAsIkJvcmRlclN0eWxlIjp7IiRpZCI6IjM4NyIsIkxpbmVDb2xvciI6bnVsbCwiTGluZVdlaWdodCI6MC4wLCJMaW5lVHlwZSI6MCwiUGFyZW50U3R5bGUiOm51bGx9LCJQYXJlbnRTdHlsZSI6bnVsbH0sIkRhdGVTdHlsZSI6eyIkaWQiOiIzODgiLCJGb250U2V0dGluZ3MiOnsiJGlkIjoiMzg5IiwiRm9udFNpemUiOjEwLCJGb250TmFtZSI6IkNhbGlicmkiLCJJc0JvbGQiOmZhbHNlLCJJc0l0YWxpYyI6ZmFsc2UsIklzVW5kZXJsaW5lZCI6ZmFsc2UsIlBhcmVudFN0eWxlIjpudWxsfSwiQXV0b1NpemUiOjAsIkZvcmVncm91bmQiOnsiJGlkIjoiMzkwIiwiQ29sb3IiOnsiJGlkIjoiMzk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M5MiIsIkNvbG9yIjp7IiRpZCI6IjM5MyIsIkEiOjAsIlIiOjI1NSwiRyI6MjU1LCJCIjoyNTV9fSwiSXNWaXNpYmxlIjp0cnVlLCJXaWR0aCI6MC4wLCJIZWlnaHQiOjAuMCwiQm9yZGVyU3R5bGUiOnsiJGlkIjoiMzk0IiwiTGluZUNvbG9yIjpudWxsLCJMaW5lV2VpZ2h0IjowLjAsIkxpbmVUeXBlIjowLCJQYXJlbnRTdHlsZSI6bnVsbH0sIlBhcmVudFN0eWxlIjpudWxsfSwiRGF0ZUZvcm1hdCI6eyIkaWQiOiIzO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2IiwiRm9ybWF0IjowLCJJc1Zpc2libGUiOmZhbHNlLCJMYXN0S25vd25WaXNpYmlsaXR5U3RhdGUiOmZhbHNlfSwiSXNWaXNpYmxlIjp0cnVlLCJQYXJlbnRTdHlsZSI6bnVsbH0sIkluZGV4Ijo1LCJTbWFydER1cmF0aW9uQWN0aXZhdGVkIjpmYWxzZSwiRGF0ZUZvcm1hdCI6eyIkcmVmIjoiMzk1In0sIldlZWtOdW1iZXJpbmciOnsiJGlkIjoiMzk3IiwiRm9ybWF0IjowLCJJc1Zpc2libGUiOmZhbHNlLCJMYXN0S25vd25WaXNpYmlsaXR5U3RhdGUiOmZhbHNlfSwiSWQiOiI1NDVlOWNhMi1jYjhiLTQ1ZTYtOWViOC0yMTRmY2RiODlmNjEiLCJJbXBvcnRJZCI6bnVsbCwiVGl0bGUiOiJZT0xPVjVz5o6o55CGIiwiTm90ZSI6bnVsbCwiSHlwZXJsaW5rIjp7IiRpZCI6IjM5OCIsIkFkZHJlc3MiOm51bGwsIlN1YkFkZHJlc3MiOm51bGx9LCJJc0NoYW5nZWQiOmZhbHNlLCJJc05ldyI6ZmFsc2V9LHsiJGlkIjoiMzk5IiwiR3JvdXBOYW1lIjpudWxsLCJTdGFydERhdGUiOiIyMDIxLTA2LTA3VDAwOjAwOjAwWiIsIkVuZERhdGUiOiIyMDIxLTA2LTExVDIzOjU5OjAwWiIsIlBlcmNlbnRhZ2VDb21wbGV0ZSI6bnVsbCwiU3R5bGUiOnsiJGlkIjoiNDAwIiwiU2hhcGUiOjIsIlNoYXBlVGhpY2tuZXNzIjowLCJEdXJhdGlvbkZvcm1hdCI6MCwiSW5jbHVkZU5vbldvcmtpbmdEYXlzSW5EdXJhdGlvbiI6ZmFsc2UsIlBlcmNlbnRhZ2VDb21wbGV0ZVN0eWxlIjp7IiRpZCI6IjQwMSIsIkZvbnRTZXR0aW5ncyI6eyIkaWQiOiI0MDI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DMiLCJMaW5lQ29sb3IiOm51bGwsIkxpbmVXZWlnaHQiOjAuMCwiTGluZVR5cGUiOjAsIlBhcmVudFN0eWxlIjpudWxsfSwiUGFyZW50U3R5bGUiOm51bGx9LCJEdXJhdGlvblN0eWxlIjp7IiRpZCI6IjQwNCIsIkZvbnRTZXR0aW5ncyI6eyIkaWQiOiI0MDU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YiLCJMaW5lQ29sb3IiOm51bGwsIkxpbmVXZWlnaHQiOjAuMCwiTGluZVR5cGUiOjAsIlBhcmVudFN0eWxlIjpudWxsfSwiUGFyZW50U3R5bGUiOm51bGx9LCJIb3Jpem9udGFsQ29ubmVjdG9yU3R5bGUiOnsiJGlkIjoiNDA3IiwiTGluZUNvbG9yIjp7IiRyZWYiOiIxMjgifSwiTGluZVdlaWdodCI6MS4wLCJMaW5lVHlwZSI6MCwiUGFyZW50U3R5bGUiOm51bGx9LCJWZXJ0aWNhbENvbm5lY3RvclN0eWxlIjp7IiRpZCI6IjQwOC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A5IiwiTWFyZ2luIjp7IiRyZWYiOiIxMzQifSwiUGFkZGluZyI6eyIkcmVmIjoiMTM1In0sIkJhY2tncm91bmQiOnsiJGlkIjoiNDEwIiwiQ29sb3IiOnsiJGlkIjoiNDExIiwiQSI6MjU1LCJSIjoxNTAsIkciOjIxNCwiQiI6NjZ9fSwiSXNWaXNpYmxlIjp0cnVlLCJXaWR0aCI6MC4wLCJIZWlnaHQiOjEwLjAsIkJvcmRlclN0eWxlIjp7IiRpZCI6IjQxMiIsIkxpbmVDb2xvciI6eyIkcmVmIjoiMzc5In0sIkxpbmVXZWlnaHQiOjAuMCwiTGluZVR5cGUiOjAsIlBhcmVudFN0eWxlIjpudWxsfSwiUGFyZW50U3R5bGUiOm51bGx9LCJUaXRsZVN0eWxlIjp7IiRpZCI6IjQxMyIsIkZvbnRTZXR0aW5ncyI6eyIkaWQiOiI0MTQiLCJGb250U2l6ZSI6MTEsIkZvbnROYW1lIjoiQ2FsaWJyaSIsIklzQm9sZCI6dHJ1ZSwiSXNJdGFsaWMiOmZhbHNlLCJJc1VuZGVybGluZWQiOmZhbHNlLCJQYXJlbnRTdHlsZSI6bnVsbH0sIkF1dG9TaXplIjowLCJGb3JlZ3JvdW5kIjp7IiRpZCI6IjQxNSIsIkNvbG9yIjp7IiRpZCI6IjQx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Q1In0sIlBhZGRpbmciOnsiJHJlZiI6IjE0NiJ9LCJCYWNrZ3JvdW5kIjp7IiRpZCI6IjQxNyIsIkNvbG9yIjp7IiRpZCI6IjQxOCIsIkEiOjAsIlIiOjI1NSwiRyI6MjU1LCJCIjoyNTV9fSwiSXNWaXNpYmxlIjp0cnVlLCJXaWR0aCI6MC4wLCJIZWlnaHQiOjAuMCwiQm9yZGVyU3R5bGUiOnsiJGlkIjoiNDE5IiwiTGluZUNvbG9yIjpudWxsLCJMaW5lV2VpZ2h0IjowLjAsIkxpbmVUeXBlIjowLCJQYXJlbnRTdHlsZSI6bnVsbH0sIlBhcmVudFN0eWxlIjpudWxsfSwiRGF0ZVN0eWxlIjp7IiRpZCI6IjQyMCIsIkZvbnRTZXR0aW5ncyI6eyIkaWQiOiI0MjEiLCJGb250U2l6ZSI6MTAsIkZvbnROYW1lIjoiQ2FsaWJyaSIsIklzQm9sZCI6ZmFsc2UsIklzSXRhbGljIjpmYWxzZSwiSXNVbmRlcmxpbmVkIjpmYWxzZSwiUGFyZW50U3R5bGUiOm51bGx9LCJBdXRvU2l6ZSI6MCwiRm9yZWdyb3VuZCI6eyIkaWQiOiI0MjIiLCJDb2xvciI6eyIkaWQiOiI0Mj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TIifSwiUGFkZGluZyI6eyIkcmVmIjoiMTUzIn0sIkJhY2tncm91bmQiOnsiJGlkIjoiNDI0IiwiQ29sb3IiOnsiJGlkIjoiNDI1IiwiQSI6MCwiUiI6MjU1LCJHIjoyNTUsIkIiOjI1NX19LCJJc1Zpc2libGUiOnRydWUsIldpZHRoIjowLjAsIkhlaWdodCI6MC4wLCJCb3JkZXJTdHlsZSI6eyIkaWQiOiI0MjYiLCJMaW5lQ29sb3IiOm51bGwsIkxpbmVXZWlnaHQiOjAuMCwiTGluZVR5cGUiOjAsIlBhcmVudFN0eWxlIjpudWxsfSwiUGFyZW50U3R5bGUiOm51bGx9LCJEYXRlRm9ybWF0Ijp7IiRyZWYiOiIzOTUifSwiV2Vla051bWJlcmluZyI6eyIkaWQiOiI0MjciLCJGb3JtYXQiOjAsIklzVmlzaWJsZSI6ZmFsc2UsIkxhc3RLbm93blZpc2liaWxpdHlTdGF0ZSI6ZmFsc2V9LCJJc1Zpc2libGUiOnRydWUsIlBhcmVudFN0eWxlIjpudWxsfSwiSW5kZXgiOjYsIlNtYXJ0RHVyYXRpb25BY3RpdmF0ZWQiOmZhbHNlLCJEYXRlRm9ybWF0Ijp7IiRyZWYiOiIzOTUifSwiV2Vla051bWJlcmluZyI6eyIkaWQiOiI0MjgiLCJGb3JtYXQiOjAsIklzVmlzaWJsZSI6ZmFsc2UsIkxhc3RLbm93blZpc2liaWxpdHlTdGF0ZSI6ZmFsc2V9LCJJZCI6IjlkNjkzNWIxLTJjNTgtNDAxOC1hZTdkLTU3M2ZhZDE0MWZhOSIsIkltcG9ydElkIjpudWxsLCJUaXRsZSI6IllPTE/ns7vliJfljp/nkIblj4rorrrmloflrabkuaAiLCJOb3RlIjpudWxsLCJIeXBlcmxpbmsiOnsiJGlkIjoiNDI5IiwiQWRkcmVzcyI6bnVsbCwiU3ViQWRkcmVzcyI6bnVsbH0sIklzQ2hhbmdlZCI6ZmFsc2UsIklzTmV3IjpmYWxzZX0seyIkaWQiOiI0MzAiLCJHcm91cE5hbWUiOm51bGwsIlN0YXJ0RGF0ZSI6IjIwMjEtMDYtMTRUMDA6MDA6MDBaIiwiRW5kRGF0ZSI6IjIwMjEtMDYtMThUMjM6NTk6MDBaIiwiUGVyY2VudGFnZUNvbXBsZXRlIjpudWxsLCJTdHlsZSI6eyIkaWQiOiI0MzEiLCJTaGFwZSI6MiwiU2hhcGVUaGlja25lc3MiOjAsIkR1cmF0aW9uRm9ybWF0IjowLCJJbmNsdWRlTm9uV29ya2luZ0RheXNJbkR1cmF0aW9uIjpmYWxzZSwiUGVyY2VudGFnZUNvbXBsZXRlU3R5bGUiOnsiJGlkIjoiNDMyIiwiRm9udFNldHRpbmdzIjp7IiRpZCI6IjQzMy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zNCIsIkxpbmVDb2xvciI6bnVsbCwiTGluZVdlaWdodCI6MC4wLCJMaW5lVHlwZSI6MCwiUGFyZW50U3R5bGUiOm51bGx9LCJQYXJlbnRTdHlsZSI6bnVsbH0sIkR1cmF0aW9uU3R5bGUiOnsiJGlkIjoiNDM1IiwiRm9udFNldHRpbmdzIjp7IiRpZCI6IjQz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zNyIsIkxpbmVDb2xvciI6bnVsbCwiTGluZVdlaWdodCI6MC4wLCJMaW5lVHlwZSI6MCwiUGFyZW50U3R5bGUiOm51bGx9LCJQYXJlbnRTdHlsZSI6bnVsbH0sIkhvcml6b250YWxDb25uZWN0b3JTdHlsZSI6eyIkaWQiOiI0MzgiLCJMaW5lQ29sb3IiOnsiJHJlZiI6IjEyOCJ9LCJMaW5lV2VpZ2h0IjoxLjAsIkxpbmVUeXBlIjowLCJQYXJlbnRTdHlsZSI6bnVsbH0sIlZlcnRpY2FsQ29ubmVjdG9yU3R5bGUiOnsiJGlkIjoiNDM5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DAiLCJNYXJnaW4iOnsiJHJlZiI6IjEzNCJ9LCJQYWRkaW5nIjp7IiRyZWYiOiIxMzUifSwiQmFja2dyb3VuZCI6eyIkaWQiOiI0NDEiLCJDb2xvciI6eyIkaWQiOiI0NDIiLCJBIjoyNTUsIlIiOjE1MCwiRyI6MjE0LCJCIjo2Nn19LCJJc1Zpc2libGUiOnRydWUsIldpZHRoIjowLjAsIkhlaWdodCI6MTAuMCwiQm9yZGVyU3R5bGUiOnsiJGlkIjoiNDQzIiwiTGluZUNvbG9yIjp7IiRyZWYiOiIzNzkifSwiTGluZVdlaWdodCI6MC4wLCJMaW5lVHlwZSI6MCwiUGFyZW50U3R5bGUiOm51bGx9LCJQYXJlbnRTdHlsZSI6bnVsbH0sIlRpdGxlU3R5bGUiOnsiJGlkIjoiNDQ0IiwiRm9udFNldHRpbmdzIjp7IiRpZCI6IjQ0NSIsIkZvbnRTaXplIjoxMSwiRm9udE5hbWUiOiJDYWxpYnJpIiwiSXNCb2xkIjp0cnVlLCJJc0l0YWxpYyI6ZmFsc2UsIklzVW5kZXJsaW5lZCI6ZmFsc2UsIlBhcmVudFN0eWxlIjpudWxsfSwiQXV0b1NpemUiOjAsIkZvcmVncm91bmQiOnsiJGlkIjoiNDQ2IiwiQ29sb3IiOnsiJGlkIjoiNDQ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YWxpYnJpIiwiSXNCb2xkIjpmYWxzZSwiSXNJdGFsaWMiOmZhbHNlLCJJc1VuZGVybGluZWQiOmZhbHNlLCJQYXJlbnRTdHlsZSI6bnVsbH0sIkF1dG9TaXplIjowLCJGb3JlZ3JvdW5kIjp7IiRpZCI6IjQ1MyIsIkNvbG9yIjp7IiRpZCI6IjQ1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0NTUiLCJDb2xvciI6eyIkaWQiOiI0NTYiLCJBIjowLCJSIjoyNTUsIkciOjI1NSwiQiI6MjU1fX0sIklzVmlzaWJsZSI6dHJ1ZSwiV2lkdGgiOjAuMCwiSGVpZ2h0IjowLjAsIkJvcmRlclN0eWxlIjp7IiRpZCI6IjQ1NyIsIkxpbmVDb2xvciI6bnVsbCwiTGluZVdlaWdodCI6MC4wLCJMaW5lVHlwZSI6MCwiUGFyZW50U3R5bGUiOm51bGx9LCJQYXJlbnRTdHlsZSI6bnVsbH0sIkRhdGVGb3JtYXQiOnsiJHJlZiI6IjM5NSJ9LCJXZWVrTnVtYmVyaW5nIjp7IiRpZCI6IjQ1OCIsIkZvcm1hdCI6MCwiSXNWaXNpYmxlIjpmYWxzZSwiTGFzdEtub3duVmlzaWJpbGl0eVN0YXRlIjpmYWxzZX0sIklzVmlzaWJsZSI6dHJ1ZSwiUGFyZW50U3R5bGUiOm51bGx9LCJJbmRleCI6NywiU21hcnREdXJhdGlvbkFjdGl2YXRlZCI6ZmFsc2UsIkRhdGVGb3JtYXQiOnsiJHJlZiI6IjM5NSJ9LCJXZWVrTnVtYmVyaW5nIjp7IiRpZCI6IjQ1OSIsIkZvcm1hdCI6MCwiSXNWaXNpYmxlIjpmYWxzZSwiTGFzdEtub3duVmlzaWJpbGl0eVN0YXRlIjpmYWxzZX0sIklkIjoiMjA5NWVhMDctMmYzOS00OThlLTlhNTctYmE2ZjZiM2Y3OWYyIiwiSW1wb3J0SWQiOm51bGwsIlRpdGxlIjoiRmxhc2vlj4rnm7jlhbPliY3nq6/nn6Xor4blrabkuaAiLCJOb3RlIjpudWxsLCJIeXBlcmxpbmsiOnsiJGlkIjoiNDYwIiwiQWRkcmVzcyI6bnVsbCwiU3ViQWRkcmVzcyI6bnVsbH0sIklzQ2hhbmdlZCI6ZmFsc2UsIklzTmV3IjpmYWxzZX0seyIkaWQiOiI0NjEiLCJHcm91cE5hbWUiOm51bGwsIlN0YXJ0RGF0ZSI6IjIwMjEtMDYtMjFUMDA6MDA6MDBaIiwiRW5kRGF0ZSI6IjIwMjEtMDYtMjVUMjM6NTk6MDBaIiwiUGVyY2VudGFnZUNvbXBsZXRlIjpudWxsLCJTdHlsZSI6eyIkaWQiOiI0NjIiLCJTaGFwZSI6MSwiU2hhcGVUaGlja25lc3MiOjAsIkR1cmF0aW9uRm9ybWF0IjowLCJJbmNsdWRlTm9uV29ya2luZ0RheXNJbkR1cmF0aW9uIjpmYWxzZSwiUGVyY2VudGFnZUNvbXBsZXRlU3R5bGUiOnsiJGlkIjoiNDYzIiwiRm9udFNldHRpbmdzIjp7IiRpZCI6IjQ2NCIsIkZvbnRTaXplIjoxMCwiRm9udE5hbWUiOiJDYWxpYnJpIiwiSXNCb2xkIjpmYWxzZSwiSXNJdGFsaWMiOmZhbHNlLCJJc1VuZGVybGluZWQiOmZhbHNlLCJQYXJlbnRTdHlsZSI6bnVsbH0sIkF1dG9TaXplIjowLCJGb3JlZ3JvdW5kIjp7IiRyZWYiOiIxMTUifSwiTWF4V2lkdGgiOjIw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2NSIsIkxpbmVDb2xvciI6bnVsbCwiTGluZVdlaWdodCI6MC4wLCJMaW5lVHlwZSI6MCwiUGFyZW50U3R5bGUiOm51bGx9LCJQYXJlbnRTdHlsZSI6bnVsbH0sIkR1cmF0aW9uU3R5bGUiOnsiJGlkIjoiNDY2IiwiRm9udFNldHRpbmdzIjp7IiRpZCI6IjQ2Ny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EyOCJ9LCJMaW5lV2VpZ2h0IjoxLjAsIkxpbmVUeXBlIjowLCJQYXJlbnRTdHlsZSI6bnVsbH0sIlZlcnRpY2FsQ29ubmVjdG9yU3R5bGUiOnsiJGlkIjoiNDcwIiwiTGluZUNvbG9yIjp7IiRyZWYiOiIxMz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zEiLCJNYXJnaW4iOnsiJHJlZiI6IjEzNCJ9LCJQYWRkaW5nIjp7IiRyZWYiOiIxMzUifSwiQmFja2dyb3VuZCI6eyIkaWQiOiI0NzIiLCJDb2xvciI6eyIkaWQiOiI0NzMiLCJBIjoyNTUsIlIiOjkxLCJHIjoxNTUsIkIiOjIxM319LCJJc1Zpc2libGUiOnRydWUsIldpZHRoIjowLjAsIkhlaWdodCI6MTAuMCwiQm9yZGVyU3R5bGUiOnsiJGlkIjoiNDc0IiwiTGluZUNvbG9yIjp7IiRyZWYiOiIzNz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AsIkZvcmVncm91bmQiOnsiJGlkIjoiNDc3IiwiQ29sb3IiOnsiJGlkIjoiNDc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DUifSwiUGFkZGluZyI6eyIkcmVmIjoiMTQ2In0sIkJhY2tncm91bmQiOnsiJGlkIjoiNDc5IiwiQ29sb3IiOnsiJGlkIjoiNDgwIiwiQSI6MCwiUiI6MjU1LCJHIjoyNTUsIkIiOjI1NX19LCJJc1Zpc2libGUiOnRydWUsIldpZHRoIjowLjAsIkhlaWdodCI6MC4wLCJCb3JkZXJTdHlsZSI6eyIkaWQiOiI0ODEiLCJMaW5lQ29sb3IiOm51bGwsIkxpbmVXZWlnaHQiOjAuMCwiTGluZVR5cGUiOjAsIlBhcmVudFN0eWxlIjpudWxsfSwiUGFyZW50U3R5bGUiOm51bGx9LCJEYXRlU3R5bGUiOnsiJGlkIjoiNDgyIiwiRm9udFNldHRpbmdzIjp7IiRpZCI6IjQ4MyIsIkZvbnRTaXplIjoxMCwiRm9udE5hbWUiOiJDYWxpYnJpIiwiSXNCb2xkIjpmYWxzZSwiSXNJdGFsaWMiOmZhbHNlLCJJc1VuZGVybGluZWQiOmZhbHNlLCJQYXJlbnRTdHlsZSI6bnVsbH0sIkF1dG9TaXplIjowLCJGb3JlZ3JvdW5kIjp7IiRpZCI6IjQ4NCIsIkNvbG9yIjp7IiRpZCI6IjQ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1MiJ9LCJQYWRkaW5nIjp7IiRyZWYiOiIxNTMifSwiQmFja2dyb3VuZCI6eyIkaWQiOiI0ODYiLCJDb2xvciI6eyIkaWQiOiI0ODciLCJBIjowLCJSIjoyNTUsIkciOjI1NSwiQiI6MjU1fX0sIklzVmlzaWJsZSI6dHJ1ZSwiV2lkdGgiOjAuMCwiSGVpZ2h0IjowLjAsIkJvcmRlclN0eWxlIjp7IiRpZCI6IjQ4OCIsIkxpbmVDb2xvciI6bnVsbCwiTGluZVdlaWdodCI6MC4wLCJMaW5lVHlwZSI6MCwiUGFyZW50U3R5bGUiOm51bGx9LCJQYXJlbnRTdHlsZSI6bnVsbH0sIkRhdGVGb3JtYXQiOnsiJHJlZiI6IjM5NSJ9LCJXZWVrTnVtYmVyaW5nIjp7IiRpZCI6IjQ4OSIsIkZvcm1hdCI6MCwiSXNWaXNpYmxlIjpmYWxzZSwiTGFzdEtub3duVmlzaWJpbGl0eVN0YXRlIjpmYWxzZX0sIklzVmlzaWJsZSI6dHJ1ZSwiUGFyZW50U3R5bGUiOm51bGx9LCJJbmRleCI6OCwiU21hcnREdXJhdGlvbkFjdGl2YXRlZCI6ZmFsc2UsIkRhdGVGb3JtYXQiOnsiJHJlZiI6IjM5NSJ9LCJXZWVrTnVtYmVyaW5nIjp7IiRpZCI6IjQ5MCIsIkZvcm1hdCI6MCwiSXNWaXNpYmxlIjpmYWxzZSwiTGFzdEtub3duVmlzaWJpbGl0eVN0YXRlIjpmYWxzZX0sIklkIjoiZWE1YTNlMWItNzY5Zi00NTJhLTg1NmMtOWE5MGRkZTA5MjQ1IiwiSW1wb3J0SWQiOm51bGwsIlRpdGxlIjoi6YOo572yWU9MT1Y1c+WIsEZsYXNrIiwiTm90ZSI6bnVsbCwiSHlwZXJsaW5rIjp7IiRpZCI6IjQ5MSIsIkFkZHJlc3MiOm51bGwsIlN1YkFkZHJlc3MiOm51bGx9LCJJc0NoYW5nZWQiOmZhbHNlLCJJc05ldyI6ZmFsc2V9LHsiJGlkIjoiNDkyIiwiR3JvdXBOYW1lIjpudWxsLCJTdGFydERhdGUiOiIyMDIxLTA2LTI4VDAwOjAwOjAwWiIsIkVuZERhdGUiOiIyMDIxLTA3LTAxVDIzOjU5OjAwWiIsIlBlcmNlbnRhZ2VDb21wbGV0ZSI6bnVsbCwiU3R5bGUiOnsiJGlkIjoiNDkzIiwiU2hhcGUiOjEsIlNoYXBlVGhpY2tuZXNzIjowLCJEdXJhdGlvbkZvcm1hdCI6MCwiSW5jbHVkZU5vbldvcmtpbmdEYXlzSW5EdXJhdGlvbiI6ZmFsc2UsIlBlcmNlbnRhZ2VDb21wbGV0ZVN0eWxlIjp7IiRpZCI6IjQ5NCIsIkZvbnRTZXR0aW5ncyI6eyIkaWQiOiI0OTUiLCJGb250U2l6ZSI6MTAsIkZvbnROYW1lIjoiQ2FsaWJyaSIsIklzQm9sZCI6ZmFsc2UsIklzSXRhbGljIjpmYWxzZSwiSXNVbmRlcmxpbmVkIjpmYWxzZSwiUGFyZW50U3R5bGUiOm51bGx9LCJBdXRvU2l6ZSI6MCwiRm9yZWdyb3VuZCI6eyIkcmVmIjoiMTE1In0sIk1heFdpZHRoIjoyMDA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OTYiLCJMaW5lQ29sb3IiOm51bGwsIkxpbmVXZWlnaHQiOjAuMCwiTGluZVR5cGUiOjAsIlBhcmVudFN0eWxlIjpudWxsfSwiUGFyZW50U3R5bGUiOm51bGx9LCJEdXJhdGlvblN0eWxlIjp7IiRpZCI6IjQ5NyIsIkZvbnRTZXR0aW5ncyI6eyIkaWQiOiI0OTg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OTkiLCJMaW5lQ29sb3IiOm51bGwsIkxpbmVXZWlnaHQiOjAuMCwiTGluZVR5cGUiOjAsIlBhcmVudFN0eWxlIjpudWxsfSwiUGFyZW50U3R5bGUiOm51bGx9LCJIb3Jpem9udGFsQ29ubmVjdG9yU3R5bGUiOnsiJGlkIjoiNTAwIiwiTGluZUNvbG9yIjp7IiRyZWYiOiIxMjgifSwiTGluZVdlaWdodCI6MS4wLCJMaW5lVHlwZSI6MCwiUGFyZW50U3R5bGUiOm51bGx9LCJWZXJ0aWNhbENvbm5lY3RvclN0eWxlIjp7IiRpZCI6IjUwMSIsIkxpbmVDb2xvciI6eyIkcmVmIjoiMTM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AyIiwiTWFyZ2luIjp7IiRyZWYiOiIxMzQifSwiUGFkZGluZyI6eyIkcmVmIjoiMTM1In0sIkJhY2tncm91bmQiOnsiJGlkIjoiNTAzIiwiQ29sb3IiOnsiJGlkIjoiNTA0IiwiQSI6MjU1LCJSIjoxODcsIkciOjIyNCwiQiI6MjI3fX0sIklzVmlzaWJsZSI6dHJ1ZSwiV2lkdGgiOjAuMCwiSGVpZ2h0IjoxMC4wLCJCb3JkZXJTdHlsZSI6eyIkaWQiOiI1MDUiLCJMaW5lQ29sb3IiOnsiJHJlZiI6IjM3OSJ9LCJMaW5lV2VpZ2h0IjowLjAsIkxpbmVUeXBlIjowLCJQYXJlbnRTdHlsZSI6bnVsbH0sIlBhcmVudFN0eWxlIjpudWxsfSwiVGl0bGVTdHlsZSI6eyIkaWQiOiI1MDYiLCJGb250U2V0dGluZ3MiOnsiJGlkIjoiNTA3IiwiRm9udFNpemUiOjExLCJGb250TmFtZSI6IkNhbGlicmkiLCJJc0JvbGQiOnRydWUsIklzSXRhbGljIjpmYWxzZSwiSXNVbmRlcmxpbmVkIjpmYWxzZSwiUGFyZW50U3R5bGUiOm51bGx9LCJBdXRvU2l6ZSI6MCwiRm9yZWdyb3VuZCI6eyIkaWQiOiI1MDgiLCJDb2xvciI6eyIkaWQiOiI1MD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0NSJ9LCJQYWRkaW5nIjp7IiRyZWYiOiIxNDYifSwiQmFja2dyb3VuZCI6eyIkaWQiOiI1MTAiLCJDb2xvciI6eyIkaWQiOiI1MTEiLCJBIjowLCJSIjoyNTUsIkciOjI1NSwiQiI6MjU1fX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UyIn0sIlBhZGRpbmciOnsiJHJlZiI6IjE1MyJ9LCJCYWNrZ3JvdW5kIjp7IiRpZCI6IjUxNyIsIkNvbG9yIjp7IiRpZCI6IjUxOCIsIkEiOjAsIlIiOjI1NSwiRyI6MjU1LCJCIjoyNTV9fSwiSXNWaXNpYmxlIjp0cnVlLCJXaWR0aCI6MC4wLCJIZWlnaHQiOjAuMCwiQm9yZGVyU3R5bGUiOnsiJGlkIjoiNTE5IiwiTGluZUNvbG9yIjpudWxsLCJMaW5lV2VpZ2h0IjowLjAsIkxpbmVUeXBlIjowLCJQYXJlbnRTdHlsZSI6bnVsbH0sIlBhcmVudFN0eWxlIjpudWxsfSwiRGF0ZUZvcm1hdCI6eyIkcmVmIjoiMzk1In0sIldlZWtOdW1iZXJpbmciOnsiJGlkIjoiNTIwIiwiRm9ybWF0IjowLCJJc1Zpc2libGUiOmZhbHNlLCJMYXN0S25vd25WaXNpYmlsaXR5U3RhdGUiOmZhbHNlfSwiSXNWaXNpYmxlIjp0cnVlLCJQYXJlbnRTdHlsZSI6bnVsbH0sIkluZGV4Ijo5LCJTbWFydER1cmF0aW9uQWN0aXZhdGVkIjpmYWxzZSwiRGF0ZUZvcm1hdCI6eyIkcmVmIjoiMzk1In0sIldlZWtOdW1iZXJpbmciOnsiJGlkIjoiNTIxIiwiRm9ybWF0IjowLCJJc1Zpc2libGUiOmZhbHNlLCJMYXN0S25vd25WaXNpYmlsaXR5U3RhdGUiOmZhbHNlfSwiSWQiOiI3MDE0M2JiNi1hNjc5LTQ1NTgtODdkMC00ZGE0ZDBiM2VkNGQiLCJJbXBvcnRJZCI6bnVsbCwiVGl0bGUiOiLlrp7kuaDmlbTnkIbkuI7mgLvnu5MiLCJOb3RlIjpudWxsLCJIeXBlcmxpbmsiOnsiJGlkIjoiNTIyIiwiQWRkcmVzcyI6bnVsbCwiU3ViQWRkcmVzcyI6bnVsbH0sIklzQ2hhbmdlZCI6ZmFsc2UsIklzTmV3IjpmYWxzZX1dLCJTd2ltbGFuZXMiOltdLCJNc1Byb2plY3RJdGVtc1RyZWUiOnsiJGlkIjoiNTIzIiwiUm9vdCI6eyJJbXBvcnRJZCI6bnVsbCwiSXNJbXBvcnRlZCI6ZmFsc2UsIkNoaWxkcmVuIjpbXX19LCJNZXRhZGF0YSI6eyIkaWQiOiI1MjQ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k2RDY0MlwiLFwiI0ZGQTVBNUE1XCIsXCIjRkZFRDdEMzFcIixcIiNGRkVBMTZEOVwiLFwiI0ZGRUExNjFFXCJdIn0sIlNldHRpbmdzIjp7IiRpZCI6IjUyNSIsIkltcGFPcHRpb25zIjp7IiRpZCI6IjUyN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yNy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1T00:00:00.0000000Z"/>
  <p:tag name="OTLENDDATE" val="2021-05-14T23:59:00.0000000Z"/>
  <p:tag name="OTLDURATIONFORMAT" val="day"/>
  <p:tag name="OTLSPACING" val="5"/>
  <p:tag name="OTLSHAPETHICKNESSTYPE" val="Thin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7T00:00:00.0000000Z"/>
  <p:tag name="OTLENDDATE" val="2021-05-21T23:59:00.0000000Z"/>
  <p:tag name="OTLDURATIONFORMAT" val="day"/>
  <p:tag name="OTLSPACING" val="5"/>
  <p:tag name="OTLSHAPETHICKNESSTYPE" val="Thin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24T00:00:00.0000000Z"/>
  <p:tag name="OTLENDDATE" val="2021-05-28T23:59:00.0000000Z"/>
  <p:tag name="OTLDURATIONFORMAT" val="day"/>
  <p:tag name="OTLSPACING" val="5"/>
  <p:tag name="OTLSHAPETHICKNESSTYPE" val="Thin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31T00:00:00.0000000Z"/>
  <p:tag name="OTLENDDATE" val="2021-06-04T23:59:00.0000000Z"/>
  <p:tag name="OTLDURATIONFORMAT" val="day"/>
  <p:tag name="OTLSPACING" val="5"/>
  <p:tag name="OTLSHAPETHICKNESSTYPE" val="Thin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07T00:00:00.0000000Z"/>
  <p:tag name="OTLENDDATE" val="2021-06-11T23:59:00.0000000Z"/>
  <p:tag name="OTLDURATIONFORMAT" val="day"/>
  <p:tag name="OTLSPACING" val="5"/>
  <p:tag name="OTLSHAPETHICKNESSTYPE" val="Thin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14T00:00:00.0000000Z"/>
  <p:tag name="OTLENDDATE" val="2021-06-18T23:59:00.0000000Z"/>
  <p:tag name="OTLDURATIONFORMAT" val="day"/>
  <p:tag name="OTLSPACING" val="5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1T00:00:00.0000000Z"/>
  <p:tag name="OTLENDDATE" val="2021-06-25T23:59:00.0000000Z"/>
  <p:tag name="OTLDURATIONFORMAT" val="day"/>
  <p:tag name="OTLSPACING" val="5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6-28T00:00:00.0000000Z"/>
  <p:tag name="OTLENDDATE" val="2021-07-01T23:59:00.0000000Z"/>
  <p:tag name="OTLDURATIONFORMAT" val="day"/>
  <p:tag name="OTLSPACING" val="5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RoundedCornerRectangleTimeband"/>
  <p:tag name="OTLTIMEBANDSHAPEHEIGHT" val="20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1-07-01T23:59:00.0000000"/>
  <p:tag name="OTLTIMEBANDSCALETYPE" val="Weeks"/>
  <p:tag name="OTLTIMEBANDSCALEFORMAT" val="w"/>
  <p:tag name="OTLTIMEBANDQUICKPOSITION" val="Bottom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ol11-s-1">
  <a:themeElements>
    <a:clrScheme name="cool11-s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ol11-s-1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>
          <a:noFill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cool11-s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ol11-s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ol11-s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545</Words>
  <Application>Microsoft Office PowerPoint</Application>
  <PresentationFormat>全屏显示(16:9)</PresentationFormat>
  <Paragraphs>163</Paragraphs>
  <Slides>20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HGP創英角ｺﾞｼｯｸUB</vt:lpstr>
      <vt:lpstr>Meiryo</vt:lpstr>
      <vt:lpstr>黑体</vt:lpstr>
      <vt:lpstr>微软雅黑</vt:lpstr>
      <vt:lpstr>Arial</vt:lpstr>
      <vt:lpstr>Calibri</vt:lpstr>
      <vt:lpstr>Helvetica</vt:lpstr>
      <vt:lpstr>1_cool11-s-1</vt:lpstr>
      <vt:lpstr>2_cool11-s-1</vt:lpstr>
      <vt:lpstr>实习报告 (IC2 2021 05.10 – 07.05) </vt:lpstr>
      <vt:lpstr>PowerPoint 演示文稿</vt:lpstr>
      <vt:lpstr>内容总结</vt:lpstr>
      <vt:lpstr>分享会</vt:lpstr>
      <vt:lpstr>学习实践 – 项目背景 AI服务</vt:lpstr>
      <vt:lpstr>PowerPoint 演示文稿</vt:lpstr>
      <vt:lpstr>学习实践 – 目标检测</vt:lpstr>
      <vt:lpstr>学习实践 – 目标检测</vt:lpstr>
      <vt:lpstr>学习实践 – YOLO目标检测基本原理</vt:lpstr>
      <vt:lpstr>学习实践 – 目标检测</vt:lpstr>
      <vt:lpstr>学习实践 – 小目标检测</vt:lpstr>
      <vt:lpstr>学习实践 – 目标检测</vt:lpstr>
      <vt:lpstr>学习实践 – 小目标检测</vt:lpstr>
      <vt:lpstr>学习实践 –小目标检测-Flask部署</vt:lpstr>
      <vt:lpstr>学习实践 – 小目标检测</vt:lpstr>
      <vt:lpstr>学习实践 – 小目标检测</vt:lpstr>
      <vt:lpstr>学习实践 – 小目标检测</vt:lpstr>
      <vt:lpstr>感想收获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YMSL</dc:creator>
  <cp:lastModifiedBy>Administrator</cp:lastModifiedBy>
  <cp:revision>405</cp:revision>
  <cp:lastPrinted>2015-04-15T01:21:00Z</cp:lastPrinted>
  <dcterms:created xsi:type="dcterms:W3CDTF">2007-07-02T09:26:00Z</dcterms:created>
  <dcterms:modified xsi:type="dcterms:W3CDTF">2021-07-04T15:13:13Z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