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59" r:id="rId5"/>
    <p:sldId id="261" r:id="rId6"/>
    <p:sldId id="262" r:id="rId7"/>
    <p:sldId id="263" r:id="rId8"/>
    <p:sldId id="264" r:id="rId9"/>
    <p:sldId id="265" r:id="rId10"/>
    <p:sldId id="280" r:id="rId11"/>
    <p:sldId id="277" r:id="rId12"/>
    <p:sldId id="278" r:id="rId13"/>
    <p:sldId id="279" r:id="rId14"/>
    <p:sldId id="28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0139BD-1D41-4E75-A5FA-1A391D04DA5C}" v="49" dt="2022-05-12T17:08:43.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jali Wadgaonkar" userId="550d50c59086d580" providerId="LiveId" clId="{4F0139BD-1D41-4E75-A5FA-1A391D04DA5C}"/>
    <pc:docChg chg="undo custSel addSld delSld modSld sldOrd">
      <pc:chgData name="Pranjali Wadgaonkar" userId="550d50c59086d580" providerId="LiveId" clId="{4F0139BD-1D41-4E75-A5FA-1A391D04DA5C}" dt="2022-05-12T17:09:55.309" v="788" actId="1035"/>
      <pc:docMkLst>
        <pc:docMk/>
      </pc:docMkLst>
      <pc:sldChg chg="modSp add mod">
        <pc:chgData name="Pranjali Wadgaonkar" userId="550d50c59086d580" providerId="LiveId" clId="{4F0139BD-1D41-4E75-A5FA-1A391D04DA5C}" dt="2022-05-12T16:16:09.763" v="3" actId="1076"/>
        <pc:sldMkLst>
          <pc:docMk/>
          <pc:sldMk cId="1665904019" sldId="258"/>
        </pc:sldMkLst>
        <pc:spChg chg="mod">
          <ac:chgData name="Pranjali Wadgaonkar" userId="550d50c59086d580" providerId="LiveId" clId="{4F0139BD-1D41-4E75-A5FA-1A391D04DA5C}" dt="2022-05-12T16:16:09.763" v="3" actId="1076"/>
          <ac:spMkLst>
            <pc:docMk/>
            <pc:sldMk cId="1665904019" sldId="258"/>
            <ac:spMk id="6" creationId="{65498334-D97E-8343-F3B0-C1D4EDE43D3F}"/>
          </ac:spMkLst>
        </pc:spChg>
      </pc:sldChg>
      <pc:sldChg chg="new del">
        <pc:chgData name="Pranjali Wadgaonkar" userId="550d50c59086d580" providerId="LiveId" clId="{4F0139BD-1D41-4E75-A5FA-1A391D04DA5C}" dt="2022-05-12T16:15:35.563" v="1" actId="2696"/>
        <pc:sldMkLst>
          <pc:docMk/>
          <pc:sldMk cId="3734794683" sldId="258"/>
        </pc:sldMkLst>
      </pc:sldChg>
      <pc:sldChg chg="modSp add mod">
        <pc:chgData name="Pranjali Wadgaonkar" userId="550d50c59086d580" providerId="LiveId" clId="{4F0139BD-1D41-4E75-A5FA-1A391D04DA5C}" dt="2022-05-12T17:05:28.013" v="638" actId="20577"/>
        <pc:sldMkLst>
          <pc:docMk/>
          <pc:sldMk cId="1866198230" sldId="259"/>
        </pc:sldMkLst>
        <pc:spChg chg="mod">
          <ac:chgData name="Pranjali Wadgaonkar" userId="550d50c59086d580" providerId="LiveId" clId="{4F0139BD-1D41-4E75-A5FA-1A391D04DA5C}" dt="2022-05-12T17:05:28.013" v="638" actId="20577"/>
          <ac:spMkLst>
            <pc:docMk/>
            <pc:sldMk cId="1866198230" sldId="259"/>
            <ac:spMk id="23" creationId="{A5EAC7A3-1216-229E-0025-4CDA88E93245}"/>
          </ac:spMkLst>
        </pc:spChg>
      </pc:sldChg>
      <pc:sldChg chg="modSp add mod ord">
        <pc:chgData name="Pranjali Wadgaonkar" userId="550d50c59086d580" providerId="LiveId" clId="{4F0139BD-1D41-4E75-A5FA-1A391D04DA5C}" dt="2022-05-12T17:08:07.332" v="674" actId="1035"/>
        <pc:sldMkLst>
          <pc:docMk/>
          <pc:sldMk cId="3039447284" sldId="260"/>
        </pc:sldMkLst>
        <pc:spChg chg="mod">
          <ac:chgData name="Pranjali Wadgaonkar" userId="550d50c59086d580" providerId="LiveId" clId="{4F0139BD-1D41-4E75-A5FA-1A391D04DA5C}" dt="2022-05-12T17:08:07.332" v="674" actId="1035"/>
          <ac:spMkLst>
            <pc:docMk/>
            <pc:sldMk cId="3039447284" sldId="260"/>
            <ac:spMk id="11" creationId="{0B23F2A2-2246-3D7F-35FD-41D3D0D67EFC}"/>
          </ac:spMkLst>
        </pc:spChg>
      </pc:sldChg>
      <pc:sldChg chg="delSp add mod">
        <pc:chgData name="Pranjali Wadgaonkar" userId="550d50c59086d580" providerId="LiveId" clId="{4F0139BD-1D41-4E75-A5FA-1A391D04DA5C}" dt="2022-05-12T16:43:31.997" v="254" actId="478"/>
        <pc:sldMkLst>
          <pc:docMk/>
          <pc:sldMk cId="2564328683" sldId="261"/>
        </pc:sldMkLst>
        <pc:picChg chg="del">
          <ac:chgData name="Pranjali Wadgaonkar" userId="550d50c59086d580" providerId="LiveId" clId="{4F0139BD-1D41-4E75-A5FA-1A391D04DA5C}" dt="2022-05-12T16:43:31.997" v="254" actId="478"/>
          <ac:picMkLst>
            <pc:docMk/>
            <pc:sldMk cId="2564328683" sldId="261"/>
            <ac:picMk id="2" creationId="{168BDD14-4266-065B-0F94-E42CFE611B13}"/>
          </ac:picMkLst>
        </pc:picChg>
      </pc:sldChg>
      <pc:sldChg chg="add">
        <pc:chgData name="Pranjali Wadgaonkar" userId="550d50c59086d580" providerId="LiveId" clId="{4F0139BD-1D41-4E75-A5FA-1A391D04DA5C}" dt="2022-05-12T16:43:50.185" v="255"/>
        <pc:sldMkLst>
          <pc:docMk/>
          <pc:sldMk cId="700313838" sldId="262"/>
        </pc:sldMkLst>
      </pc:sldChg>
      <pc:sldChg chg="addSp delSp modSp add mod">
        <pc:chgData name="Pranjali Wadgaonkar" userId="550d50c59086d580" providerId="LiveId" clId="{4F0139BD-1D41-4E75-A5FA-1A391D04DA5C}" dt="2022-05-12T16:47:30.879" v="266" actId="1076"/>
        <pc:sldMkLst>
          <pc:docMk/>
          <pc:sldMk cId="2767882861" sldId="263"/>
        </pc:sldMkLst>
        <pc:picChg chg="add mod">
          <ac:chgData name="Pranjali Wadgaonkar" userId="550d50c59086d580" providerId="LiveId" clId="{4F0139BD-1D41-4E75-A5FA-1A391D04DA5C}" dt="2022-05-12T16:47:30.879" v="266" actId="1076"/>
          <ac:picMkLst>
            <pc:docMk/>
            <pc:sldMk cId="2767882861" sldId="263"/>
            <ac:picMk id="4" creationId="{43302A5B-A1E5-5F95-F3D3-C02E9CB96D68}"/>
          </ac:picMkLst>
        </pc:picChg>
        <pc:picChg chg="del">
          <ac:chgData name="Pranjali Wadgaonkar" userId="550d50c59086d580" providerId="LiveId" clId="{4F0139BD-1D41-4E75-A5FA-1A391D04DA5C}" dt="2022-05-12T16:46:44.825" v="257" actId="478"/>
          <ac:picMkLst>
            <pc:docMk/>
            <pc:sldMk cId="2767882861" sldId="263"/>
            <ac:picMk id="5" creationId="{FF447905-89DF-6B6F-6F89-DCBE03A90BF5}"/>
          </ac:picMkLst>
        </pc:picChg>
      </pc:sldChg>
      <pc:sldChg chg="addSp delSp modSp add mod">
        <pc:chgData name="Pranjali Wadgaonkar" userId="550d50c59086d580" providerId="LiveId" clId="{4F0139BD-1D41-4E75-A5FA-1A391D04DA5C}" dt="2022-05-12T16:50:06.671" v="289" actId="14100"/>
        <pc:sldMkLst>
          <pc:docMk/>
          <pc:sldMk cId="3242305682" sldId="264"/>
        </pc:sldMkLst>
        <pc:picChg chg="add mod">
          <ac:chgData name="Pranjali Wadgaonkar" userId="550d50c59086d580" providerId="LiveId" clId="{4F0139BD-1D41-4E75-A5FA-1A391D04DA5C}" dt="2022-05-12T16:50:06.671" v="289" actId="14100"/>
          <ac:picMkLst>
            <pc:docMk/>
            <pc:sldMk cId="3242305682" sldId="264"/>
            <ac:picMk id="3" creationId="{069C878F-4546-2214-D8D8-1AE03A0888A7}"/>
          </ac:picMkLst>
        </pc:picChg>
        <pc:picChg chg="del">
          <ac:chgData name="Pranjali Wadgaonkar" userId="550d50c59086d580" providerId="LiveId" clId="{4F0139BD-1D41-4E75-A5FA-1A391D04DA5C}" dt="2022-05-12T16:48:25.968" v="268" actId="478"/>
          <ac:picMkLst>
            <pc:docMk/>
            <pc:sldMk cId="3242305682" sldId="264"/>
            <ac:picMk id="4" creationId="{ADA6E6C6-FE97-F5F5-DC68-DAF4359D813B}"/>
          </ac:picMkLst>
        </pc:picChg>
      </pc:sldChg>
      <pc:sldChg chg="addSp delSp modSp add mod">
        <pc:chgData name="Pranjali Wadgaonkar" userId="550d50c59086d580" providerId="LiveId" clId="{4F0139BD-1D41-4E75-A5FA-1A391D04DA5C}" dt="2022-05-12T16:57:35.442" v="311" actId="1076"/>
        <pc:sldMkLst>
          <pc:docMk/>
          <pc:sldMk cId="138876731" sldId="265"/>
        </pc:sldMkLst>
        <pc:picChg chg="del">
          <ac:chgData name="Pranjali Wadgaonkar" userId="550d50c59086d580" providerId="LiveId" clId="{4F0139BD-1D41-4E75-A5FA-1A391D04DA5C}" dt="2022-05-12T16:51:25.442" v="291" actId="478"/>
          <ac:picMkLst>
            <pc:docMk/>
            <pc:sldMk cId="138876731" sldId="265"/>
            <ac:picMk id="3" creationId="{707B35A3-ECFD-C779-179E-E4A8E99F6DE1}"/>
          </ac:picMkLst>
        </pc:picChg>
        <pc:picChg chg="add del mod">
          <ac:chgData name="Pranjali Wadgaonkar" userId="550d50c59086d580" providerId="LiveId" clId="{4F0139BD-1D41-4E75-A5FA-1A391D04DA5C}" dt="2022-05-12T16:56:12.773" v="304" actId="478"/>
          <ac:picMkLst>
            <pc:docMk/>
            <pc:sldMk cId="138876731" sldId="265"/>
            <ac:picMk id="5" creationId="{EF526C08-6FA6-77E5-E654-EA60D0818291}"/>
          </ac:picMkLst>
        </pc:picChg>
        <pc:picChg chg="add mod">
          <ac:chgData name="Pranjali Wadgaonkar" userId="550d50c59086d580" providerId="LiveId" clId="{4F0139BD-1D41-4E75-A5FA-1A391D04DA5C}" dt="2022-05-12T16:57:35.442" v="311" actId="1076"/>
          <ac:picMkLst>
            <pc:docMk/>
            <pc:sldMk cId="138876731" sldId="265"/>
            <ac:picMk id="7" creationId="{87AA90FB-543B-3E4C-F994-A80BA2D9F59D}"/>
          </ac:picMkLst>
        </pc:picChg>
      </pc:sldChg>
      <pc:sldChg chg="delSp modSp add mod">
        <pc:chgData name="Pranjali Wadgaonkar" userId="550d50c59086d580" providerId="LiveId" clId="{4F0139BD-1D41-4E75-A5FA-1A391D04DA5C}" dt="2022-05-12T17:01:16.330" v="623" actId="1036"/>
        <pc:sldMkLst>
          <pc:docMk/>
          <pc:sldMk cId="225674599" sldId="277"/>
        </pc:sldMkLst>
        <pc:spChg chg="mod">
          <ac:chgData name="Pranjali Wadgaonkar" userId="550d50c59086d580" providerId="LiveId" clId="{4F0139BD-1D41-4E75-A5FA-1A391D04DA5C}" dt="2022-05-12T17:01:16.330" v="623" actId="1036"/>
          <ac:spMkLst>
            <pc:docMk/>
            <pc:sldMk cId="225674599" sldId="277"/>
            <ac:spMk id="4" creationId="{B220AC7E-B467-CC89-A98D-273A222EC28A}"/>
          </ac:spMkLst>
        </pc:spChg>
        <pc:spChg chg="mod">
          <ac:chgData name="Pranjali Wadgaonkar" userId="550d50c59086d580" providerId="LiveId" clId="{4F0139BD-1D41-4E75-A5FA-1A391D04DA5C}" dt="2022-05-12T17:01:13.395" v="613" actId="1036"/>
          <ac:spMkLst>
            <pc:docMk/>
            <pc:sldMk cId="225674599" sldId="277"/>
            <ac:spMk id="6" creationId="{80B96E05-83F8-E965-242B-FBB08BC635CB}"/>
          </ac:spMkLst>
        </pc:spChg>
        <pc:spChg chg="mod">
          <ac:chgData name="Pranjali Wadgaonkar" userId="550d50c59086d580" providerId="LiveId" clId="{4F0139BD-1D41-4E75-A5FA-1A391D04DA5C}" dt="2022-05-12T17:01:08.670" v="595" actId="1036"/>
          <ac:spMkLst>
            <pc:docMk/>
            <pc:sldMk cId="225674599" sldId="277"/>
            <ac:spMk id="8" creationId="{5E4419D1-4DA5-F28A-CAEF-8DBC20521CFD}"/>
          </ac:spMkLst>
        </pc:spChg>
        <pc:spChg chg="mod">
          <ac:chgData name="Pranjali Wadgaonkar" userId="550d50c59086d580" providerId="LiveId" clId="{4F0139BD-1D41-4E75-A5FA-1A391D04DA5C}" dt="2022-05-12T17:01:02.654" v="559" actId="1036"/>
          <ac:spMkLst>
            <pc:docMk/>
            <pc:sldMk cId="225674599" sldId="277"/>
            <ac:spMk id="10" creationId="{F597686E-C438-27E7-0C83-E54683E9E09F}"/>
          </ac:spMkLst>
        </pc:spChg>
        <pc:spChg chg="del">
          <ac:chgData name="Pranjali Wadgaonkar" userId="550d50c59086d580" providerId="LiveId" clId="{4F0139BD-1D41-4E75-A5FA-1A391D04DA5C}" dt="2022-05-12T17:00:55.806" v="532" actId="478"/>
          <ac:spMkLst>
            <pc:docMk/>
            <pc:sldMk cId="225674599" sldId="277"/>
            <ac:spMk id="12" creationId="{99497BF8-E757-491C-3113-6701323D3EC1}"/>
          </ac:spMkLst>
        </pc:spChg>
      </pc:sldChg>
      <pc:sldChg chg="modSp add mod">
        <pc:chgData name="Pranjali Wadgaonkar" userId="550d50c59086d580" providerId="LiveId" clId="{4F0139BD-1D41-4E75-A5FA-1A391D04DA5C}" dt="2022-05-12T17:06:52.889" v="643" actId="255"/>
        <pc:sldMkLst>
          <pc:docMk/>
          <pc:sldMk cId="1494420534" sldId="278"/>
        </pc:sldMkLst>
        <pc:spChg chg="mod">
          <ac:chgData name="Pranjali Wadgaonkar" userId="550d50c59086d580" providerId="LiveId" clId="{4F0139BD-1D41-4E75-A5FA-1A391D04DA5C}" dt="2022-05-12T17:06:52.889" v="643" actId="255"/>
          <ac:spMkLst>
            <pc:docMk/>
            <pc:sldMk cId="1494420534" sldId="278"/>
            <ac:spMk id="4" creationId="{ECE7EB12-334C-CFAC-B699-6A01B2EFC8EB}"/>
          </ac:spMkLst>
        </pc:spChg>
      </pc:sldChg>
      <pc:sldChg chg="addSp delSp modSp add mod">
        <pc:chgData name="Pranjali Wadgaonkar" userId="550d50c59086d580" providerId="LiveId" clId="{4F0139BD-1D41-4E75-A5FA-1A391D04DA5C}" dt="2022-05-12T17:09:55.309" v="788" actId="1035"/>
        <pc:sldMkLst>
          <pc:docMk/>
          <pc:sldMk cId="2046267022" sldId="279"/>
        </pc:sldMkLst>
        <pc:spChg chg="add del mod">
          <ac:chgData name="Pranjali Wadgaonkar" userId="550d50c59086d580" providerId="LiveId" clId="{4F0139BD-1D41-4E75-A5FA-1A391D04DA5C}" dt="2022-05-12T17:08:33.929" v="698"/>
          <ac:spMkLst>
            <pc:docMk/>
            <pc:sldMk cId="2046267022" sldId="279"/>
            <ac:spMk id="8" creationId="{3C047301-2B23-DEE0-F9A0-BF4A314953BA}"/>
          </ac:spMkLst>
        </pc:spChg>
        <pc:spChg chg="mod">
          <ac:chgData name="Pranjali Wadgaonkar" userId="550d50c59086d580" providerId="LiveId" clId="{4F0139BD-1D41-4E75-A5FA-1A391D04DA5C}" dt="2022-05-12T17:09:47.705" v="766" actId="1035"/>
          <ac:spMkLst>
            <pc:docMk/>
            <pc:sldMk cId="2046267022" sldId="279"/>
            <ac:spMk id="9" creationId="{FA2D9259-7190-F2F4-8945-E20DB8D3A545}"/>
          </ac:spMkLst>
        </pc:spChg>
        <pc:spChg chg="mod">
          <ac:chgData name="Pranjali Wadgaonkar" userId="550d50c59086d580" providerId="LiveId" clId="{4F0139BD-1D41-4E75-A5FA-1A391D04DA5C}" dt="2022-05-12T17:09:55.309" v="788" actId="1035"/>
          <ac:spMkLst>
            <pc:docMk/>
            <pc:sldMk cId="2046267022" sldId="279"/>
            <ac:spMk id="17" creationId="{D6201B9A-7879-C098-B0F0-BDBBE75D3C06}"/>
          </ac:spMkLst>
        </pc:spChg>
      </pc:sldChg>
      <pc:sldChg chg="delSp modSp add mod">
        <pc:chgData name="Pranjali Wadgaonkar" userId="550d50c59086d580" providerId="LiveId" clId="{4F0139BD-1D41-4E75-A5FA-1A391D04DA5C}" dt="2022-05-12T17:00:36.295" v="530" actId="1035"/>
        <pc:sldMkLst>
          <pc:docMk/>
          <pc:sldMk cId="4224338315" sldId="280"/>
        </pc:sldMkLst>
        <pc:spChg chg="mod">
          <ac:chgData name="Pranjali Wadgaonkar" userId="550d50c59086d580" providerId="LiveId" clId="{4F0139BD-1D41-4E75-A5FA-1A391D04DA5C}" dt="2022-05-12T17:00:06.289" v="516" actId="1036"/>
          <ac:spMkLst>
            <pc:docMk/>
            <pc:sldMk cId="4224338315" sldId="280"/>
            <ac:spMk id="4" creationId="{91D803E7-717F-02BD-7851-6E6155D73D41}"/>
          </ac:spMkLst>
        </pc:spChg>
        <pc:spChg chg="del">
          <ac:chgData name="Pranjali Wadgaonkar" userId="550d50c59086d580" providerId="LiveId" clId="{4F0139BD-1D41-4E75-A5FA-1A391D04DA5C}" dt="2022-05-12T16:58:39.560" v="313" actId="478"/>
          <ac:spMkLst>
            <pc:docMk/>
            <pc:sldMk cId="4224338315" sldId="280"/>
            <ac:spMk id="6" creationId="{FAB3E974-1872-DBDD-9826-F33D7796B278}"/>
          </ac:spMkLst>
        </pc:spChg>
        <pc:spChg chg="mod">
          <ac:chgData name="Pranjali Wadgaonkar" userId="550d50c59086d580" providerId="LiveId" clId="{4F0139BD-1D41-4E75-A5FA-1A391D04DA5C}" dt="2022-05-12T17:00:02.133" v="508" actId="1036"/>
          <ac:spMkLst>
            <pc:docMk/>
            <pc:sldMk cId="4224338315" sldId="280"/>
            <ac:spMk id="8" creationId="{6582B97B-93D8-E78A-5533-598324F47D2F}"/>
          </ac:spMkLst>
        </pc:spChg>
        <pc:spChg chg="del mod">
          <ac:chgData name="Pranjali Wadgaonkar" userId="550d50c59086d580" providerId="LiveId" clId="{4F0139BD-1D41-4E75-A5FA-1A391D04DA5C}" dt="2022-05-12T16:59:25.714" v="382" actId="478"/>
          <ac:spMkLst>
            <pc:docMk/>
            <pc:sldMk cId="4224338315" sldId="280"/>
            <ac:spMk id="10" creationId="{D62FBB45-93D8-63DE-A489-91AEC261B5FB}"/>
          </ac:spMkLst>
        </pc:spChg>
        <pc:spChg chg="mod">
          <ac:chgData name="Pranjali Wadgaonkar" userId="550d50c59086d580" providerId="LiveId" clId="{4F0139BD-1D41-4E75-A5FA-1A391D04DA5C}" dt="2022-05-12T17:00:29.238" v="525" actId="1035"/>
          <ac:spMkLst>
            <pc:docMk/>
            <pc:sldMk cId="4224338315" sldId="280"/>
            <ac:spMk id="12" creationId="{236AFC66-48D6-9E33-09A1-583B55A820A3}"/>
          </ac:spMkLst>
        </pc:spChg>
        <pc:spChg chg="mod">
          <ac:chgData name="Pranjali Wadgaonkar" userId="550d50c59086d580" providerId="LiveId" clId="{4F0139BD-1D41-4E75-A5FA-1A391D04DA5C}" dt="2022-05-12T17:00:36.295" v="530" actId="1035"/>
          <ac:spMkLst>
            <pc:docMk/>
            <pc:sldMk cId="4224338315" sldId="280"/>
            <ac:spMk id="14" creationId="{B848575A-F813-55E0-9D93-FF7861E3D27C}"/>
          </ac:spMkLst>
        </pc:spChg>
      </pc:sldChg>
      <pc:sldChg chg="add">
        <pc:chgData name="Pranjali Wadgaonkar" userId="550d50c59086d580" providerId="LiveId" clId="{4F0139BD-1D41-4E75-A5FA-1A391D04DA5C}" dt="2022-05-12T17:01:56.750" v="624"/>
        <pc:sldMkLst>
          <pc:docMk/>
          <pc:sldMk cId="139703925" sldId="28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FB0E7E-2A6E-482D-B846-307B313DD79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61657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B0E7E-2A6E-482D-B846-307B313DD79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33928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B0E7E-2A6E-482D-B846-307B313DD79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E2AA-C820-4973-857D-ADBED86EEE5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75136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B0E7E-2A6E-482D-B846-307B313DD79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4001558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B0E7E-2A6E-482D-B846-307B313DD79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E2AA-C820-4973-857D-ADBED86EEE5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630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B0E7E-2A6E-482D-B846-307B313DD79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523060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FB0E7E-2A6E-482D-B846-307B313DD79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2891429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FB0E7E-2A6E-482D-B846-307B313DD79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289331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FB0E7E-2A6E-482D-B846-307B313DD79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4179435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B0E7E-2A6E-482D-B846-307B313DD790}"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2069433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FB0E7E-2A6E-482D-B846-307B313DD790}"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246835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FB0E7E-2A6E-482D-B846-307B313DD790}"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3769931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FB0E7E-2A6E-482D-B846-307B313DD790}"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384754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FB0E7E-2A6E-482D-B846-307B313DD790}"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2364116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FB0E7E-2A6E-482D-B846-307B313DD790}"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149302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FB0E7E-2A6E-482D-B846-307B313DD790}"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179518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FB0E7E-2A6E-482D-B846-307B313DD790}" type="datetimeFigureOut">
              <a:rPr lang="en-US" smtClean="0"/>
              <a:t>5/12/2022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CFE2AA-C820-4973-857D-ADBED86EEE59}" type="slidenum">
              <a:rPr lang="en-US" smtClean="0"/>
              <a:t>‹#›</a:t>
            </a:fld>
            <a:endParaRPr lang="en-US"/>
          </a:p>
        </p:txBody>
      </p:sp>
    </p:spTree>
    <p:extLst>
      <p:ext uri="{BB962C8B-B14F-4D97-AF65-F5344CB8AC3E}">
        <p14:creationId xmlns:p14="http://schemas.microsoft.com/office/powerpoint/2010/main" val="2646457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www.stackoverflow.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5E274B2-8C32-ED94-648C-4599C4B3AE25}"/>
              </a:ext>
            </a:extLst>
          </p:cNvPr>
          <p:cNvSpPr>
            <a:spLocks noChangeArrowheads="1"/>
          </p:cNvSpPr>
          <p:nvPr/>
        </p:nvSpPr>
        <p:spPr bwMode="auto">
          <a:xfrm>
            <a:off x="455324" y="761851"/>
            <a:ext cx="9738804" cy="3145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1855" tIns="45720" rIns="231702" bIns="14283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MODERN COLLEGE OF ARTS, SCIENCE AND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COMMERCE, GANESHKHIND, PUNE-16 </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400" b="1" dirty="0">
              <a:solidFill>
                <a:srgbClr val="000000"/>
              </a:solidFill>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400" b="1" dirty="0">
              <a:solidFill>
                <a:srgbClr val="000000"/>
              </a:solidFill>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025" name="Picture 43">
            <a:extLst>
              <a:ext uri="{FF2B5EF4-FFF2-40B4-BE49-F238E27FC236}">
                <a16:creationId xmlns:a16="http://schemas.microsoft.com/office/drawing/2014/main" id="{4929D3EA-60EC-2C4F-F799-72E7CBF5E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0315" y="1709973"/>
            <a:ext cx="2325749" cy="213291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FB65A336-B0C0-6FE8-5749-B7AD1F66DBE4}"/>
              </a:ext>
            </a:extLst>
          </p:cNvPr>
          <p:cNvSpPr>
            <a:spLocks noChangeArrowheads="1"/>
          </p:cNvSpPr>
          <p:nvPr/>
        </p:nvSpPr>
        <p:spPr bwMode="auto">
          <a:xfrm>
            <a:off x="1997872" y="-549752"/>
            <a:ext cx="6410636" cy="7176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1855" tIns="45720" rIns="233289"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000000"/>
              </a:solidFill>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000000"/>
              </a:solidFill>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000000"/>
              </a:solidFill>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000000"/>
              </a:solidFill>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000000"/>
              </a:solidFill>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000000"/>
              </a:solidFill>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000000"/>
              </a:solidFill>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000000"/>
              </a:solidFill>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000000"/>
              </a:solidFill>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ACADEMIC YEAR 2021-2022</a:t>
            </a: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PROJECT REPORT ON</a:t>
            </a: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t>
            </a:r>
            <a:r>
              <a:rPr lang="en-US" altLang="en-US" sz="2000" b="1" u="sng" dirty="0">
                <a:solidFill>
                  <a:srgbClr val="000000"/>
                </a:solidFill>
                <a:ea typeface="Times New Roman" panose="02020603050405020304" pitchFamily="18" charset="0"/>
              </a:rPr>
              <a:t>Online Voting System</a:t>
            </a:r>
            <a:r>
              <a:rPr kumimoji="0" lang="en-US" altLang="en-US" sz="2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SUBMITTED TO SAVITRIBAI PHULE PUNE UNIVERSITY BY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lang="en-US" altLang="en-US" sz="1400" b="1" u="sng" dirty="0" err="1">
                <a:solidFill>
                  <a:srgbClr val="000000"/>
                </a:solidFill>
                <a:ea typeface="Times New Roman" panose="02020603050405020304" pitchFamily="18" charset="0"/>
              </a:rPr>
              <a:t>Srujan</a:t>
            </a:r>
            <a:r>
              <a:rPr lang="en-US" altLang="en-US" sz="1400" b="1" u="sng" dirty="0">
                <a:solidFill>
                  <a:srgbClr val="000000"/>
                </a:solidFill>
                <a:ea typeface="Times New Roman" panose="02020603050405020304" pitchFamily="18" charset="0"/>
              </a:rPr>
              <a:t> Wadgaonkar</a:t>
            </a:r>
            <a:r>
              <a:rPr kumimoji="0" lang="en-US" altLang="en-US" sz="1400" b="1" i="0" u="sng" strike="noStrike" cap="none" normalizeH="0" baseline="0" dirty="0">
                <a:ln>
                  <a:noFill/>
                </a:ln>
                <a:solidFill>
                  <a:srgbClr val="000000"/>
                </a:solidFill>
                <a:effectLst/>
                <a:latin typeface="Arial" panose="020B0604020202020204" pitchFamily="34" charset="0"/>
                <a:ea typeface="Times New Roman" panose="02020603050405020304" pitchFamily="18" charset="0"/>
              </a:rPr>
              <a:t>(213431078) </a:t>
            </a:r>
            <a:endParaRPr kumimoji="0" lang="en-US" altLang="en-US" sz="800" b="0" i="0" u="sng"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55C945D6-C645-A0F4-EFCB-907B39E99EBC}"/>
              </a:ext>
            </a:extLst>
          </p:cNvPr>
          <p:cNvSpPr txBox="1"/>
          <p:nvPr/>
        </p:nvSpPr>
        <p:spPr>
          <a:xfrm>
            <a:off x="2747685" y="6488668"/>
            <a:ext cx="5154082" cy="369332"/>
          </a:xfrm>
          <a:prstGeom prst="rect">
            <a:avLst/>
          </a:prstGeom>
          <a:noFill/>
        </p:spPr>
        <p:txBody>
          <a:bodyPr wrap="square" rtlCol="0">
            <a:spAutoFit/>
          </a:bodyPr>
          <a:lstStyle/>
          <a:p>
            <a:r>
              <a:rPr lang="en-US" b="1" u="sng" dirty="0"/>
              <a:t>Submitted To – Prof. </a:t>
            </a:r>
            <a:r>
              <a:rPr lang="en-US" b="1" u="sng" dirty="0" err="1"/>
              <a:t>Pogul</a:t>
            </a:r>
            <a:r>
              <a:rPr lang="en-US" b="1" u="sng" dirty="0"/>
              <a:t> </a:t>
            </a:r>
            <a:r>
              <a:rPr lang="en-US" b="1" u="sng" dirty="0" err="1"/>
              <a:t>Roja</a:t>
            </a:r>
            <a:r>
              <a:rPr lang="en-US" b="1" u="sng" dirty="0"/>
              <a:t> Ma’am</a:t>
            </a:r>
            <a:endParaRPr lang="en-IN" b="1" u="sng" dirty="0"/>
          </a:p>
        </p:txBody>
      </p:sp>
    </p:spTree>
    <p:extLst>
      <p:ext uri="{BB962C8B-B14F-4D97-AF65-F5344CB8AC3E}">
        <p14:creationId xmlns:p14="http://schemas.microsoft.com/office/powerpoint/2010/main" val="683948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A1FC3B-D752-5E15-15F3-AFE4DA31F95C}"/>
              </a:ext>
            </a:extLst>
          </p:cNvPr>
          <p:cNvSpPr txBox="1"/>
          <p:nvPr/>
        </p:nvSpPr>
        <p:spPr>
          <a:xfrm>
            <a:off x="346229" y="106532"/>
            <a:ext cx="1997476"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t>Advantages :- </a:t>
            </a:r>
            <a:endParaRPr lang="en-IN" u="sng" dirty="0"/>
          </a:p>
        </p:txBody>
      </p:sp>
      <p:sp>
        <p:nvSpPr>
          <p:cNvPr id="4" name="TextBox 3">
            <a:extLst>
              <a:ext uri="{FF2B5EF4-FFF2-40B4-BE49-F238E27FC236}">
                <a16:creationId xmlns:a16="http://schemas.microsoft.com/office/drawing/2014/main" id="{91D803E7-717F-02BD-7851-6E6155D73D41}"/>
              </a:ext>
            </a:extLst>
          </p:cNvPr>
          <p:cNvSpPr txBox="1"/>
          <p:nvPr/>
        </p:nvSpPr>
        <p:spPr>
          <a:xfrm>
            <a:off x="776796" y="764751"/>
            <a:ext cx="6098958" cy="369332"/>
          </a:xfrm>
          <a:prstGeom prst="rect">
            <a:avLst/>
          </a:prstGeom>
          <a:noFill/>
        </p:spPr>
        <p:txBody>
          <a:bodyPr wrap="square">
            <a:spAutoFit/>
          </a:bodyPr>
          <a:lstStyle/>
          <a:p>
            <a:pPr marL="342900" indent="-342900">
              <a:buFont typeface="Wingdings" panose="05000000000000000000" pitchFamily="2" charset="2"/>
              <a:buChar char="§"/>
            </a:pPr>
            <a:r>
              <a:rPr lang="en-IN" i="0" dirty="0">
                <a:solidFill>
                  <a:srgbClr val="212020"/>
                </a:solidFill>
                <a:effectLst/>
                <a:latin typeface="Ubuntu" panose="020B0604020202020204" pitchFamily="34" charset="0"/>
              </a:rPr>
              <a:t>Efficiency</a:t>
            </a:r>
            <a:endParaRPr lang="en-IN" dirty="0"/>
          </a:p>
        </p:txBody>
      </p:sp>
      <p:sp>
        <p:nvSpPr>
          <p:cNvPr id="8" name="TextBox 7">
            <a:extLst>
              <a:ext uri="{FF2B5EF4-FFF2-40B4-BE49-F238E27FC236}">
                <a16:creationId xmlns:a16="http://schemas.microsoft.com/office/drawing/2014/main" id="{6582B97B-93D8-E78A-5533-598324F47D2F}"/>
              </a:ext>
            </a:extLst>
          </p:cNvPr>
          <p:cNvSpPr txBox="1"/>
          <p:nvPr/>
        </p:nvSpPr>
        <p:spPr>
          <a:xfrm>
            <a:off x="776796" y="1817029"/>
            <a:ext cx="6098958" cy="369332"/>
          </a:xfrm>
          <a:prstGeom prst="rect">
            <a:avLst/>
          </a:prstGeom>
          <a:noFill/>
        </p:spPr>
        <p:txBody>
          <a:bodyPr wrap="square">
            <a:spAutoFit/>
          </a:bodyPr>
          <a:lstStyle/>
          <a:p>
            <a:pPr marL="285750" indent="-285750">
              <a:buFont typeface="Wingdings" panose="05000000000000000000" pitchFamily="2" charset="2"/>
              <a:buChar char="§"/>
            </a:pPr>
            <a:r>
              <a:rPr lang="en-IN" i="0" dirty="0">
                <a:solidFill>
                  <a:srgbClr val="212020"/>
                </a:solidFill>
                <a:effectLst/>
                <a:latin typeface="Ubuntu" panose="020B0504030602030204" pitchFamily="34" charset="0"/>
              </a:rPr>
              <a:t>Reports </a:t>
            </a:r>
            <a:endParaRPr lang="en-IN" dirty="0"/>
          </a:p>
        </p:txBody>
      </p:sp>
      <p:sp>
        <p:nvSpPr>
          <p:cNvPr id="12" name="TextBox 11">
            <a:extLst>
              <a:ext uri="{FF2B5EF4-FFF2-40B4-BE49-F238E27FC236}">
                <a16:creationId xmlns:a16="http://schemas.microsoft.com/office/drawing/2014/main" id="{236AFC66-48D6-9E33-09A1-583B55A820A3}"/>
              </a:ext>
            </a:extLst>
          </p:cNvPr>
          <p:cNvSpPr txBox="1"/>
          <p:nvPr/>
        </p:nvSpPr>
        <p:spPr>
          <a:xfrm>
            <a:off x="776796" y="2859147"/>
            <a:ext cx="6098958" cy="369332"/>
          </a:xfrm>
          <a:prstGeom prst="rect">
            <a:avLst/>
          </a:prstGeom>
          <a:noFill/>
        </p:spPr>
        <p:txBody>
          <a:bodyPr wrap="square">
            <a:spAutoFit/>
          </a:bodyPr>
          <a:lstStyle/>
          <a:p>
            <a:pPr marL="285750" indent="-285750">
              <a:buFont typeface="Wingdings" panose="05000000000000000000" pitchFamily="2" charset="2"/>
              <a:buChar char="§"/>
            </a:pPr>
            <a:r>
              <a:rPr lang="en-IN" i="0" dirty="0">
                <a:solidFill>
                  <a:srgbClr val="212020"/>
                </a:solidFill>
                <a:effectLst/>
                <a:latin typeface="Ubuntu" panose="020B0504030602030204" pitchFamily="34" charset="0"/>
              </a:rPr>
              <a:t>Security </a:t>
            </a:r>
            <a:endParaRPr lang="en-IN" dirty="0"/>
          </a:p>
        </p:txBody>
      </p:sp>
      <p:sp>
        <p:nvSpPr>
          <p:cNvPr id="14" name="TextBox 13">
            <a:extLst>
              <a:ext uri="{FF2B5EF4-FFF2-40B4-BE49-F238E27FC236}">
                <a16:creationId xmlns:a16="http://schemas.microsoft.com/office/drawing/2014/main" id="{B848575A-F813-55E0-9D93-FF7861E3D27C}"/>
              </a:ext>
            </a:extLst>
          </p:cNvPr>
          <p:cNvSpPr txBox="1"/>
          <p:nvPr/>
        </p:nvSpPr>
        <p:spPr>
          <a:xfrm>
            <a:off x="776796" y="3865880"/>
            <a:ext cx="6098958" cy="369332"/>
          </a:xfrm>
          <a:prstGeom prst="rect">
            <a:avLst/>
          </a:prstGeom>
          <a:noFill/>
        </p:spPr>
        <p:txBody>
          <a:bodyPr wrap="square">
            <a:spAutoFit/>
          </a:bodyPr>
          <a:lstStyle/>
          <a:p>
            <a:pPr marL="285750" indent="-285750">
              <a:buFont typeface="Wingdings" panose="05000000000000000000" pitchFamily="2" charset="2"/>
              <a:buChar char="§"/>
            </a:pPr>
            <a:r>
              <a:rPr lang="en-IN" i="0" dirty="0">
                <a:solidFill>
                  <a:srgbClr val="212020"/>
                </a:solidFill>
                <a:effectLst/>
                <a:latin typeface="Ubuntu" panose="020B0504030602030204" pitchFamily="34" charset="0"/>
              </a:rPr>
              <a:t>Decrease in Cost</a:t>
            </a:r>
            <a:endParaRPr lang="en-IN" dirty="0"/>
          </a:p>
        </p:txBody>
      </p:sp>
    </p:spTree>
    <p:extLst>
      <p:ext uri="{BB962C8B-B14F-4D97-AF65-F5344CB8AC3E}">
        <p14:creationId xmlns:p14="http://schemas.microsoft.com/office/powerpoint/2010/main" val="4224338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793C0-AE80-B4A6-8D3A-B8EFA210FAC7}"/>
              </a:ext>
            </a:extLst>
          </p:cNvPr>
          <p:cNvSpPr txBox="1"/>
          <p:nvPr/>
        </p:nvSpPr>
        <p:spPr>
          <a:xfrm>
            <a:off x="381739" y="124287"/>
            <a:ext cx="2281562"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t>Disadvantages :-</a:t>
            </a:r>
            <a:endParaRPr lang="en-IN" u="sng" dirty="0"/>
          </a:p>
        </p:txBody>
      </p:sp>
      <p:sp>
        <p:nvSpPr>
          <p:cNvPr id="4" name="TextBox 3">
            <a:extLst>
              <a:ext uri="{FF2B5EF4-FFF2-40B4-BE49-F238E27FC236}">
                <a16:creationId xmlns:a16="http://schemas.microsoft.com/office/drawing/2014/main" id="{B220AC7E-B467-CC89-A98D-273A222EC28A}"/>
              </a:ext>
            </a:extLst>
          </p:cNvPr>
          <p:cNvSpPr txBox="1"/>
          <p:nvPr/>
        </p:nvSpPr>
        <p:spPr>
          <a:xfrm>
            <a:off x="767919" y="847313"/>
            <a:ext cx="6098958" cy="369332"/>
          </a:xfrm>
          <a:prstGeom prst="rect">
            <a:avLst/>
          </a:prstGeom>
          <a:noFill/>
        </p:spPr>
        <p:txBody>
          <a:bodyPr wrap="square">
            <a:spAutoFit/>
          </a:bodyPr>
          <a:lstStyle/>
          <a:p>
            <a:pPr marL="285750" indent="-285750">
              <a:buFont typeface="Wingdings" panose="05000000000000000000" pitchFamily="2" charset="2"/>
              <a:buChar char="§"/>
            </a:pPr>
            <a:r>
              <a:rPr lang="en-US" i="0" dirty="0">
                <a:solidFill>
                  <a:srgbClr val="212020"/>
                </a:solidFill>
                <a:effectLst/>
                <a:latin typeface="Ubuntu" panose="020B0504030602030204" pitchFamily="34" charset="0"/>
              </a:rPr>
              <a:t>The high cost of construction or installation</a:t>
            </a:r>
            <a:endParaRPr lang="en-IN" dirty="0"/>
          </a:p>
        </p:txBody>
      </p:sp>
      <p:sp>
        <p:nvSpPr>
          <p:cNvPr id="6" name="TextBox 5">
            <a:extLst>
              <a:ext uri="{FF2B5EF4-FFF2-40B4-BE49-F238E27FC236}">
                <a16:creationId xmlns:a16="http://schemas.microsoft.com/office/drawing/2014/main" id="{80B96E05-83F8-E965-242B-FBB08BC635CB}"/>
              </a:ext>
            </a:extLst>
          </p:cNvPr>
          <p:cNvSpPr txBox="1"/>
          <p:nvPr/>
        </p:nvSpPr>
        <p:spPr>
          <a:xfrm>
            <a:off x="767919" y="1671939"/>
            <a:ext cx="6098958" cy="369332"/>
          </a:xfrm>
          <a:prstGeom prst="rect">
            <a:avLst/>
          </a:prstGeom>
          <a:noFill/>
        </p:spPr>
        <p:txBody>
          <a:bodyPr wrap="square">
            <a:spAutoFit/>
          </a:bodyPr>
          <a:lstStyle/>
          <a:p>
            <a:pPr marL="285750" indent="-285750">
              <a:buFont typeface="Wingdings" panose="05000000000000000000" pitchFamily="2" charset="2"/>
              <a:buChar char="§"/>
            </a:pPr>
            <a:r>
              <a:rPr lang="en-IN" i="0" dirty="0">
                <a:solidFill>
                  <a:srgbClr val="212020"/>
                </a:solidFill>
                <a:effectLst/>
                <a:latin typeface="Ubuntu" panose="020B0504030602030204" pitchFamily="34" charset="0"/>
              </a:rPr>
              <a:t>Regular maintenance</a:t>
            </a:r>
            <a:endParaRPr lang="en-IN" dirty="0"/>
          </a:p>
        </p:txBody>
      </p:sp>
      <p:sp>
        <p:nvSpPr>
          <p:cNvPr id="8" name="TextBox 7">
            <a:extLst>
              <a:ext uri="{FF2B5EF4-FFF2-40B4-BE49-F238E27FC236}">
                <a16:creationId xmlns:a16="http://schemas.microsoft.com/office/drawing/2014/main" id="{5E4419D1-4DA5-F28A-CAEF-8DBC20521CFD}"/>
              </a:ext>
            </a:extLst>
          </p:cNvPr>
          <p:cNvSpPr txBox="1"/>
          <p:nvPr/>
        </p:nvSpPr>
        <p:spPr>
          <a:xfrm>
            <a:off x="767919" y="2577845"/>
            <a:ext cx="6098958" cy="369332"/>
          </a:xfrm>
          <a:prstGeom prst="rect">
            <a:avLst/>
          </a:prstGeom>
          <a:noFill/>
        </p:spPr>
        <p:txBody>
          <a:bodyPr wrap="square">
            <a:spAutoFit/>
          </a:bodyPr>
          <a:lstStyle/>
          <a:p>
            <a:pPr marL="285750" indent="-285750">
              <a:buFont typeface="Wingdings" panose="05000000000000000000" pitchFamily="2" charset="2"/>
              <a:buChar char="§"/>
            </a:pPr>
            <a:r>
              <a:rPr lang="en-IN" i="0" dirty="0">
                <a:solidFill>
                  <a:srgbClr val="212020"/>
                </a:solidFill>
                <a:effectLst/>
                <a:latin typeface="Ubuntu" panose="020B0504030602030204" pitchFamily="34" charset="0"/>
              </a:rPr>
              <a:t>Operation </a:t>
            </a:r>
            <a:endParaRPr lang="en-IN" dirty="0"/>
          </a:p>
        </p:txBody>
      </p:sp>
      <p:sp>
        <p:nvSpPr>
          <p:cNvPr id="10" name="TextBox 9">
            <a:extLst>
              <a:ext uri="{FF2B5EF4-FFF2-40B4-BE49-F238E27FC236}">
                <a16:creationId xmlns:a16="http://schemas.microsoft.com/office/drawing/2014/main" id="{F597686E-C438-27E7-0C83-E54683E9E09F}"/>
              </a:ext>
            </a:extLst>
          </p:cNvPr>
          <p:cNvSpPr txBox="1"/>
          <p:nvPr/>
        </p:nvSpPr>
        <p:spPr>
          <a:xfrm>
            <a:off x="767919" y="3534551"/>
            <a:ext cx="6098958" cy="369332"/>
          </a:xfrm>
          <a:prstGeom prst="rect">
            <a:avLst/>
          </a:prstGeom>
          <a:noFill/>
        </p:spPr>
        <p:txBody>
          <a:bodyPr wrap="square">
            <a:spAutoFit/>
          </a:bodyPr>
          <a:lstStyle/>
          <a:p>
            <a:pPr marL="285750" indent="-285750">
              <a:buFont typeface="Wingdings" panose="05000000000000000000" pitchFamily="2" charset="2"/>
              <a:buChar char="§"/>
            </a:pPr>
            <a:r>
              <a:rPr lang="en-IN" i="0" dirty="0">
                <a:solidFill>
                  <a:srgbClr val="212020"/>
                </a:solidFill>
                <a:effectLst/>
                <a:latin typeface="Ubuntu" panose="020B0504030602030204" pitchFamily="34" charset="0"/>
              </a:rPr>
              <a:t>Breakdown</a:t>
            </a:r>
            <a:endParaRPr lang="en-IN" dirty="0"/>
          </a:p>
        </p:txBody>
      </p:sp>
    </p:spTree>
    <p:extLst>
      <p:ext uri="{BB962C8B-B14F-4D97-AF65-F5344CB8AC3E}">
        <p14:creationId xmlns:p14="http://schemas.microsoft.com/office/powerpoint/2010/main" val="225674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F8B0DF-C147-9E3F-2CB9-BD7298E1158A}"/>
              </a:ext>
            </a:extLst>
          </p:cNvPr>
          <p:cNvSpPr txBox="1"/>
          <p:nvPr/>
        </p:nvSpPr>
        <p:spPr>
          <a:xfrm>
            <a:off x="417250" y="115410"/>
            <a:ext cx="2290439"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t>Conclusion :-</a:t>
            </a:r>
            <a:endParaRPr lang="en-IN" u="sng" dirty="0"/>
          </a:p>
        </p:txBody>
      </p:sp>
      <p:sp>
        <p:nvSpPr>
          <p:cNvPr id="4" name="TextBox 3">
            <a:extLst>
              <a:ext uri="{FF2B5EF4-FFF2-40B4-BE49-F238E27FC236}">
                <a16:creationId xmlns:a16="http://schemas.microsoft.com/office/drawing/2014/main" id="{ECE7EB12-334C-CFAC-B699-6A01B2EFC8EB}"/>
              </a:ext>
            </a:extLst>
          </p:cNvPr>
          <p:cNvSpPr txBox="1"/>
          <p:nvPr/>
        </p:nvSpPr>
        <p:spPr>
          <a:xfrm>
            <a:off x="1069758" y="760753"/>
            <a:ext cx="8917619" cy="2308324"/>
          </a:xfrm>
          <a:prstGeom prst="rect">
            <a:avLst/>
          </a:prstGeom>
          <a:noFill/>
        </p:spPr>
        <p:txBody>
          <a:bodyPr wrap="square">
            <a:spAutoFit/>
          </a:bodyPr>
          <a:lstStyle/>
          <a:p>
            <a:r>
              <a:rPr lang="en-US" dirty="0"/>
              <a:t>Online Voting Systems have many advantages over the traditional voting system. Some of these advantages are less cost, faster generation results, easy accessibility, accuracy, and low risk of human and mechanical errors. It is very difficult to develop online voting system which can allow security and privacy on the high level. Future development focused to design a system which can be easy to use and will provide security and privacy of votes on acceptable level by proper authentication and processing section.. It is easy to use and it is less time consuming. It is very easy to debug.</a:t>
            </a:r>
            <a:endParaRPr lang="en-IN" dirty="0"/>
          </a:p>
        </p:txBody>
      </p:sp>
    </p:spTree>
    <p:extLst>
      <p:ext uri="{BB962C8B-B14F-4D97-AF65-F5344CB8AC3E}">
        <p14:creationId xmlns:p14="http://schemas.microsoft.com/office/powerpoint/2010/main" val="149442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409169-BDE1-A41D-E786-D7B2EAD5FFB0}"/>
              </a:ext>
            </a:extLst>
          </p:cNvPr>
          <p:cNvSpPr txBox="1"/>
          <p:nvPr/>
        </p:nvSpPr>
        <p:spPr>
          <a:xfrm>
            <a:off x="213064" y="150920"/>
            <a:ext cx="2982897"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t>Bibliography :-</a:t>
            </a:r>
            <a:endParaRPr lang="en-IN" u="sng" dirty="0"/>
          </a:p>
        </p:txBody>
      </p:sp>
      <p:sp>
        <p:nvSpPr>
          <p:cNvPr id="5" name="TextBox 4">
            <a:extLst>
              <a:ext uri="{FF2B5EF4-FFF2-40B4-BE49-F238E27FC236}">
                <a16:creationId xmlns:a16="http://schemas.microsoft.com/office/drawing/2014/main" id="{009DB408-C00F-8577-EBDA-D7E5648BB151}"/>
              </a:ext>
            </a:extLst>
          </p:cNvPr>
          <p:cNvSpPr txBox="1"/>
          <p:nvPr/>
        </p:nvSpPr>
        <p:spPr>
          <a:xfrm>
            <a:off x="625876" y="335586"/>
            <a:ext cx="6098958" cy="646331"/>
          </a:xfrm>
          <a:prstGeom prst="rect">
            <a:avLst/>
          </a:prstGeom>
          <a:noFill/>
        </p:spPr>
        <p:txBody>
          <a:bodyPr wrap="square">
            <a:spAutoFit/>
          </a:bodyPr>
          <a:lstStyle/>
          <a:p>
            <a:pPr algn="l"/>
            <a:endParaRPr lang="en-IN" sz="1800" b="0" i="0" u="none" strike="noStrike" baseline="0" dirty="0">
              <a:solidFill>
                <a:srgbClr val="000000"/>
              </a:solidFill>
            </a:endParaRPr>
          </a:p>
          <a:p>
            <a:r>
              <a:rPr lang="en-IN" sz="1800" b="0" i="0" u="none" strike="noStrike" baseline="0" dirty="0">
                <a:solidFill>
                  <a:srgbClr val="000000"/>
                </a:solidFill>
              </a:rPr>
              <a:t>www.javatpoint.com </a:t>
            </a:r>
          </a:p>
        </p:txBody>
      </p:sp>
      <p:sp>
        <p:nvSpPr>
          <p:cNvPr id="7" name="TextBox 6">
            <a:extLst>
              <a:ext uri="{FF2B5EF4-FFF2-40B4-BE49-F238E27FC236}">
                <a16:creationId xmlns:a16="http://schemas.microsoft.com/office/drawing/2014/main" id="{44431F61-98BC-E4FB-DEA9-11730A9EB4D6}"/>
              </a:ext>
            </a:extLst>
          </p:cNvPr>
          <p:cNvSpPr txBox="1"/>
          <p:nvPr/>
        </p:nvSpPr>
        <p:spPr>
          <a:xfrm>
            <a:off x="625876" y="704918"/>
            <a:ext cx="6098958" cy="646331"/>
          </a:xfrm>
          <a:prstGeom prst="rect">
            <a:avLst/>
          </a:prstGeom>
          <a:noFill/>
        </p:spPr>
        <p:txBody>
          <a:bodyPr wrap="square">
            <a:spAutoFit/>
          </a:bodyPr>
          <a:lstStyle/>
          <a:p>
            <a:pPr marL="285750" indent="-285750" algn="l">
              <a:buFont typeface="Wingdings" panose="05000000000000000000" pitchFamily="2" charset="2"/>
              <a:buChar char="§"/>
            </a:pPr>
            <a:endParaRPr lang="en-IN" sz="1800" b="0" i="0" u="none" strike="noStrike" baseline="0" dirty="0">
              <a:solidFill>
                <a:srgbClr val="000000"/>
              </a:solidFill>
            </a:endParaRPr>
          </a:p>
          <a:p>
            <a:r>
              <a:rPr lang="en-IN" sz="1800" b="0" i="0" u="none" strike="noStrike" baseline="0" dirty="0">
                <a:solidFill>
                  <a:srgbClr val="000000"/>
                </a:solidFill>
              </a:rPr>
              <a:t>www.tutorialspoint.com </a:t>
            </a:r>
          </a:p>
        </p:txBody>
      </p:sp>
      <p:sp>
        <p:nvSpPr>
          <p:cNvPr id="9" name="TextBox 8">
            <a:extLst>
              <a:ext uri="{FF2B5EF4-FFF2-40B4-BE49-F238E27FC236}">
                <a16:creationId xmlns:a16="http://schemas.microsoft.com/office/drawing/2014/main" id="{FA2D9259-7190-F2F4-8945-E20DB8D3A545}"/>
              </a:ext>
            </a:extLst>
          </p:cNvPr>
          <p:cNvSpPr txBox="1"/>
          <p:nvPr/>
        </p:nvSpPr>
        <p:spPr>
          <a:xfrm>
            <a:off x="625876" y="1014616"/>
            <a:ext cx="6098958" cy="923330"/>
          </a:xfrm>
          <a:prstGeom prst="rect">
            <a:avLst/>
          </a:prstGeom>
          <a:noFill/>
        </p:spPr>
        <p:txBody>
          <a:bodyPr wrap="square">
            <a:spAutoFit/>
          </a:bodyPr>
          <a:lstStyle/>
          <a:p>
            <a:pPr algn="l"/>
            <a:endParaRPr lang="en-IN" sz="1800" b="0" i="0" u="none" strike="noStrike" baseline="0" dirty="0">
              <a:solidFill>
                <a:srgbClr val="000000"/>
              </a:solidFill>
            </a:endParaRPr>
          </a:p>
          <a:p>
            <a:r>
              <a:rPr lang="en-IN" sz="1800" b="0" i="0" u="none" strike="noStrike" baseline="0" dirty="0">
                <a:solidFill>
                  <a:srgbClr val="000000"/>
                </a:solidFill>
                <a:hlinkClick r:id="rId2"/>
              </a:rPr>
              <a:t>www.stackoverflow.com</a:t>
            </a:r>
            <a:endParaRPr lang="en-IN" sz="1800" b="0" i="0" u="none" strike="noStrike" baseline="0" dirty="0">
              <a:solidFill>
                <a:srgbClr val="000000"/>
              </a:solidFill>
            </a:endParaRPr>
          </a:p>
          <a:p>
            <a:r>
              <a:rPr lang="en-IN" dirty="0">
                <a:solidFill>
                  <a:srgbClr val="000000"/>
                </a:solidFill>
              </a:rPr>
              <a:t>www.github.com</a:t>
            </a:r>
            <a:endParaRPr lang="en-IN" sz="1800" b="0" i="0" u="none" strike="noStrike" baseline="0" dirty="0">
              <a:solidFill>
                <a:srgbClr val="000000"/>
              </a:solidFill>
            </a:endParaRPr>
          </a:p>
        </p:txBody>
      </p:sp>
      <p:sp>
        <p:nvSpPr>
          <p:cNvPr id="17" name="TextBox 16">
            <a:extLst>
              <a:ext uri="{FF2B5EF4-FFF2-40B4-BE49-F238E27FC236}">
                <a16:creationId xmlns:a16="http://schemas.microsoft.com/office/drawing/2014/main" id="{D6201B9A-7879-C098-B0F0-BDBBE75D3C06}"/>
              </a:ext>
            </a:extLst>
          </p:cNvPr>
          <p:cNvSpPr txBox="1"/>
          <p:nvPr/>
        </p:nvSpPr>
        <p:spPr>
          <a:xfrm>
            <a:off x="625876" y="1929302"/>
            <a:ext cx="6098958" cy="369332"/>
          </a:xfrm>
          <a:prstGeom prst="rect">
            <a:avLst/>
          </a:prstGeom>
          <a:noFill/>
        </p:spPr>
        <p:txBody>
          <a:bodyPr wrap="square">
            <a:spAutoFit/>
          </a:bodyPr>
          <a:lstStyle/>
          <a:p>
            <a:r>
              <a:rPr lang="en-IN" dirty="0">
                <a:solidFill>
                  <a:srgbClr val="000000"/>
                </a:solidFill>
              </a:rPr>
              <a:t>www.youtube.com </a:t>
            </a:r>
          </a:p>
        </p:txBody>
      </p:sp>
    </p:spTree>
    <p:extLst>
      <p:ext uri="{BB962C8B-B14F-4D97-AF65-F5344CB8AC3E}">
        <p14:creationId xmlns:p14="http://schemas.microsoft.com/office/powerpoint/2010/main" val="2046267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EF2804-3E92-89E3-4A1B-86B465E61BAE}"/>
              </a:ext>
            </a:extLst>
          </p:cNvPr>
          <p:cNvSpPr txBox="1"/>
          <p:nvPr/>
        </p:nvSpPr>
        <p:spPr>
          <a:xfrm>
            <a:off x="4083729" y="2802216"/>
            <a:ext cx="4829452" cy="707886"/>
          </a:xfrm>
          <a:prstGeom prst="rect">
            <a:avLst/>
          </a:prstGeom>
          <a:noFill/>
        </p:spPr>
        <p:txBody>
          <a:bodyPr wrap="square" rtlCol="0">
            <a:spAutoFit/>
          </a:bodyPr>
          <a:lstStyle/>
          <a:p>
            <a:r>
              <a:rPr lang="en-US" sz="4000" u="sng" dirty="0"/>
              <a:t>Thank You !!!</a:t>
            </a:r>
            <a:endParaRPr lang="en-IN" sz="4000" u="sng" dirty="0"/>
          </a:p>
        </p:txBody>
      </p:sp>
    </p:spTree>
    <p:extLst>
      <p:ext uri="{BB962C8B-B14F-4D97-AF65-F5344CB8AC3E}">
        <p14:creationId xmlns:p14="http://schemas.microsoft.com/office/powerpoint/2010/main" val="13970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8CA34-BE2C-41F2-B95E-79C43B3890FF}"/>
              </a:ext>
            </a:extLst>
          </p:cNvPr>
          <p:cNvSpPr txBox="1"/>
          <p:nvPr/>
        </p:nvSpPr>
        <p:spPr>
          <a:xfrm>
            <a:off x="-484632" y="270402"/>
            <a:ext cx="12192000" cy="584775"/>
          </a:xfrm>
          <a:prstGeom prst="rect">
            <a:avLst/>
          </a:prstGeom>
          <a:noFill/>
        </p:spPr>
        <p:txBody>
          <a:bodyPr wrap="square">
            <a:spAutoFit/>
          </a:bodyPr>
          <a:lstStyle/>
          <a:p>
            <a:pPr algn="ctr"/>
            <a:r>
              <a:rPr lang="en-IN" sz="3200" b="1" u="sng" dirty="0">
                <a:solidFill>
                  <a:srgbClr val="000000"/>
                </a:solidFill>
                <a:effectLst/>
                <a:latin typeface="Times New Roman" panose="02020603050405020304" pitchFamily="18" charset="0"/>
                <a:ea typeface="Times New Roman" panose="02020603050405020304" pitchFamily="18" charset="0"/>
              </a:rPr>
              <a:t>INDEX</a:t>
            </a:r>
            <a:endParaRPr lang="en-IN" sz="3200" u="sng" dirty="0"/>
          </a:p>
        </p:txBody>
      </p:sp>
      <p:sp>
        <p:nvSpPr>
          <p:cNvPr id="6" name="TextBox 5">
            <a:extLst>
              <a:ext uri="{FF2B5EF4-FFF2-40B4-BE49-F238E27FC236}">
                <a16:creationId xmlns:a16="http://schemas.microsoft.com/office/drawing/2014/main" id="{65498334-D97E-8343-F3B0-C1D4EDE43D3F}"/>
              </a:ext>
            </a:extLst>
          </p:cNvPr>
          <p:cNvSpPr txBox="1"/>
          <p:nvPr/>
        </p:nvSpPr>
        <p:spPr>
          <a:xfrm>
            <a:off x="266330" y="1226671"/>
            <a:ext cx="12455370" cy="3141501"/>
          </a:xfrm>
          <a:prstGeom prst="rect">
            <a:avLst/>
          </a:prstGeom>
          <a:noFill/>
        </p:spPr>
        <p:txBody>
          <a:bodyPr wrap="square">
            <a:spAutoFit/>
          </a:bodyPr>
          <a:lstStyle/>
          <a:p>
            <a:pPr marL="457200" lvl="0" indent="-457200" fontAlgn="base">
              <a:lnSpc>
                <a:spcPct val="111000"/>
              </a:lnSpc>
              <a:spcAft>
                <a:spcPts val="60"/>
              </a:spcAft>
              <a:buClr>
                <a:srgbClr val="000000"/>
              </a:buClr>
              <a:buSzPts val="1400"/>
              <a:buFont typeface="Wingdings" panose="05000000000000000000" pitchFamily="2" charset="2"/>
              <a:buChar char="Ø"/>
            </a:pPr>
            <a:r>
              <a:rPr lang="en-IN"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Introduction. </a:t>
            </a:r>
            <a:endPar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lnSpc>
                <a:spcPct val="111000"/>
              </a:lnSpc>
              <a:spcAft>
                <a:spcPts val="60"/>
              </a:spcAft>
              <a:buClr>
                <a:srgbClr val="000000"/>
              </a:buClr>
              <a:buSzPts val="1400"/>
              <a:buFont typeface="Wingdings" panose="05000000000000000000" pitchFamily="2" charset="2"/>
              <a:buChar char="Ø"/>
            </a:pPr>
            <a:r>
              <a:rPr lang="en-IN"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Requirement Specification  </a:t>
            </a:r>
            <a:endParaRPr lang="en-IN"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fontAlgn="base">
              <a:lnSpc>
                <a:spcPct val="111000"/>
              </a:lnSpc>
              <a:spcAft>
                <a:spcPts val="60"/>
              </a:spcAft>
              <a:buClr>
                <a:srgbClr val="000000"/>
              </a:buClr>
              <a:buSzPts val="1400"/>
              <a:buFont typeface="Wingdings" panose="05000000000000000000" pitchFamily="2" charset="2"/>
              <a:buChar char="Ø"/>
            </a:pPr>
            <a:r>
              <a:rPr lang="en-IN"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Diagrams </a:t>
            </a:r>
          </a:p>
          <a:p>
            <a:pPr lvl="0" fontAlgn="base">
              <a:lnSpc>
                <a:spcPct val="111000"/>
              </a:lnSpc>
              <a:spcAft>
                <a:spcPts val="60"/>
              </a:spcAft>
              <a:buClr>
                <a:srgbClr val="000000"/>
              </a:buClr>
              <a:buSzPts val="1400"/>
            </a:pPr>
            <a:r>
              <a:rPr lang="en-IN"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600"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 </a:t>
            </a:r>
            <a:r>
              <a:rPr lang="en-IN" sz="1600" b="1" dirty="0">
                <a:solidFill>
                  <a:srgbClr val="000000"/>
                </a:solidFill>
                <a:uFill>
                  <a:solidFill>
                    <a:srgbClr val="000000"/>
                  </a:solidFill>
                </a:uFill>
                <a:latin typeface="Times New Roman" panose="02020603050405020304" pitchFamily="18" charset="0"/>
                <a:cs typeface="Times New Roman" panose="02020603050405020304" pitchFamily="18" charset="0"/>
              </a:rPr>
              <a:t>ER Diagram </a:t>
            </a:r>
          </a:p>
          <a:p>
            <a:pPr lvl="0" fontAlgn="base">
              <a:lnSpc>
                <a:spcPct val="111000"/>
              </a:lnSpc>
              <a:spcAft>
                <a:spcPts val="60"/>
              </a:spcAft>
              <a:buClr>
                <a:srgbClr val="000000"/>
              </a:buClr>
              <a:buSzPts val="1400"/>
            </a:pPr>
            <a:r>
              <a:rPr lang="en-IN" sz="1600" b="1" dirty="0">
                <a:solidFill>
                  <a:srgbClr val="000000"/>
                </a:solidFill>
                <a:uFill>
                  <a:solidFill>
                    <a:srgbClr val="000000"/>
                  </a:solidFill>
                </a:uFill>
                <a:latin typeface="Times New Roman" panose="02020603050405020304" pitchFamily="18" charset="0"/>
                <a:cs typeface="Times New Roman" panose="02020603050405020304" pitchFamily="18" charset="0"/>
              </a:rPr>
              <a:t>		b) DFD</a:t>
            </a:r>
          </a:p>
          <a:p>
            <a:pPr marL="457200" indent="-457200" fontAlgn="base">
              <a:lnSpc>
                <a:spcPct val="111000"/>
              </a:lnSpc>
              <a:spcAft>
                <a:spcPts val="60"/>
              </a:spcAft>
              <a:buClr>
                <a:srgbClr val="000000"/>
              </a:buClr>
              <a:buSzPts val="1400"/>
              <a:buFont typeface="Wingdings" panose="05000000000000000000" pitchFamily="2" charset="2"/>
              <a:buChar char="Ø"/>
            </a:pPr>
            <a:r>
              <a:rPr lang="en-IN" sz="2000" b="1" dirty="0">
                <a:solidFill>
                  <a:srgbClr val="000000"/>
                </a:solidFill>
                <a:uFill>
                  <a:solidFill>
                    <a:srgbClr val="000000"/>
                  </a:solidFill>
                </a:uFill>
                <a:latin typeface="Times New Roman" panose="02020603050405020304" pitchFamily="18" charset="0"/>
                <a:cs typeface="Times New Roman" panose="02020603050405020304" pitchFamily="18" charset="0"/>
              </a:rPr>
              <a:t>Input/Output Screen. </a:t>
            </a:r>
          </a:p>
          <a:p>
            <a:pPr marL="457200" lvl="0" indent="-457200" fontAlgn="base">
              <a:lnSpc>
                <a:spcPct val="111000"/>
              </a:lnSpc>
              <a:spcAft>
                <a:spcPts val="60"/>
              </a:spcAft>
              <a:buClr>
                <a:srgbClr val="000000"/>
              </a:buClr>
              <a:buSzPts val="1400"/>
              <a:buFont typeface="Wingdings" panose="05000000000000000000" pitchFamily="2" charset="2"/>
              <a:buChar char="Ø"/>
            </a:pPr>
            <a:r>
              <a:rPr lang="en-IN" sz="2000" b="1"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Advantages And Disadvantages</a:t>
            </a:r>
            <a:r>
              <a:rPr lang="en-IN"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fontAlgn="base">
              <a:lnSpc>
                <a:spcPct val="111000"/>
              </a:lnSpc>
              <a:spcAft>
                <a:spcPts val="60"/>
              </a:spcAft>
              <a:buClr>
                <a:srgbClr val="000000"/>
              </a:buClr>
              <a:buSzPts val="1400"/>
              <a:buFont typeface="Wingdings" panose="05000000000000000000" pitchFamily="2" charset="2"/>
              <a:buChar char="Ø"/>
            </a:pPr>
            <a:r>
              <a:rPr lang="en-IN"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Conclusion. </a:t>
            </a:r>
            <a:endPar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fontAlgn="base">
              <a:lnSpc>
                <a:spcPct val="111000"/>
              </a:lnSpc>
              <a:spcAft>
                <a:spcPts val="1040"/>
              </a:spcAft>
              <a:buClr>
                <a:srgbClr val="000000"/>
              </a:buClr>
              <a:buSzPts val="1400"/>
              <a:buFont typeface="Wingdings" panose="05000000000000000000" pitchFamily="2" charset="2"/>
              <a:buChar char="Ø"/>
            </a:pPr>
            <a:r>
              <a:rPr lang="en-IN" sz="2000" b="1"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Bibilography</a:t>
            </a:r>
            <a:r>
              <a:rPr lang="en-IN"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p>
        </p:txBody>
      </p:sp>
    </p:spTree>
    <p:extLst>
      <p:ext uri="{BB962C8B-B14F-4D97-AF65-F5344CB8AC3E}">
        <p14:creationId xmlns:p14="http://schemas.microsoft.com/office/powerpoint/2010/main" val="1665904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E03B29-6166-4A46-631B-30031C1E65C7}"/>
              </a:ext>
            </a:extLst>
          </p:cNvPr>
          <p:cNvSpPr txBox="1"/>
          <p:nvPr/>
        </p:nvSpPr>
        <p:spPr>
          <a:xfrm>
            <a:off x="0" y="0"/>
            <a:ext cx="12192000" cy="1200329"/>
          </a:xfrm>
          <a:prstGeom prst="rect">
            <a:avLst/>
          </a:prstGeom>
          <a:noFill/>
        </p:spPr>
        <p:txBody>
          <a:bodyPr wrap="square" rtlCol="0">
            <a:spAutoFit/>
          </a:bodyPr>
          <a:lstStyle/>
          <a:p>
            <a:pPr algn="ctr"/>
            <a:r>
              <a:rPr lang="en-IN" sz="3600" b="1" u="sng"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Introduction</a:t>
            </a:r>
            <a:r>
              <a:rPr lang="en-IN" sz="3600" b="1" u="none" strike="noStrike"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endParaRPr lang="en-IN" sz="3600" b="1" u="sng"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endParaRPr lang="en-IN" sz="3600" dirty="0"/>
          </a:p>
        </p:txBody>
      </p:sp>
      <p:sp>
        <p:nvSpPr>
          <p:cNvPr id="11" name="Rectangle 9">
            <a:extLst>
              <a:ext uri="{FF2B5EF4-FFF2-40B4-BE49-F238E27FC236}">
                <a16:creationId xmlns:a16="http://schemas.microsoft.com/office/drawing/2014/main" id="{0B23F2A2-2246-3D7F-35FD-41D3D0D67EFC}"/>
              </a:ext>
            </a:extLst>
          </p:cNvPr>
          <p:cNvSpPr>
            <a:spLocks noChangeArrowheads="1"/>
          </p:cNvSpPr>
          <p:nvPr/>
        </p:nvSpPr>
        <p:spPr bwMode="auto">
          <a:xfrm>
            <a:off x="256032" y="1869549"/>
            <a:ext cx="1040854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b="0" i="0" dirty="0">
                <a:solidFill>
                  <a:srgbClr val="292929"/>
                </a:solidFill>
                <a:effectLst/>
                <a:cs typeface="Arial" panose="020B0604020202020204" pitchFamily="34" charset="0"/>
              </a:rPr>
              <a:t>At the end of any political term, millions of voters are called upon to cast their votes for their next political representatives. Unfortunately, many eligible voters will not be able to reach a polling station during the election.</a:t>
            </a:r>
          </a:p>
          <a:p>
            <a:pPr algn="l"/>
            <a:r>
              <a:rPr lang="en-US" b="0" i="0" dirty="0">
                <a:solidFill>
                  <a:srgbClr val="292929"/>
                </a:solidFill>
                <a:effectLst/>
                <a:cs typeface="Arial" panose="020B0604020202020204" pitchFamily="34" charset="0"/>
              </a:rPr>
              <a:t>Some are </a:t>
            </a:r>
            <a:r>
              <a:rPr lang="en-US" b="0" i="0" u="sng" dirty="0">
                <a:solidFill>
                  <a:srgbClr val="292929"/>
                </a:solidFill>
                <a:effectLst/>
                <a:cs typeface="Arial" panose="020B0604020202020204" pitchFamily="34" charset="0"/>
              </a:rPr>
              <a:t>living abroad or are deployed in the military</a:t>
            </a:r>
            <a:r>
              <a:rPr lang="en-US" b="0" i="0" dirty="0">
                <a:solidFill>
                  <a:srgbClr val="292929"/>
                </a:solidFill>
                <a:effectLst/>
                <a:cs typeface="Arial" panose="020B0604020202020204" pitchFamily="34" charset="0"/>
              </a:rPr>
              <a:t>. Some have </a:t>
            </a:r>
            <a:r>
              <a:rPr lang="en-US" b="0" i="0" u="sng" dirty="0">
                <a:solidFill>
                  <a:srgbClr val="292929"/>
                </a:solidFill>
                <a:effectLst/>
                <a:cs typeface="Arial" panose="020B0604020202020204" pitchFamily="34" charset="0"/>
              </a:rPr>
              <a:t>disabilities and face inaccessible polling locations</a:t>
            </a:r>
            <a:r>
              <a:rPr lang="en-US" b="0" i="0" dirty="0">
                <a:solidFill>
                  <a:srgbClr val="292929"/>
                </a:solidFill>
                <a:effectLst/>
                <a:cs typeface="Arial" panose="020B0604020202020204" pitchFamily="34" charset="0"/>
              </a:rPr>
              <a:t>. Some simply </a:t>
            </a:r>
            <a:r>
              <a:rPr lang="en-US" b="0" i="0" u="sng" dirty="0">
                <a:solidFill>
                  <a:srgbClr val="292929"/>
                </a:solidFill>
                <a:effectLst/>
                <a:cs typeface="Arial" panose="020B0604020202020204" pitchFamily="34" charset="0"/>
              </a:rPr>
              <a:t>don’t have the means to take the time to vote</a:t>
            </a:r>
            <a:r>
              <a:rPr lang="en-US" b="0" i="0" dirty="0">
                <a:solidFill>
                  <a:srgbClr val="292929"/>
                </a:solidFill>
                <a:effectLst/>
                <a:cs typeface="Arial" panose="020B0604020202020204" pitchFamily="34" charset="0"/>
              </a:rPr>
              <a:t>, whether it be due to a job, to travels, or to living far away from a voting center.</a:t>
            </a:r>
          </a:p>
        </p:txBody>
      </p:sp>
    </p:spTree>
    <p:extLst>
      <p:ext uri="{BB962C8B-B14F-4D97-AF65-F5344CB8AC3E}">
        <p14:creationId xmlns:p14="http://schemas.microsoft.com/office/powerpoint/2010/main" val="3039447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E8FB25-4BCC-FD55-6C8B-6610C9AEEC4A}"/>
              </a:ext>
            </a:extLst>
          </p:cNvPr>
          <p:cNvSpPr txBox="1"/>
          <p:nvPr/>
        </p:nvSpPr>
        <p:spPr>
          <a:xfrm>
            <a:off x="2790444" y="130802"/>
            <a:ext cx="6099048" cy="646331"/>
          </a:xfrm>
          <a:prstGeom prst="rect">
            <a:avLst/>
          </a:prstGeom>
          <a:noFill/>
        </p:spPr>
        <p:txBody>
          <a:bodyPr wrap="square">
            <a:spAutoFit/>
          </a:bodyPr>
          <a:lstStyle/>
          <a:p>
            <a:r>
              <a:rPr lang="en-IN" sz="3600" b="1" u="sng" dirty="0">
                <a:solidFill>
                  <a:srgbClr val="000000"/>
                </a:solidFill>
                <a:effectLst/>
                <a:latin typeface="Calibri" panose="020F0502020204030204" pitchFamily="34" charset="0"/>
                <a:ea typeface="Calibri" panose="020F0502020204030204" pitchFamily="34" charset="0"/>
              </a:rPr>
              <a:t>Requirement Specifications</a:t>
            </a:r>
            <a:endParaRPr lang="en-IN" sz="3600" b="1" u="sng" dirty="0"/>
          </a:p>
        </p:txBody>
      </p:sp>
      <p:sp>
        <p:nvSpPr>
          <p:cNvPr id="23" name="TextBox 22">
            <a:extLst>
              <a:ext uri="{FF2B5EF4-FFF2-40B4-BE49-F238E27FC236}">
                <a16:creationId xmlns:a16="http://schemas.microsoft.com/office/drawing/2014/main" id="{A5EAC7A3-1216-229E-0025-4CDA88E93245}"/>
              </a:ext>
            </a:extLst>
          </p:cNvPr>
          <p:cNvSpPr txBox="1"/>
          <p:nvPr/>
        </p:nvSpPr>
        <p:spPr>
          <a:xfrm>
            <a:off x="626364" y="1172092"/>
            <a:ext cx="7072884" cy="3200876"/>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sng" strike="noStrike" cap="none" normalizeH="0" baseline="0" dirty="0">
                <a:ln>
                  <a:noFill/>
                </a:ln>
                <a:solidFill>
                  <a:srgbClr val="000000"/>
                </a:solidFill>
                <a:effectLst/>
                <a:latin typeface="Arial" panose="020B0604020202020204" pitchFamily="34" charset="0"/>
                <a:ea typeface="Times New Roman" panose="02020603050405020304" pitchFamily="18" charset="0"/>
              </a:rPr>
              <a:t>Software Requirement:- </a:t>
            </a:r>
            <a:r>
              <a:rPr kumimoji="0" lang="en-US" altLang="en-US" sz="2400" i="0" u="sng" strike="noStrike" cap="none" normalizeH="0" baseline="-30000" dirty="0">
                <a:ln>
                  <a:noFill/>
                </a:ln>
                <a:solidFill>
                  <a:srgbClr val="000000"/>
                </a:solidFill>
                <a:effectLst/>
                <a:latin typeface="Arial" panose="020B0604020202020204" pitchFamily="34" charset="0"/>
                <a:ea typeface="Calibri" panose="020F0502020204030204" pitchFamily="34" charset="0"/>
              </a:rPr>
              <a:t> </a:t>
            </a:r>
            <a:endParaRPr kumimoji="0" lang="en-US" altLang="en-US" sz="100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Frontend: </a:t>
            </a:r>
            <a:r>
              <a:rPr lang="en-US" altLang="en-US" dirty="0">
                <a:solidFill>
                  <a:srgbClr val="000000"/>
                </a:solidFill>
                <a:latin typeface="Arial" panose="020B0604020202020204" pitchFamily="34" charset="0"/>
                <a:ea typeface="Times New Roman" panose="02020603050405020304" pitchFamily="18" charset="0"/>
              </a:rPr>
              <a:t>HTML</a:t>
            </a: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Backend: MySQL, PHP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Database: MySQL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Operating System: Windows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sng" strike="noStrike" cap="none" normalizeH="0" baseline="0" dirty="0">
                <a:ln>
                  <a:noFill/>
                </a:ln>
                <a:solidFill>
                  <a:srgbClr val="000000"/>
                </a:solidFill>
                <a:effectLst/>
                <a:latin typeface="Arial" panose="020B0604020202020204" pitchFamily="34" charset="0"/>
                <a:ea typeface="Times New Roman" panose="02020603050405020304" pitchFamily="18" charset="0"/>
              </a:rPr>
              <a:t>Hardware Requirement:- </a:t>
            </a:r>
            <a:r>
              <a:rPr kumimoji="0" lang="en-US" altLang="en-US" sz="2400" i="0" u="sng" strike="noStrike" cap="none" normalizeH="0" baseline="-30000" dirty="0">
                <a:ln>
                  <a:noFill/>
                </a:ln>
                <a:solidFill>
                  <a:srgbClr val="000000"/>
                </a:solidFill>
                <a:effectLst/>
                <a:latin typeface="Arial" panose="020B0604020202020204" pitchFamily="34" charset="0"/>
                <a:ea typeface="Calibri" panose="020F0502020204030204" pitchFamily="34" charset="0"/>
              </a:rPr>
              <a:t> </a:t>
            </a:r>
            <a:endParaRPr kumimoji="0" lang="en-US" altLang="en-US" sz="100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Ram: 2GB</a:t>
            </a:r>
          </a:p>
          <a:p>
            <a:pPr defTabSz="914400" eaLnBrk="0" fontAlgn="base" hangingPunct="0">
              <a:spcBef>
                <a:spcPct val="0"/>
              </a:spcBef>
              <a:spcAft>
                <a:spcPct val="0"/>
              </a:spcAft>
              <a:buFontTx/>
              <a:buChar char="•"/>
            </a:pPr>
            <a:r>
              <a:rPr lang="en-US" altLang="en-US" dirty="0">
                <a:solidFill>
                  <a:srgbClr val="000000"/>
                </a:solidFill>
                <a:latin typeface="Arial" panose="020B0604020202020204" pitchFamily="34" charset="0"/>
              </a:rPr>
              <a:t>Processor: Dual Core  </a:t>
            </a:r>
            <a:endPar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rgbClr val="000000"/>
                </a:solidFill>
                <a:latin typeface="Arial" panose="020B0604020202020204" pitchFamily="34" charset="0"/>
              </a:rPr>
              <a:t>Storage: 256GB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619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61381E-0368-5726-F261-855FA3356A99}"/>
              </a:ext>
            </a:extLst>
          </p:cNvPr>
          <p:cNvSpPr txBox="1"/>
          <p:nvPr/>
        </p:nvSpPr>
        <p:spPr>
          <a:xfrm>
            <a:off x="411480" y="740013"/>
            <a:ext cx="2523299"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t>ER</a:t>
            </a:r>
            <a:r>
              <a:rPr lang="en-US" dirty="0"/>
              <a:t> </a:t>
            </a:r>
            <a:r>
              <a:rPr lang="en-US" u="sng" dirty="0"/>
              <a:t>Diagram</a:t>
            </a:r>
            <a:r>
              <a:rPr lang="en-US" dirty="0"/>
              <a:t> :-</a:t>
            </a:r>
            <a:endParaRPr lang="en-IN" dirty="0"/>
          </a:p>
        </p:txBody>
      </p:sp>
      <p:sp>
        <p:nvSpPr>
          <p:cNvPr id="6" name="TextBox 5">
            <a:extLst>
              <a:ext uri="{FF2B5EF4-FFF2-40B4-BE49-F238E27FC236}">
                <a16:creationId xmlns:a16="http://schemas.microsoft.com/office/drawing/2014/main" id="{136A5E43-6FE4-AB6D-CF93-0F169DE3E32D}"/>
              </a:ext>
            </a:extLst>
          </p:cNvPr>
          <p:cNvSpPr txBox="1"/>
          <p:nvPr/>
        </p:nvSpPr>
        <p:spPr>
          <a:xfrm>
            <a:off x="3995928" y="100584"/>
            <a:ext cx="2557272" cy="584775"/>
          </a:xfrm>
          <a:prstGeom prst="rect">
            <a:avLst/>
          </a:prstGeom>
          <a:noFill/>
        </p:spPr>
        <p:txBody>
          <a:bodyPr wrap="square" rtlCol="0">
            <a:spAutoFit/>
          </a:bodyPr>
          <a:lstStyle/>
          <a:p>
            <a:r>
              <a:rPr lang="en-US" sz="3200" b="1" u="sng" dirty="0"/>
              <a:t>Diagrams</a:t>
            </a:r>
            <a:endParaRPr lang="en-IN" sz="3200" b="1" u="sng" dirty="0"/>
          </a:p>
        </p:txBody>
      </p:sp>
    </p:spTree>
    <p:extLst>
      <p:ext uri="{BB962C8B-B14F-4D97-AF65-F5344CB8AC3E}">
        <p14:creationId xmlns:p14="http://schemas.microsoft.com/office/powerpoint/2010/main" val="2564328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DFE7E9-99DE-AAE3-D1D2-4F25DFD020BB}"/>
              </a:ext>
            </a:extLst>
          </p:cNvPr>
          <p:cNvSpPr txBox="1"/>
          <p:nvPr/>
        </p:nvSpPr>
        <p:spPr>
          <a:xfrm>
            <a:off x="239696" y="177554"/>
            <a:ext cx="1908699"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t>DFD :-</a:t>
            </a:r>
            <a:endParaRPr lang="en-IN" u="sng" dirty="0"/>
          </a:p>
        </p:txBody>
      </p:sp>
    </p:spTree>
    <p:extLst>
      <p:ext uri="{BB962C8B-B14F-4D97-AF65-F5344CB8AC3E}">
        <p14:creationId xmlns:p14="http://schemas.microsoft.com/office/powerpoint/2010/main" val="70031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336B70-93D0-C1A6-C9DE-EAA1758A30D6}"/>
              </a:ext>
            </a:extLst>
          </p:cNvPr>
          <p:cNvSpPr txBox="1"/>
          <p:nvPr/>
        </p:nvSpPr>
        <p:spPr>
          <a:xfrm>
            <a:off x="-1056443" y="419869"/>
            <a:ext cx="11745156" cy="461665"/>
          </a:xfrm>
          <a:prstGeom prst="rect">
            <a:avLst/>
          </a:prstGeom>
          <a:noFill/>
        </p:spPr>
        <p:txBody>
          <a:bodyPr wrap="square" rtlCol="0">
            <a:spAutoFit/>
          </a:bodyPr>
          <a:lstStyle/>
          <a:p>
            <a:pPr algn="ctr"/>
            <a:r>
              <a:rPr lang="en-US" sz="2400" b="1" u="sng" dirty="0"/>
              <a:t>Input Screen </a:t>
            </a:r>
            <a:endParaRPr lang="en-IN" sz="2400" b="1" u="sng" dirty="0"/>
          </a:p>
        </p:txBody>
      </p:sp>
      <p:sp>
        <p:nvSpPr>
          <p:cNvPr id="6" name="TextBox 5">
            <a:extLst>
              <a:ext uri="{FF2B5EF4-FFF2-40B4-BE49-F238E27FC236}">
                <a16:creationId xmlns:a16="http://schemas.microsoft.com/office/drawing/2014/main" id="{17D93764-7780-974D-3B72-5FA46C66728A}"/>
              </a:ext>
            </a:extLst>
          </p:cNvPr>
          <p:cNvSpPr txBox="1"/>
          <p:nvPr/>
        </p:nvSpPr>
        <p:spPr>
          <a:xfrm>
            <a:off x="604499" y="944120"/>
            <a:ext cx="2120945" cy="400110"/>
          </a:xfrm>
          <a:prstGeom prst="rect">
            <a:avLst/>
          </a:prstGeom>
          <a:noFill/>
        </p:spPr>
        <p:txBody>
          <a:bodyPr wrap="square" rtlCol="0">
            <a:spAutoFit/>
          </a:bodyPr>
          <a:lstStyle/>
          <a:p>
            <a:pPr marL="285750" indent="-285750">
              <a:buFont typeface="Wingdings" panose="05000000000000000000" pitchFamily="2" charset="2"/>
              <a:buChar char="§"/>
            </a:pPr>
            <a:r>
              <a:rPr lang="en-US" sz="2000" u="sng" dirty="0"/>
              <a:t>User Login : -</a:t>
            </a:r>
            <a:endParaRPr lang="en-IN" sz="2000" u="sng" dirty="0"/>
          </a:p>
        </p:txBody>
      </p:sp>
      <p:sp>
        <p:nvSpPr>
          <p:cNvPr id="7" name="TextBox 6">
            <a:extLst>
              <a:ext uri="{FF2B5EF4-FFF2-40B4-BE49-F238E27FC236}">
                <a16:creationId xmlns:a16="http://schemas.microsoft.com/office/drawing/2014/main" id="{5016F088-DD12-459B-AD23-6CDA854F5D62}"/>
              </a:ext>
            </a:extLst>
          </p:cNvPr>
          <p:cNvSpPr txBox="1"/>
          <p:nvPr/>
        </p:nvSpPr>
        <p:spPr>
          <a:xfrm>
            <a:off x="1385734" y="1375007"/>
            <a:ext cx="1577676" cy="369332"/>
          </a:xfrm>
          <a:prstGeom prst="rect">
            <a:avLst/>
          </a:prstGeom>
          <a:noFill/>
        </p:spPr>
        <p:txBody>
          <a:bodyPr wrap="none" rtlCol="0">
            <a:spAutoFit/>
          </a:bodyPr>
          <a:lstStyle/>
          <a:p>
            <a:r>
              <a:rPr lang="en-US" u="sng" dirty="0"/>
              <a:t>Home page :-</a:t>
            </a:r>
            <a:endParaRPr lang="en-IN" u="sng" dirty="0"/>
          </a:p>
        </p:txBody>
      </p:sp>
      <p:pic>
        <p:nvPicPr>
          <p:cNvPr id="4" name="Picture 3" descr="Graphical user interface&#10;&#10;Description automatically generated">
            <a:extLst>
              <a:ext uri="{FF2B5EF4-FFF2-40B4-BE49-F238E27FC236}">
                <a16:creationId xmlns:a16="http://schemas.microsoft.com/office/drawing/2014/main" id="{43302A5B-A1E5-5F95-F3D3-C02E9CB96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187" y="1775116"/>
            <a:ext cx="8394370" cy="4439836"/>
          </a:xfrm>
          <a:prstGeom prst="rect">
            <a:avLst/>
          </a:prstGeom>
        </p:spPr>
      </p:pic>
    </p:spTree>
    <p:extLst>
      <p:ext uri="{BB962C8B-B14F-4D97-AF65-F5344CB8AC3E}">
        <p14:creationId xmlns:p14="http://schemas.microsoft.com/office/powerpoint/2010/main" val="276788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55BC34-D305-BAD8-77E9-D83A4B92819A}"/>
              </a:ext>
            </a:extLst>
          </p:cNvPr>
          <p:cNvSpPr txBox="1"/>
          <p:nvPr/>
        </p:nvSpPr>
        <p:spPr>
          <a:xfrm>
            <a:off x="745723" y="408373"/>
            <a:ext cx="2787589" cy="369332"/>
          </a:xfrm>
          <a:prstGeom prst="rect">
            <a:avLst/>
          </a:prstGeom>
          <a:noFill/>
        </p:spPr>
        <p:txBody>
          <a:bodyPr wrap="square" rtlCol="0">
            <a:spAutoFit/>
          </a:bodyPr>
          <a:lstStyle/>
          <a:p>
            <a:r>
              <a:rPr lang="en-US" u="sng" dirty="0"/>
              <a:t>Registration Page :-</a:t>
            </a:r>
            <a:endParaRPr lang="en-IN" u="sng" dirty="0"/>
          </a:p>
        </p:txBody>
      </p:sp>
      <p:pic>
        <p:nvPicPr>
          <p:cNvPr id="3" name="Picture 2" descr="Graphical user interface&#10;&#10;Description automatically generated">
            <a:extLst>
              <a:ext uri="{FF2B5EF4-FFF2-40B4-BE49-F238E27FC236}">
                <a16:creationId xmlns:a16="http://schemas.microsoft.com/office/drawing/2014/main" id="{069C878F-4546-2214-D8D8-1AE03A088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56" y="909785"/>
            <a:ext cx="10809448" cy="5539842"/>
          </a:xfrm>
          <a:prstGeom prst="rect">
            <a:avLst/>
          </a:prstGeom>
        </p:spPr>
      </p:pic>
    </p:spTree>
    <p:extLst>
      <p:ext uri="{BB962C8B-B14F-4D97-AF65-F5344CB8AC3E}">
        <p14:creationId xmlns:p14="http://schemas.microsoft.com/office/powerpoint/2010/main" val="3242305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A01EBC-459E-7DD9-82BD-74909716DF63}"/>
              </a:ext>
            </a:extLst>
          </p:cNvPr>
          <p:cNvSpPr txBox="1"/>
          <p:nvPr/>
        </p:nvSpPr>
        <p:spPr>
          <a:xfrm>
            <a:off x="648070" y="371097"/>
            <a:ext cx="1908699" cy="369332"/>
          </a:xfrm>
          <a:prstGeom prst="rect">
            <a:avLst/>
          </a:prstGeom>
          <a:noFill/>
        </p:spPr>
        <p:txBody>
          <a:bodyPr wrap="square" rtlCol="0">
            <a:spAutoFit/>
          </a:bodyPr>
          <a:lstStyle/>
          <a:p>
            <a:r>
              <a:rPr lang="en-US" u="sng" dirty="0"/>
              <a:t>User page :-</a:t>
            </a:r>
            <a:endParaRPr lang="en-IN" u="sng" dirty="0"/>
          </a:p>
        </p:txBody>
      </p:sp>
      <p:pic>
        <p:nvPicPr>
          <p:cNvPr id="7" name="Picture 6" descr="Graphical user interface, application, website&#10;&#10;Description automatically generated">
            <a:extLst>
              <a:ext uri="{FF2B5EF4-FFF2-40B4-BE49-F238E27FC236}">
                <a16:creationId xmlns:a16="http://schemas.microsoft.com/office/drawing/2014/main" id="{87AA90FB-543B-3E4C-F994-A80BA2D9F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070" y="884555"/>
            <a:ext cx="10578730" cy="5438128"/>
          </a:xfrm>
          <a:prstGeom prst="rect">
            <a:avLst/>
          </a:prstGeom>
        </p:spPr>
      </p:pic>
    </p:spTree>
    <p:extLst>
      <p:ext uri="{BB962C8B-B14F-4D97-AF65-F5344CB8AC3E}">
        <p14:creationId xmlns:p14="http://schemas.microsoft.com/office/powerpoint/2010/main" val="1388767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TotalTime>
  <Words>392</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Times New Roman</vt:lpstr>
      <vt:lpstr>Trebuchet MS</vt:lpstr>
      <vt:lpstr>Ubuntu</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Pranjali Wadgaonkar</dc:creator>
  <cp:lastModifiedBy>Pranjali Wadgaonkar</cp:lastModifiedBy>
  <cp:revision>1</cp:revision>
  <dcterms:created xsi:type="dcterms:W3CDTF">2022-05-12T16:09:04Z</dcterms:created>
  <dcterms:modified xsi:type="dcterms:W3CDTF">2022-05-12T17:10:04Z</dcterms:modified>
</cp:coreProperties>
</file>