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 varScale="1">
        <p:scale>
          <a:sx n="106" d="100"/>
          <a:sy n="106" d="100"/>
        </p:scale>
        <p:origin x="126" y="942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50971" y="6363706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ETHZ XACC School, 24-28 January 2022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93F8B77-1B87-4552-A2E5-FDC7480B4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E" sz="2800" dirty="0"/>
                  <a:t>Monte Carlo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IE" sz="2800" dirty="0"/>
                  <a:t> estimation, </a:t>
                </a:r>
                <a:br>
                  <a:rPr lang="en-IE" sz="2800" dirty="0"/>
                </a:br>
                <a:r>
                  <a:rPr lang="de-DE" sz="2800" dirty="0"/>
                  <a:t>P. </a:t>
                </a:r>
                <a:r>
                  <a:rPr lang="de-DE" sz="2800" dirty="0" err="1"/>
                  <a:t>Adrich</a:t>
                </a:r>
                <a:r>
                  <a:rPr lang="de-DE" sz="2800" dirty="0"/>
                  <a:t> (NCBJ, </a:t>
                </a:r>
                <a:r>
                  <a:rPr lang="de-DE" sz="2800" dirty="0" err="1"/>
                  <a:t>Poland</a:t>
                </a:r>
                <a:r>
                  <a:rPr lang="de-DE" sz="2800" dirty="0"/>
                  <a:t>), W. Swinkels (Hasselt Uni. </a:t>
                </a:r>
                <a:r>
                  <a:rPr lang="de-DE" sz="2800" dirty="0" err="1"/>
                  <a:t>Belgium</a:t>
                </a:r>
                <a:r>
                  <a:rPr lang="de-DE" sz="2800" dirty="0"/>
                  <a:t>)</a:t>
                </a:r>
                <a:endParaRPr lang="en-IE" sz="2800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93F8B77-1B87-4552-A2E5-FDC7480B4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t="-687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35B8C9C-D928-4BF3-AE74-96CE7BF3A3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9120" y="1463041"/>
                <a:ext cx="5364480" cy="2398007"/>
              </a:xfrm>
            </p:spPr>
            <p:txBody>
              <a:bodyPr/>
              <a:lstStyle/>
              <a:p>
                <a:r>
                  <a:rPr lang="en-IE" dirty="0"/>
                  <a:t>Summary of what you did</a:t>
                </a:r>
              </a:p>
              <a:p>
                <a:pPr lvl="1"/>
                <a:r>
                  <a:rPr lang="en-IE" dirty="0"/>
                  <a:t>Plan – Create </a:t>
                </a:r>
                <a:r>
                  <a:rPr lang="en-GB" dirty="0"/>
                  <a:t>simple Monte Carlo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estimation kernel. Execute this kernel multiple times in parallel.</a:t>
                </a:r>
              </a:p>
              <a:p>
                <a:pPr lvl="1"/>
                <a:r>
                  <a:rPr lang="en-IE" dirty="0"/>
                  <a:t>Final project – HW Emulation of a single kernel run.</a:t>
                </a:r>
              </a:p>
              <a:p>
                <a:r>
                  <a:rPr lang="en-IE" dirty="0"/>
                  <a:t>Visual representation </a:t>
                </a:r>
              </a:p>
              <a:p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35B8C9C-D928-4BF3-AE74-96CE7BF3A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9120" y="1463041"/>
                <a:ext cx="5364480" cy="2398007"/>
              </a:xfrm>
              <a:blipFill>
                <a:blip r:embed="rId3"/>
                <a:stretch>
                  <a:fillRect l="-568" t="-1781" b="-15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2470015"/>
          </a:xfrm>
        </p:spPr>
        <p:txBody>
          <a:bodyPr/>
          <a:lstStyle/>
          <a:p>
            <a:r>
              <a:rPr lang="en-IE" dirty="0"/>
              <a:t>What did you learn, or what was interesting/difficult?</a:t>
            </a:r>
          </a:p>
          <a:p>
            <a:pPr lvl="1"/>
            <a:r>
              <a:rPr lang="en-IE" dirty="0"/>
              <a:t>Use the </a:t>
            </a:r>
            <a:r>
              <a:rPr lang="en-IE" dirty="0" err="1"/>
              <a:t>xf</a:t>
            </a:r>
            <a:r>
              <a:rPr lang="en-IE" dirty="0"/>
              <a:t>::fintech::MT19937 RNG</a:t>
            </a:r>
          </a:p>
          <a:p>
            <a:pPr lvl="1"/>
            <a:r>
              <a:rPr lang="en-IE" dirty="0"/>
              <a:t>Gain insight in running multiple kernels in parallel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C6CE588-B9E7-4563-B32E-AEA28388DBC0}"/>
              </a:ext>
            </a:extLst>
          </p:cNvPr>
          <p:cNvSpPr txBox="1">
            <a:spLocks/>
          </p:cNvSpPr>
          <p:nvPr/>
        </p:nvSpPr>
        <p:spPr>
          <a:xfrm>
            <a:off x="6384032" y="3839305"/>
            <a:ext cx="5364480" cy="23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Results?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DC1DAA74-86CC-4268-9226-DD2E55611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6" r="25195"/>
          <a:stretch/>
        </p:blipFill>
        <p:spPr bwMode="auto">
          <a:xfrm>
            <a:off x="6096000" y="4520999"/>
            <a:ext cx="2158994" cy="150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BA36A6A-0B52-4023-AD27-26AC89B8C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526" y="4005063"/>
            <a:ext cx="2398008" cy="2398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9E13AC-C4DC-41B7-AD0D-CF7EF8BEC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610" y="5017035"/>
            <a:ext cx="3555787" cy="10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Microsoft Sans Serif</vt:lpstr>
      <vt:lpstr>Webdings</vt:lpstr>
      <vt:lpstr>Wingdings 3</vt:lpstr>
      <vt:lpstr>Xilinx-5</vt:lpstr>
      <vt:lpstr>Monte Carlo π estimation,  P. Adrich (NCBJ, Poland), W. Swinkels (Hasselt Uni. Belgium)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2022-01-28T12:14:33Z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