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1" r:id="rId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4"/>
      <p:bold r:id="rId5"/>
      <p:italic r:id="rId6"/>
      <p:boldItalic r:id="rId7"/>
    </p:embeddedFont>
    <p:embeddedFont>
      <p:font typeface="Raleway" pitchFamily="2" charset="77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34841628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34841628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Analysis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Preliminary Data Preprocessing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Columns with null values were removed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Key for each country names were created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Preliminary Feature Engineering and Feature Selection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Child Marriage Practice is our target value and ‘Laws’ from all the other columns will be our feature.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Splitting Data into Training and Testing Sets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will be split into training and testing sets using the ‘sklearn’ function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Choice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We’ll be using the Random Forest model for machine learning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Limitations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 Very little control on what the model does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 can tend to overfit so hyperparameters should be tuned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Benefits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Serves as both classification and the regression task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Training and predicting speed is faster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Can handle large data set with higher dimensionality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Macintosh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Raleway</vt:lpstr>
      <vt:lpstr>Lato</vt:lpstr>
      <vt:lpstr>Arial</vt:lpstr>
      <vt:lpstr>Streamline</vt:lpstr>
      <vt:lpstr>Project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</dc:title>
  <cp:lastModifiedBy>So-Hyun Choi</cp:lastModifiedBy>
  <cp:revision>1</cp:revision>
  <dcterms:modified xsi:type="dcterms:W3CDTF">2021-07-12T04:16:31Z</dcterms:modified>
</cp:coreProperties>
</file>