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F34C1-5D8B-4EB7-8167-F204693B0F9B}" v="112" dt="2020-11-04T02:58:00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99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5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4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7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7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36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3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86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5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9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39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CF18-B6D1-4B6C-B586-1F118C96F384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D6E4-0B04-4DDF-8E49-E9AABA605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>
            <a:spLocks noChangeAspect="1"/>
          </p:cNvSpPr>
          <p:nvPr/>
        </p:nvSpPr>
        <p:spPr>
          <a:xfrm rot="5400000">
            <a:off x="6859910" y="4282089"/>
            <a:ext cx="900000" cy="900100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926478" y="2250202"/>
            <a:ext cx="450051" cy="2341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26813" y="3759602"/>
            <a:ext cx="450050" cy="2250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53887" y="2546086"/>
            <a:ext cx="450050" cy="2250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>
            <a:spLocks noChangeAspect="1"/>
          </p:cNvSpPr>
          <p:nvPr/>
        </p:nvSpPr>
        <p:spPr>
          <a:xfrm rot="5400000">
            <a:off x="7760010" y="4282089"/>
            <a:ext cx="900000" cy="900100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 rot="3411250" flipV="1">
            <a:off x="7609743" y="1882889"/>
            <a:ext cx="442468" cy="2250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8149655" y="2018726"/>
            <a:ext cx="20751" cy="47403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4405319">
            <a:off x="7715547" y="2051241"/>
            <a:ext cx="1055125" cy="468772"/>
            <a:chOff x="1205524" y="3919236"/>
            <a:chExt cx="1055125" cy="468772"/>
          </a:xfrm>
        </p:grpSpPr>
        <p:cxnSp>
          <p:nvCxnSpPr>
            <p:cNvPr id="52" name="Straight Connector 51"/>
            <p:cNvCxnSpPr>
              <a:stCxn id="50" idx="4"/>
            </p:cNvCxnSpPr>
            <p:nvPr/>
          </p:nvCxnSpPr>
          <p:spPr>
            <a:xfrm rot="7194681" flipH="1" flipV="1">
              <a:off x="1904105" y="4031464"/>
              <a:ext cx="468772" cy="24431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8188750">
              <a:off x="1432165" y="4063022"/>
              <a:ext cx="20751" cy="47403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rot="10646371">
            <a:off x="7557727" y="3093204"/>
            <a:ext cx="883609" cy="225000"/>
            <a:chOff x="3653899" y="1821400"/>
            <a:chExt cx="883609" cy="22500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3653899" y="1821400"/>
              <a:ext cx="442468" cy="2250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8188750">
              <a:off x="4290115" y="1700727"/>
              <a:ext cx="20751" cy="47403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AD27FE3-8822-4F3F-B997-F933FFEE2ABD}"/>
              </a:ext>
            </a:extLst>
          </p:cNvPr>
          <p:cNvGrpSpPr/>
          <p:nvPr/>
        </p:nvGrpSpPr>
        <p:grpSpPr>
          <a:xfrm>
            <a:off x="2082312" y="1826110"/>
            <a:ext cx="3821836" cy="2280745"/>
            <a:chOff x="2082312" y="1835241"/>
            <a:chExt cx="3821836" cy="2280745"/>
          </a:xfrm>
        </p:grpSpPr>
        <p:sp>
          <p:nvSpPr>
            <p:cNvPr id="11" name="Hexagon 10"/>
            <p:cNvSpPr>
              <a:spLocks noChangeAspect="1"/>
            </p:cNvSpPr>
            <p:nvPr/>
          </p:nvSpPr>
          <p:spPr>
            <a:xfrm rot="5400000">
              <a:off x="3203898" y="2505476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Hexagon 11"/>
            <p:cNvSpPr>
              <a:spLocks noChangeAspect="1"/>
            </p:cNvSpPr>
            <p:nvPr/>
          </p:nvSpPr>
          <p:spPr>
            <a:xfrm rot="5400000">
              <a:off x="3664015" y="1835191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Hexagon 12"/>
            <p:cNvSpPr>
              <a:spLocks noChangeAspect="1"/>
            </p:cNvSpPr>
            <p:nvPr/>
          </p:nvSpPr>
          <p:spPr>
            <a:xfrm rot="5400000">
              <a:off x="3653948" y="3189502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Hexagon 13"/>
            <p:cNvSpPr>
              <a:spLocks noChangeAspect="1"/>
            </p:cNvSpPr>
            <p:nvPr/>
          </p:nvSpPr>
          <p:spPr>
            <a:xfrm rot="5400000">
              <a:off x="4103998" y="2512676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Hexagon 14"/>
            <p:cNvSpPr>
              <a:spLocks noChangeAspect="1"/>
            </p:cNvSpPr>
            <p:nvPr/>
          </p:nvSpPr>
          <p:spPr>
            <a:xfrm rot="5400000">
              <a:off x="5004098" y="2512676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Hexagon 15"/>
            <p:cNvSpPr>
              <a:spLocks noChangeAspect="1"/>
            </p:cNvSpPr>
            <p:nvPr/>
          </p:nvSpPr>
          <p:spPr>
            <a:xfrm rot="5400000">
              <a:off x="4554048" y="3189502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Hexagon 16"/>
            <p:cNvSpPr>
              <a:spLocks noChangeAspect="1"/>
            </p:cNvSpPr>
            <p:nvPr/>
          </p:nvSpPr>
          <p:spPr>
            <a:xfrm rot="5400000">
              <a:off x="4564115" y="1841180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7" name="Group 56"/>
            <p:cNvGrpSpPr/>
            <p:nvPr/>
          </p:nvGrpSpPr>
          <p:grpSpPr>
            <a:xfrm rot="10395240">
              <a:off x="4555556" y="3838408"/>
              <a:ext cx="892073" cy="277578"/>
              <a:chOff x="3657553" y="1837116"/>
              <a:chExt cx="892073" cy="277578"/>
            </a:xfrm>
          </p:grpSpPr>
          <p:cxnSp>
            <p:nvCxnSpPr>
              <p:cNvPr id="58" name="Straight Connector 57"/>
              <p:cNvCxnSpPr>
                <a:cxnSpLocks/>
                <a:endCxn id="16" idx="0"/>
              </p:cNvCxnSpPr>
              <p:nvPr/>
            </p:nvCxnSpPr>
            <p:spPr>
              <a:xfrm rot="11204760" flipH="1">
                <a:off x="3657553" y="1837116"/>
                <a:ext cx="445122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/>
                <a:stCxn id="16" idx="0"/>
                <a:endCxn id="16" idx="1"/>
              </p:cNvCxnSpPr>
              <p:nvPr/>
            </p:nvCxnSpPr>
            <p:spPr>
              <a:xfrm rot="11204760" flipH="1" flipV="1">
                <a:off x="4099576" y="1889694"/>
                <a:ext cx="450050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rot="10540640">
              <a:off x="4564548" y="2498699"/>
              <a:ext cx="906739" cy="253480"/>
              <a:chOff x="3623326" y="1802880"/>
              <a:chExt cx="906739" cy="253480"/>
            </a:xfrm>
          </p:grpSpPr>
          <p:cxnSp>
            <p:nvCxnSpPr>
              <p:cNvPr id="61" name="Straight Connector 60"/>
              <p:cNvCxnSpPr>
                <a:cxnSpLocks/>
              </p:cNvCxnSpPr>
              <p:nvPr/>
            </p:nvCxnSpPr>
            <p:spPr>
              <a:xfrm rot="11059360" flipH="1">
                <a:off x="3623326" y="1802880"/>
                <a:ext cx="447636" cy="222107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cxnSpLocks/>
                <a:endCxn id="17" idx="1"/>
              </p:cNvCxnSpPr>
              <p:nvPr/>
            </p:nvCxnSpPr>
            <p:spPr>
              <a:xfrm rot="11059360" flipH="1" flipV="1">
                <a:off x="4087327" y="1833206"/>
                <a:ext cx="442738" cy="223154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10543486">
              <a:off x="3204474" y="3163761"/>
              <a:ext cx="898580" cy="258540"/>
              <a:chOff x="3652325" y="1816361"/>
              <a:chExt cx="898580" cy="258540"/>
            </a:xfrm>
          </p:grpSpPr>
          <p:cxnSp>
            <p:nvCxnSpPr>
              <p:cNvPr id="64" name="Straight Connector 63"/>
              <p:cNvCxnSpPr>
                <a:cxnSpLocks/>
                <a:stCxn id="14" idx="1"/>
                <a:endCxn id="11" idx="0"/>
              </p:cNvCxnSpPr>
              <p:nvPr/>
            </p:nvCxnSpPr>
            <p:spPr>
              <a:xfrm rot="11056514" flipH="1">
                <a:off x="3652325" y="1816361"/>
                <a:ext cx="450050" cy="2178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cxnSpLocks/>
                <a:stCxn id="11" idx="0"/>
                <a:endCxn id="11" idx="1"/>
              </p:cNvCxnSpPr>
              <p:nvPr/>
            </p:nvCxnSpPr>
            <p:spPr>
              <a:xfrm rot="11056514" flipH="1" flipV="1">
                <a:off x="4100855" y="1849901"/>
                <a:ext cx="450050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4552106" y="3187067"/>
              <a:ext cx="895526" cy="225000"/>
              <a:chOff x="3629412" y="1813541"/>
              <a:chExt cx="895526" cy="225000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V="1">
                <a:off x="3629412" y="1813541"/>
                <a:ext cx="450050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4089589" y="1816026"/>
                <a:ext cx="435349" cy="218961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4564065" y="1838243"/>
              <a:ext cx="900100" cy="229563"/>
              <a:chOff x="3653899" y="1816837"/>
              <a:chExt cx="900100" cy="229563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3653899" y="1821400"/>
                <a:ext cx="442468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cxnSpLocks/>
                <a:endCxn id="17" idx="4"/>
              </p:cNvCxnSpPr>
              <p:nvPr/>
            </p:nvCxnSpPr>
            <p:spPr>
              <a:xfrm>
                <a:off x="4096368" y="1816837"/>
                <a:ext cx="457631" cy="227987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210397" y="2505526"/>
              <a:ext cx="893551" cy="232200"/>
              <a:chOff x="3651383" y="1814949"/>
              <a:chExt cx="893551" cy="23220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3651383" y="1814949"/>
                <a:ext cx="442468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cxnSpLocks/>
                <a:endCxn id="14" idx="2"/>
              </p:cNvCxnSpPr>
              <p:nvPr/>
            </p:nvCxnSpPr>
            <p:spPr>
              <a:xfrm>
                <a:off x="4096368" y="1816837"/>
                <a:ext cx="448566" cy="230312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23F20D-CE77-422B-9B32-44B19D6F503B}"/>
                </a:ext>
              </a:extLst>
            </p:cNvPr>
            <p:cNvGrpSpPr/>
            <p:nvPr/>
          </p:nvGrpSpPr>
          <p:grpSpPr>
            <a:xfrm>
              <a:off x="2082312" y="2285241"/>
              <a:ext cx="1341531" cy="1412738"/>
              <a:chOff x="1947543" y="3008855"/>
              <a:chExt cx="1341531" cy="141273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750649" y="3275229"/>
                <a:ext cx="53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z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458A38A-A162-493B-9D86-35C4DA7A24D9}"/>
                  </a:ext>
                </a:extLst>
              </p:cNvPr>
              <p:cNvGrpSpPr/>
              <p:nvPr/>
            </p:nvGrpSpPr>
            <p:grpSpPr>
              <a:xfrm>
                <a:off x="1947543" y="3008855"/>
                <a:ext cx="826875" cy="1412738"/>
                <a:chOff x="1939221" y="3024609"/>
                <a:chExt cx="826875" cy="1412738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2316045" y="3538099"/>
                  <a:ext cx="450051" cy="23412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2434585-5C33-4BA9-ADDC-5A2E93AD8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12634" y="3335511"/>
                  <a:ext cx="230138" cy="444291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DE0D62F-BFEF-4620-9C16-B05D87BBC317}"/>
                    </a:ext>
                  </a:extLst>
                </p:cNvPr>
                <p:cNvSpPr txBox="1"/>
                <p:nvPr/>
              </p:nvSpPr>
              <p:spPr>
                <a:xfrm>
                  <a:off x="1939221" y="3024609"/>
                  <a:ext cx="538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x</a:t>
                  </a: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0E6FDFF-16A5-44F9-8D5C-454179BC6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26006" y="3752836"/>
                  <a:ext cx="107471" cy="42847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31FABC7-2616-4F98-BB87-412994B399A8}"/>
                    </a:ext>
                  </a:extLst>
                </p:cNvPr>
                <p:cNvSpPr txBox="1"/>
                <p:nvPr/>
              </p:nvSpPr>
              <p:spPr>
                <a:xfrm>
                  <a:off x="2067728" y="4068015"/>
                  <a:ext cx="538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y</a:t>
                  </a:r>
                </a:p>
              </p:txBody>
            </p:sp>
          </p:grp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DA6571-28EE-4B41-8A2B-3028EC05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691" y="2173984"/>
              <a:ext cx="1279664" cy="6668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6E66F9F-FBB6-4863-B5F7-229D3D3C6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691" y="3099207"/>
              <a:ext cx="1300822" cy="63703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5D08F79-1486-427A-B432-D43A11F50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7833" y="2206981"/>
              <a:ext cx="4450" cy="146931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72581CE-2DC2-479F-BB2D-C0779AFECC19}"/>
              </a:ext>
            </a:extLst>
          </p:cNvPr>
          <p:cNvGrpSpPr/>
          <p:nvPr/>
        </p:nvGrpSpPr>
        <p:grpSpPr>
          <a:xfrm>
            <a:off x="6684438" y="2490849"/>
            <a:ext cx="661899" cy="1416429"/>
            <a:chOff x="2569610" y="1102825"/>
            <a:chExt cx="661899" cy="141642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F3E716-CB8F-4E63-B0EC-9DDC12FE154B}"/>
                </a:ext>
              </a:extLst>
            </p:cNvPr>
            <p:cNvSpPr/>
            <p:nvPr/>
          </p:nvSpPr>
          <p:spPr>
            <a:xfrm rot="16200000">
              <a:off x="2603460" y="1072760"/>
              <a:ext cx="597983" cy="6581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258358-F513-408D-AF5F-B42E52D5C90C}"/>
                </a:ext>
              </a:extLst>
            </p:cNvPr>
            <p:cNvSpPr/>
            <p:nvPr/>
          </p:nvSpPr>
          <p:spPr>
            <a:xfrm rot="16200000">
              <a:off x="2491799" y="1783330"/>
              <a:ext cx="813735" cy="6581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4937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3508001" y="2283916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537613" y="2285623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565613" y="2282209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593613" y="2283916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593613" y="3252028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537613" y="3252502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urved Up Arrow 7"/>
          <p:cNvSpPr/>
          <p:nvPr/>
        </p:nvSpPr>
        <p:spPr>
          <a:xfrm rot="13947024" flipV="1">
            <a:off x="379360" y="3737535"/>
            <a:ext cx="978321" cy="244118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565613" y="3251650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509613" y="3252502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2537613" y="4224028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93613" y="4221088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3509613" y="4221088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3381933" y="5079114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565613" y="4224502"/>
            <a:ext cx="972000" cy="9651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448661" y="508166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Curved Up Arrow 18"/>
          <p:cNvSpPr/>
          <p:nvPr/>
        </p:nvSpPr>
        <p:spPr>
          <a:xfrm rot="14184196">
            <a:off x="3569769" y="3501138"/>
            <a:ext cx="1028991" cy="253346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rot="10800000" flipH="1" flipV="1">
            <a:off x="1349534" y="2772600"/>
            <a:ext cx="1404157" cy="216024"/>
          </a:xfrm>
          <a:prstGeom prst="curvedDownArrow">
            <a:avLst>
              <a:gd name="adj1" fmla="val 25000"/>
              <a:gd name="adj2" fmla="val 56538"/>
              <a:gd name="adj3" fmla="val 27289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2265825" y="5337212"/>
            <a:ext cx="1457734" cy="28803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07323"/>
              </p:ext>
            </p:extLst>
          </p:nvPr>
        </p:nvGraphicFramePr>
        <p:xfrm>
          <a:off x="2654300" y="4221163"/>
          <a:ext cx="8239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221163"/>
                        <a:ext cx="8239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8154"/>
              </p:ext>
            </p:extLst>
          </p:nvPr>
        </p:nvGraphicFramePr>
        <p:xfrm>
          <a:off x="3624263" y="3440113"/>
          <a:ext cx="5921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330120" imgH="228600" progId="Equation.3">
                  <p:embed/>
                </p:oleObj>
              </mc:Choice>
              <mc:Fallback>
                <p:oleObj name="Equation" r:id="rId5" imgW="330120" imgH="2286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3440113"/>
                        <a:ext cx="5921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21703"/>
              </p:ext>
            </p:extLst>
          </p:nvPr>
        </p:nvGraphicFramePr>
        <p:xfrm>
          <a:off x="1714500" y="2827338"/>
          <a:ext cx="676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380880" imgH="228600" progId="Equation.3">
                  <p:embed/>
                </p:oleObj>
              </mc:Choice>
              <mc:Fallback>
                <p:oleObj name="Equation" r:id="rId7" imgW="380880" imgH="2286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27338"/>
                        <a:ext cx="6762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31357"/>
              </p:ext>
            </p:extLst>
          </p:nvPr>
        </p:nvGraphicFramePr>
        <p:xfrm>
          <a:off x="933450" y="3513138"/>
          <a:ext cx="4937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9" imgW="330120" imgH="228600" progId="Equation.3">
                  <p:embed/>
                </p:oleObj>
              </mc:Choice>
              <mc:Fallback>
                <p:oleObj name="Equation" r:id="rId9" imgW="330120" imgH="2286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513138"/>
                        <a:ext cx="4937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>
            <a:spLocks noChangeAspect="1"/>
          </p:cNvSpPr>
          <p:nvPr/>
        </p:nvSpPr>
        <p:spPr>
          <a:xfrm>
            <a:off x="593613" y="1311916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2546729" y="1313623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1574729" y="131191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3518729" y="1317037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3389201" y="1209025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1459315" y="1203904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2420661" y="4113076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54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5400000">
            <a:off x="3427811" y="853677"/>
            <a:ext cx="2659544" cy="4885417"/>
          </a:xfrm>
          <a:prstGeom prst="rect">
            <a:avLst/>
          </a:prstGeom>
          <a:gradFill>
            <a:gsLst>
              <a:gs pos="16000">
                <a:srgbClr val="5E9EFF"/>
              </a:gs>
              <a:gs pos="30000">
                <a:srgbClr val="85C2FF"/>
              </a:gs>
              <a:gs pos="56000">
                <a:srgbClr val="C4D6EB"/>
              </a:gs>
              <a:gs pos="75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reeform 4"/>
          <p:cNvSpPr/>
          <p:nvPr/>
        </p:nvSpPr>
        <p:spPr>
          <a:xfrm>
            <a:off x="2317750" y="1966616"/>
            <a:ext cx="4298950" cy="2659542"/>
          </a:xfrm>
          <a:custGeom>
            <a:avLst/>
            <a:gdLst>
              <a:gd name="connsiteX0" fmla="*/ 0 w 4298950"/>
              <a:gd name="connsiteY0" fmla="*/ 8234 h 2659542"/>
              <a:gd name="connsiteX1" fmla="*/ 558800 w 4298950"/>
              <a:gd name="connsiteY1" fmla="*/ 8234 h 2659542"/>
              <a:gd name="connsiteX2" fmla="*/ 1136650 w 4298950"/>
              <a:gd name="connsiteY2" fmla="*/ 1884 h 2659542"/>
              <a:gd name="connsiteX3" fmla="*/ 1371600 w 4298950"/>
              <a:gd name="connsiteY3" fmla="*/ 46334 h 2659542"/>
              <a:gd name="connsiteX4" fmla="*/ 1555750 w 4298950"/>
              <a:gd name="connsiteY4" fmla="*/ 173334 h 2659542"/>
              <a:gd name="connsiteX5" fmla="*/ 1676400 w 4298950"/>
              <a:gd name="connsiteY5" fmla="*/ 313034 h 2659542"/>
              <a:gd name="connsiteX6" fmla="*/ 1746250 w 4298950"/>
              <a:gd name="connsiteY6" fmla="*/ 420984 h 2659542"/>
              <a:gd name="connsiteX7" fmla="*/ 1809750 w 4298950"/>
              <a:gd name="connsiteY7" fmla="*/ 554334 h 2659542"/>
              <a:gd name="connsiteX8" fmla="*/ 2667000 w 4298950"/>
              <a:gd name="connsiteY8" fmla="*/ 2325984 h 2659542"/>
              <a:gd name="connsiteX9" fmla="*/ 4298950 w 4298950"/>
              <a:gd name="connsiteY9" fmla="*/ 2656184 h 26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8950" h="2659542">
                <a:moveTo>
                  <a:pt x="0" y="8234"/>
                </a:moveTo>
                <a:lnTo>
                  <a:pt x="558800" y="8234"/>
                </a:lnTo>
                <a:cubicBezTo>
                  <a:pt x="748242" y="7176"/>
                  <a:pt x="1001183" y="-4466"/>
                  <a:pt x="1136650" y="1884"/>
                </a:cubicBezTo>
                <a:cubicBezTo>
                  <a:pt x="1272117" y="8234"/>
                  <a:pt x="1301750" y="17759"/>
                  <a:pt x="1371600" y="46334"/>
                </a:cubicBezTo>
                <a:cubicBezTo>
                  <a:pt x="1441450" y="74909"/>
                  <a:pt x="1504950" y="128884"/>
                  <a:pt x="1555750" y="173334"/>
                </a:cubicBezTo>
                <a:cubicBezTo>
                  <a:pt x="1606550" y="217784"/>
                  <a:pt x="1644650" y="271759"/>
                  <a:pt x="1676400" y="313034"/>
                </a:cubicBezTo>
                <a:cubicBezTo>
                  <a:pt x="1708150" y="354309"/>
                  <a:pt x="1724025" y="380767"/>
                  <a:pt x="1746250" y="420984"/>
                </a:cubicBezTo>
                <a:cubicBezTo>
                  <a:pt x="1768475" y="461201"/>
                  <a:pt x="1809750" y="554334"/>
                  <a:pt x="1809750" y="554334"/>
                </a:cubicBezTo>
                <a:cubicBezTo>
                  <a:pt x="1963208" y="871834"/>
                  <a:pt x="2252133" y="1975676"/>
                  <a:pt x="2667000" y="2325984"/>
                </a:cubicBezTo>
                <a:cubicBezTo>
                  <a:pt x="3081867" y="2676292"/>
                  <a:pt x="3690408" y="2666238"/>
                  <a:pt x="4298950" y="265618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17750" y="1664804"/>
            <a:ext cx="0" cy="296135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14874" y="4626158"/>
            <a:ext cx="50294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156266" y="301292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Resistance (</a:t>
            </a:r>
            <a:r>
              <a:rPr lang="el-GR" sz="2000" dirty="0"/>
              <a:t>Ω</a:t>
            </a:r>
            <a:r>
              <a:rPr lang="en-AU" sz="20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4725144"/>
            <a:ext cx="21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Temperature (K)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350" y="1196390"/>
            <a:ext cx="233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Tetragonal</a:t>
            </a:r>
          </a:p>
          <a:p>
            <a:r>
              <a:rPr lang="en-AU" sz="2000" dirty="0"/>
              <a:t> U(1) Region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43590" y="1904638"/>
            <a:ext cx="124654" cy="6602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81450" y="1196752"/>
            <a:ext cx="182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SU(2) Region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29001" y="1752385"/>
            <a:ext cx="0" cy="7788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23628" y="119675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Monoclinic U(1) Region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1810" y="1566084"/>
            <a:ext cx="162018" cy="8942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4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5DDFD6-8B19-44A9-A09A-3F4E1039B5D1}"/>
              </a:ext>
            </a:extLst>
          </p:cNvPr>
          <p:cNvSpPr/>
          <p:nvPr/>
        </p:nvSpPr>
        <p:spPr>
          <a:xfrm rot="5400000">
            <a:off x="3427811" y="853677"/>
            <a:ext cx="2659544" cy="4885417"/>
          </a:xfrm>
          <a:prstGeom prst="rect">
            <a:avLst/>
          </a:prstGeom>
          <a:gradFill>
            <a:gsLst>
              <a:gs pos="16000">
                <a:srgbClr val="5E9EFF"/>
              </a:gs>
              <a:gs pos="30000">
                <a:srgbClr val="85C2FF"/>
              </a:gs>
              <a:gs pos="56000">
                <a:srgbClr val="C4D6EB"/>
              </a:gs>
              <a:gs pos="75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702D35A4-BF59-4058-9E40-313BD561365C}"/>
              </a:ext>
            </a:extLst>
          </p:cNvPr>
          <p:cNvSpPr/>
          <p:nvPr/>
        </p:nvSpPr>
        <p:spPr>
          <a:xfrm>
            <a:off x="2317750" y="1966616"/>
            <a:ext cx="4298950" cy="2659542"/>
          </a:xfrm>
          <a:custGeom>
            <a:avLst/>
            <a:gdLst>
              <a:gd name="connsiteX0" fmla="*/ 0 w 4298950"/>
              <a:gd name="connsiteY0" fmla="*/ 8234 h 2659542"/>
              <a:gd name="connsiteX1" fmla="*/ 558800 w 4298950"/>
              <a:gd name="connsiteY1" fmla="*/ 8234 h 2659542"/>
              <a:gd name="connsiteX2" fmla="*/ 1136650 w 4298950"/>
              <a:gd name="connsiteY2" fmla="*/ 1884 h 2659542"/>
              <a:gd name="connsiteX3" fmla="*/ 1371600 w 4298950"/>
              <a:gd name="connsiteY3" fmla="*/ 46334 h 2659542"/>
              <a:gd name="connsiteX4" fmla="*/ 1555750 w 4298950"/>
              <a:gd name="connsiteY4" fmla="*/ 173334 h 2659542"/>
              <a:gd name="connsiteX5" fmla="*/ 1676400 w 4298950"/>
              <a:gd name="connsiteY5" fmla="*/ 313034 h 2659542"/>
              <a:gd name="connsiteX6" fmla="*/ 1746250 w 4298950"/>
              <a:gd name="connsiteY6" fmla="*/ 420984 h 2659542"/>
              <a:gd name="connsiteX7" fmla="*/ 1809750 w 4298950"/>
              <a:gd name="connsiteY7" fmla="*/ 554334 h 2659542"/>
              <a:gd name="connsiteX8" fmla="*/ 2667000 w 4298950"/>
              <a:gd name="connsiteY8" fmla="*/ 2325984 h 2659542"/>
              <a:gd name="connsiteX9" fmla="*/ 4298950 w 4298950"/>
              <a:gd name="connsiteY9" fmla="*/ 2656184 h 26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8950" h="2659542">
                <a:moveTo>
                  <a:pt x="0" y="8234"/>
                </a:moveTo>
                <a:lnTo>
                  <a:pt x="558800" y="8234"/>
                </a:lnTo>
                <a:cubicBezTo>
                  <a:pt x="748242" y="7176"/>
                  <a:pt x="1001183" y="-4466"/>
                  <a:pt x="1136650" y="1884"/>
                </a:cubicBezTo>
                <a:cubicBezTo>
                  <a:pt x="1272117" y="8234"/>
                  <a:pt x="1301750" y="17759"/>
                  <a:pt x="1371600" y="46334"/>
                </a:cubicBezTo>
                <a:cubicBezTo>
                  <a:pt x="1441450" y="74909"/>
                  <a:pt x="1504950" y="128884"/>
                  <a:pt x="1555750" y="173334"/>
                </a:cubicBezTo>
                <a:cubicBezTo>
                  <a:pt x="1606550" y="217784"/>
                  <a:pt x="1644650" y="271759"/>
                  <a:pt x="1676400" y="313034"/>
                </a:cubicBezTo>
                <a:cubicBezTo>
                  <a:pt x="1708150" y="354309"/>
                  <a:pt x="1724025" y="380767"/>
                  <a:pt x="1746250" y="420984"/>
                </a:cubicBezTo>
                <a:cubicBezTo>
                  <a:pt x="1768475" y="461201"/>
                  <a:pt x="1809750" y="554334"/>
                  <a:pt x="1809750" y="554334"/>
                </a:cubicBezTo>
                <a:cubicBezTo>
                  <a:pt x="1963208" y="871834"/>
                  <a:pt x="2252133" y="1975676"/>
                  <a:pt x="2667000" y="2325984"/>
                </a:cubicBezTo>
                <a:cubicBezTo>
                  <a:pt x="3081867" y="2676292"/>
                  <a:pt x="3690408" y="2666238"/>
                  <a:pt x="4298950" y="265618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05F9FD-8C27-4151-853D-CDB5844DDD87}"/>
              </a:ext>
            </a:extLst>
          </p:cNvPr>
          <p:cNvCxnSpPr/>
          <p:nvPr/>
        </p:nvCxnSpPr>
        <p:spPr>
          <a:xfrm flipV="1">
            <a:off x="2317750" y="1664804"/>
            <a:ext cx="0" cy="296135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DF7A7-1EA5-420A-B9B1-466D1E137ED4}"/>
              </a:ext>
            </a:extLst>
          </p:cNvPr>
          <p:cNvCxnSpPr/>
          <p:nvPr/>
        </p:nvCxnSpPr>
        <p:spPr>
          <a:xfrm>
            <a:off x="2314874" y="4626158"/>
            <a:ext cx="50294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6FB8BD-290C-4FE0-89A0-196B0AF16198}"/>
              </a:ext>
            </a:extLst>
          </p:cNvPr>
          <p:cNvSpPr txBox="1"/>
          <p:nvPr/>
        </p:nvSpPr>
        <p:spPr>
          <a:xfrm rot="16200000">
            <a:off x="1156266" y="301292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Resistance (</a:t>
            </a:r>
            <a:r>
              <a:rPr lang="el-GR" sz="2000" dirty="0"/>
              <a:t>Ω</a:t>
            </a:r>
            <a:r>
              <a:rPr lang="en-AU" sz="20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36C58-56B8-4109-AD5C-2AEAED5ECE10}"/>
              </a:ext>
            </a:extLst>
          </p:cNvPr>
          <p:cNvSpPr txBox="1"/>
          <p:nvPr/>
        </p:nvSpPr>
        <p:spPr>
          <a:xfrm>
            <a:off x="3995936" y="4725144"/>
            <a:ext cx="21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Temperature 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E0B88-1762-4E1F-A7F2-0AFB96BEC0C4}"/>
              </a:ext>
            </a:extLst>
          </p:cNvPr>
          <p:cNvSpPr txBox="1"/>
          <p:nvPr/>
        </p:nvSpPr>
        <p:spPr>
          <a:xfrm>
            <a:off x="1223628" y="119675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Monoclinic Region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89A48-F29C-458D-9F48-FDAF900895B0}"/>
              </a:ext>
            </a:extLst>
          </p:cNvPr>
          <p:cNvCxnSpPr/>
          <p:nvPr/>
        </p:nvCxnSpPr>
        <p:spPr>
          <a:xfrm>
            <a:off x="2861810" y="1566084"/>
            <a:ext cx="162018" cy="8942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7C4987-AEC1-423D-99EE-CBEF5E5DE411}"/>
              </a:ext>
            </a:extLst>
          </p:cNvPr>
          <p:cNvSpPr txBox="1"/>
          <p:nvPr/>
        </p:nvSpPr>
        <p:spPr>
          <a:xfrm>
            <a:off x="6174350" y="1196390"/>
            <a:ext cx="233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Tetragonal Region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9DB14-CDA4-4AAC-8BCE-46F49EB427ED}"/>
              </a:ext>
            </a:extLst>
          </p:cNvPr>
          <p:cNvCxnSpPr>
            <a:cxnSpLocks/>
          </p:cNvCxnSpPr>
          <p:nvPr/>
        </p:nvCxnSpPr>
        <p:spPr>
          <a:xfrm flipH="1">
            <a:off x="6643590" y="1664804"/>
            <a:ext cx="124654" cy="9001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5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69B46D-7970-47DD-8C82-788F02F5A435}"/>
              </a:ext>
            </a:extLst>
          </p:cNvPr>
          <p:cNvSpPr/>
          <p:nvPr/>
        </p:nvSpPr>
        <p:spPr>
          <a:xfrm>
            <a:off x="2663788" y="3249020"/>
            <a:ext cx="36004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B75C3-8BF1-4618-B113-B958306EF577}"/>
              </a:ext>
            </a:extLst>
          </p:cNvPr>
          <p:cNvCxnSpPr>
            <a:cxnSpLocks/>
          </p:cNvCxnSpPr>
          <p:nvPr/>
        </p:nvCxnSpPr>
        <p:spPr>
          <a:xfrm flipH="1" flipV="1">
            <a:off x="2843807" y="2773508"/>
            <a:ext cx="1" cy="66906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D717296-9C8B-4741-80C5-475B0F040C63}"/>
              </a:ext>
            </a:extLst>
          </p:cNvPr>
          <p:cNvSpPr/>
          <p:nvPr/>
        </p:nvSpPr>
        <p:spPr>
          <a:xfrm>
            <a:off x="4535996" y="3243428"/>
            <a:ext cx="36004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6C675-49BF-487F-8882-304DCD1A4890}"/>
              </a:ext>
            </a:extLst>
          </p:cNvPr>
          <p:cNvCxnSpPr>
            <a:cxnSpLocks/>
          </p:cNvCxnSpPr>
          <p:nvPr/>
        </p:nvCxnSpPr>
        <p:spPr>
          <a:xfrm flipH="1" flipV="1">
            <a:off x="4716017" y="3032956"/>
            <a:ext cx="1" cy="39018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E371FB-4C71-4ABF-B641-F4BC9B2A9D51}"/>
              </a:ext>
            </a:extLst>
          </p:cNvPr>
          <p:cNvCxnSpPr>
            <a:cxnSpLocks/>
          </p:cNvCxnSpPr>
          <p:nvPr/>
        </p:nvCxnSpPr>
        <p:spPr>
          <a:xfrm>
            <a:off x="2843808" y="3418762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A4E0F7-0916-4A68-A091-F37BD5AE9BE0}"/>
                  </a:ext>
                </a:extLst>
              </p:cNvPr>
              <p:cNvSpPr txBox="1"/>
              <p:nvPr/>
            </p:nvSpPr>
            <p:spPr>
              <a:xfrm>
                <a:off x="1727686" y="2687101"/>
                <a:ext cx="410445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A4E0F7-0916-4A68-A091-F37BD5A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6" y="2687101"/>
                <a:ext cx="4104452" cy="392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BA421DF5-F909-42A2-A902-06287CA7CD3A}"/>
              </a:ext>
            </a:extLst>
          </p:cNvPr>
          <p:cNvSpPr/>
          <p:nvPr/>
        </p:nvSpPr>
        <p:spPr>
          <a:xfrm rot="530656">
            <a:off x="2934951" y="2417465"/>
            <a:ext cx="1915650" cy="344200"/>
          </a:xfrm>
          <a:prstGeom prst="curved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14685-903F-46A7-9F90-1F0130E8C259}"/>
              </a:ext>
            </a:extLst>
          </p:cNvPr>
          <p:cNvCxnSpPr>
            <a:cxnSpLocks/>
          </p:cNvCxnSpPr>
          <p:nvPr/>
        </p:nvCxnSpPr>
        <p:spPr>
          <a:xfrm flipV="1">
            <a:off x="1583668" y="2636912"/>
            <a:ext cx="0" cy="504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41E403-0577-4823-9C46-2A140540E748}"/>
              </a:ext>
            </a:extLst>
          </p:cNvPr>
          <p:cNvCxnSpPr>
            <a:cxnSpLocks/>
          </p:cNvCxnSpPr>
          <p:nvPr/>
        </p:nvCxnSpPr>
        <p:spPr>
          <a:xfrm>
            <a:off x="1583668" y="3140968"/>
            <a:ext cx="504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827081-087A-4C6B-98E7-ABDF12D1358B}"/>
              </a:ext>
            </a:extLst>
          </p:cNvPr>
          <p:cNvSpPr txBox="1"/>
          <p:nvPr/>
        </p:nvSpPr>
        <p:spPr>
          <a:xfrm>
            <a:off x="1439652" y="2272246"/>
            <a:ext cx="28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AEE7E1-C37B-469F-BBC1-BC832859ECB8}"/>
              </a:ext>
            </a:extLst>
          </p:cNvPr>
          <p:cNvSpPr txBox="1"/>
          <p:nvPr/>
        </p:nvSpPr>
        <p:spPr>
          <a:xfrm>
            <a:off x="2087722" y="2925865"/>
            <a:ext cx="18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438E4F-AB8C-4C84-9B64-06B0139E1C42}"/>
              </a:ext>
            </a:extLst>
          </p:cNvPr>
          <p:cNvSpPr txBox="1"/>
          <p:nvPr/>
        </p:nvSpPr>
        <p:spPr>
          <a:xfrm>
            <a:off x="1259632" y="3721548"/>
            <a:ext cx="41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 in y-component along x-direction</a:t>
            </a:r>
          </a:p>
        </p:txBody>
      </p:sp>
    </p:spTree>
    <p:extLst>
      <p:ext uri="{BB962C8B-B14F-4D97-AF65-F5344CB8AC3E}">
        <p14:creationId xmlns:p14="http://schemas.microsoft.com/office/powerpoint/2010/main" val="40424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7A9C026-B779-4799-8E40-0AAFBAC8034E}"/>
              </a:ext>
            </a:extLst>
          </p:cNvPr>
          <p:cNvGrpSpPr/>
          <p:nvPr/>
        </p:nvGrpSpPr>
        <p:grpSpPr>
          <a:xfrm>
            <a:off x="1498101" y="450706"/>
            <a:ext cx="1272473" cy="1321289"/>
            <a:chOff x="2151363" y="2280905"/>
            <a:chExt cx="1272473" cy="132128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302ADC-5B9B-4814-994C-C95F7F9B1C54}"/>
                </a:ext>
              </a:extLst>
            </p:cNvPr>
            <p:cNvSpPr txBox="1"/>
            <p:nvPr/>
          </p:nvSpPr>
          <p:spPr>
            <a:xfrm>
              <a:off x="2885411" y="2804775"/>
              <a:ext cx="5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z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E46FF7C-DF06-4D9F-9BFF-0B14C810DCC8}"/>
                </a:ext>
              </a:extLst>
            </p:cNvPr>
            <p:cNvCxnSpPr>
              <a:cxnSpLocks/>
            </p:cNvCxnSpPr>
            <p:nvPr/>
          </p:nvCxnSpPr>
          <p:spPr>
            <a:xfrm>
              <a:off x="2472518" y="3014387"/>
              <a:ext cx="448386" cy="0"/>
            </a:xfrm>
            <a:prstGeom prst="line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C84211-5F06-41E5-A1E4-D25E0D836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863" y="2587012"/>
              <a:ext cx="0" cy="444293"/>
            </a:xfrm>
            <a:prstGeom prst="line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B6C109-9313-4769-B301-65B2BDB90A6C}"/>
                </a:ext>
              </a:extLst>
            </p:cNvPr>
            <p:cNvSpPr txBox="1"/>
            <p:nvPr/>
          </p:nvSpPr>
          <p:spPr>
            <a:xfrm>
              <a:off x="2332844" y="2280905"/>
              <a:ext cx="5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x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6F0723-3F19-4A56-8D52-4D7D8112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844" y="2986481"/>
              <a:ext cx="175466" cy="334507"/>
            </a:xfrm>
            <a:prstGeom prst="line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8AF9D-34B7-4D8D-9FF1-4D1B0E039787}"/>
                </a:ext>
              </a:extLst>
            </p:cNvPr>
            <p:cNvSpPr txBox="1"/>
            <p:nvPr/>
          </p:nvSpPr>
          <p:spPr>
            <a:xfrm>
              <a:off x="2151363" y="3232862"/>
              <a:ext cx="5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y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CD7FBF1-1FC3-4571-B487-7CC98C917E2E}"/>
              </a:ext>
            </a:extLst>
          </p:cNvPr>
          <p:cNvSpPr/>
          <p:nvPr/>
        </p:nvSpPr>
        <p:spPr>
          <a:xfrm>
            <a:off x="2555776" y="960138"/>
            <a:ext cx="468052" cy="4369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F8CAD8-8910-45A3-B96E-C79724F68C6D}"/>
              </a:ext>
            </a:extLst>
          </p:cNvPr>
          <p:cNvSpPr/>
          <p:nvPr/>
        </p:nvSpPr>
        <p:spPr>
          <a:xfrm>
            <a:off x="5261080" y="918986"/>
            <a:ext cx="468052" cy="4369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781AEC-1A1A-4067-914A-D7692091FC4F}"/>
              </a:ext>
            </a:extLst>
          </p:cNvPr>
          <p:cNvSpPr/>
          <p:nvPr/>
        </p:nvSpPr>
        <p:spPr>
          <a:xfrm>
            <a:off x="6162848" y="901573"/>
            <a:ext cx="468052" cy="4369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B85188-4E01-4D4D-AB52-0598C9EB9A90}"/>
              </a:ext>
            </a:extLst>
          </p:cNvPr>
          <p:cNvSpPr/>
          <p:nvPr/>
        </p:nvSpPr>
        <p:spPr>
          <a:xfrm>
            <a:off x="3457544" y="946892"/>
            <a:ext cx="468052" cy="4369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12CEB3-86C6-4D55-AFF1-26344C53ED66}"/>
              </a:ext>
            </a:extLst>
          </p:cNvPr>
          <p:cNvSpPr/>
          <p:nvPr/>
        </p:nvSpPr>
        <p:spPr>
          <a:xfrm>
            <a:off x="4359312" y="935382"/>
            <a:ext cx="468052" cy="4369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60A38-7631-4E90-AF38-6F1FDD581C6E}"/>
              </a:ext>
            </a:extLst>
          </p:cNvPr>
          <p:cNvSpPr/>
          <p:nvPr/>
        </p:nvSpPr>
        <p:spPr>
          <a:xfrm>
            <a:off x="7069292" y="894063"/>
            <a:ext cx="468052" cy="4369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CECF041-3D80-42C4-A9A7-F45C8973EE97}"/>
              </a:ext>
            </a:extLst>
          </p:cNvPr>
          <p:cNvSpPr/>
          <p:nvPr/>
        </p:nvSpPr>
        <p:spPr>
          <a:xfrm rot="5400000">
            <a:off x="3956010" y="1100162"/>
            <a:ext cx="388200" cy="1131812"/>
          </a:xfrm>
          <a:prstGeom prst="rightBrace">
            <a:avLst>
              <a:gd name="adj1" fmla="val 62358"/>
              <a:gd name="adj2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03DCD1-AA6F-45EA-92D6-7949F3D9D78E}"/>
              </a:ext>
            </a:extLst>
          </p:cNvPr>
          <p:cNvCxnSpPr/>
          <p:nvPr/>
        </p:nvCxnSpPr>
        <p:spPr>
          <a:xfrm>
            <a:off x="3925596" y="1952836"/>
            <a:ext cx="0" cy="9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488928-7583-43B2-86C3-501F44DC787D}"/>
              </a:ext>
            </a:extLst>
          </p:cNvPr>
          <p:cNvCxnSpPr>
            <a:cxnSpLocks/>
          </p:cNvCxnSpPr>
          <p:nvPr/>
        </p:nvCxnSpPr>
        <p:spPr>
          <a:xfrm>
            <a:off x="3925596" y="1952836"/>
            <a:ext cx="711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63EBCC-738A-4690-8610-509D1DAF1099}"/>
              </a:ext>
            </a:extLst>
          </p:cNvPr>
          <p:cNvCxnSpPr>
            <a:cxnSpLocks/>
          </p:cNvCxnSpPr>
          <p:nvPr/>
        </p:nvCxnSpPr>
        <p:spPr>
          <a:xfrm>
            <a:off x="3925596" y="2852936"/>
            <a:ext cx="711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CD2BED-B43B-43C6-B25C-A7AA76D9601D}"/>
              </a:ext>
            </a:extLst>
          </p:cNvPr>
          <p:cNvCxnSpPr/>
          <p:nvPr/>
        </p:nvCxnSpPr>
        <p:spPr>
          <a:xfrm>
            <a:off x="4357644" y="1952836"/>
            <a:ext cx="0" cy="9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35989F-5942-418B-A17D-33B93C66C267}"/>
              </a:ext>
            </a:extLst>
          </p:cNvPr>
          <p:cNvCxnSpPr>
            <a:cxnSpLocks/>
          </p:cNvCxnSpPr>
          <p:nvPr/>
        </p:nvCxnSpPr>
        <p:spPr>
          <a:xfrm flipH="1">
            <a:off x="4283968" y="1952836"/>
            <a:ext cx="736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FBA2D9-B9F7-4F6F-B5D7-612D33ED74BC}"/>
              </a:ext>
            </a:extLst>
          </p:cNvPr>
          <p:cNvCxnSpPr>
            <a:cxnSpLocks/>
          </p:cNvCxnSpPr>
          <p:nvPr/>
        </p:nvCxnSpPr>
        <p:spPr>
          <a:xfrm flipH="1">
            <a:off x="4283968" y="2852936"/>
            <a:ext cx="736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6E770D2-DFD1-435D-8E63-86312B0F66CE}"/>
              </a:ext>
            </a:extLst>
          </p:cNvPr>
          <p:cNvGrpSpPr/>
          <p:nvPr/>
        </p:nvGrpSpPr>
        <p:grpSpPr>
          <a:xfrm>
            <a:off x="3563888" y="1952836"/>
            <a:ext cx="73676" cy="900100"/>
            <a:chOff x="3563888" y="1952836"/>
            <a:chExt cx="73676" cy="9001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A7C633-2B66-43A5-A362-D532458D2031}"/>
                </a:ext>
              </a:extLst>
            </p:cNvPr>
            <p:cNvCxnSpPr/>
            <p:nvPr/>
          </p:nvCxnSpPr>
          <p:spPr>
            <a:xfrm>
              <a:off x="3637564" y="1952836"/>
              <a:ext cx="0" cy="900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E90C79-39F8-49AD-8ECE-B83040540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952836"/>
              <a:ext cx="736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7399AA-F2FA-4F3E-94B8-B90380CD7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852936"/>
              <a:ext cx="736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1299B1-64A2-48AC-84EF-A93C039A969A}"/>
              </a:ext>
            </a:extLst>
          </p:cNvPr>
          <p:cNvGrpSpPr/>
          <p:nvPr/>
        </p:nvGrpSpPr>
        <p:grpSpPr>
          <a:xfrm>
            <a:off x="2715051" y="1952836"/>
            <a:ext cx="71174" cy="900100"/>
            <a:chOff x="2664622" y="1952836"/>
            <a:chExt cx="71174" cy="9001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A12E5F-9F96-45E4-9E0D-174872040141}"/>
                </a:ext>
              </a:extLst>
            </p:cNvPr>
            <p:cNvCxnSpPr/>
            <p:nvPr/>
          </p:nvCxnSpPr>
          <p:spPr>
            <a:xfrm>
              <a:off x="2664622" y="1952836"/>
              <a:ext cx="0" cy="900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308606-33BF-4432-B7F0-A3928220615A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22" y="1952836"/>
              <a:ext cx="71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84FA7B-2EDF-47BD-890F-06C4B48B4C6A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22" y="2852936"/>
              <a:ext cx="71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875A3E3-2663-47A3-B90D-39899136917D}"/>
              </a:ext>
            </a:extLst>
          </p:cNvPr>
          <p:cNvSpPr/>
          <p:nvPr/>
        </p:nvSpPr>
        <p:spPr>
          <a:xfrm>
            <a:off x="2879812" y="2060848"/>
            <a:ext cx="216856" cy="252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07F518-8AC4-49FC-83A6-71C5AB33A1B0}"/>
              </a:ext>
            </a:extLst>
          </p:cNvPr>
          <p:cNvSpPr/>
          <p:nvPr/>
        </p:nvSpPr>
        <p:spPr>
          <a:xfrm>
            <a:off x="3275442" y="2060343"/>
            <a:ext cx="216856" cy="252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D0B377-B568-4691-AA7C-6FF214AB5C3B}"/>
              </a:ext>
            </a:extLst>
          </p:cNvPr>
          <p:cNvSpPr/>
          <p:nvPr/>
        </p:nvSpPr>
        <p:spPr>
          <a:xfrm>
            <a:off x="3275442" y="2473659"/>
            <a:ext cx="216856" cy="2520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9103CF-0B00-4509-9202-036957BCD1F7}"/>
              </a:ext>
            </a:extLst>
          </p:cNvPr>
          <p:cNvSpPr/>
          <p:nvPr/>
        </p:nvSpPr>
        <p:spPr>
          <a:xfrm>
            <a:off x="2879812" y="2482835"/>
            <a:ext cx="216856" cy="252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6475EEEB-B2E9-4FAA-ADF7-0D084BEBB3A9}"/>
              </a:ext>
            </a:extLst>
          </p:cNvPr>
          <p:cNvSpPr/>
          <p:nvPr/>
        </p:nvSpPr>
        <p:spPr>
          <a:xfrm>
            <a:off x="4114868" y="2929899"/>
            <a:ext cx="45719" cy="3960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CBC5D8-A6DB-439B-8E2B-957ECC45EDF6}"/>
              </a:ext>
            </a:extLst>
          </p:cNvPr>
          <p:cNvCxnSpPr/>
          <p:nvPr/>
        </p:nvCxnSpPr>
        <p:spPr>
          <a:xfrm>
            <a:off x="3923928" y="3392996"/>
            <a:ext cx="0" cy="9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812186-37A0-4FD1-88AA-6DA1E0AE18B1}"/>
              </a:ext>
            </a:extLst>
          </p:cNvPr>
          <p:cNvCxnSpPr>
            <a:cxnSpLocks/>
          </p:cNvCxnSpPr>
          <p:nvPr/>
        </p:nvCxnSpPr>
        <p:spPr>
          <a:xfrm>
            <a:off x="3923928" y="3392996"/>
            <a:ext cx="711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3CEEBD-A06A-4AD6-B761-7B6C9DA5CC96}"/>
              </a:ext>
            </a:extLst>
          </p:cNvPr>
          <p:cNvCxnSpPr>
            <a:cxnSpLocks/>
          </p:cNvCxnSpPr>
          <p:nvPr/>
        </p:nvCxnSpPr>
        <p:spPr>
          <a:xfrm>
            <a:off x="3923928" y="4293096"/>
            <a:ext cx="711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EB769A-435C-4E45-A826-4A890C62B932}"/>
              </a:ext>
            </a:extLst>
          </p:cNvPr>
          <p:cNvCxnSpPr/>
          <p:nvPr/>
        </p:nvCxnSpPr>
        <p:spPr>
          <a:xfrm>
            <a:off x="4355976" y="3392996"/>
            <a:ext cx="0" cy="9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ADC43-E752-4749-8EB3-DB5C635AF381}"/>
              </a:ext>
            </a:extLst>
          </p:cNvPr>
          <p:cNvCxnSpPr>
            <a:cxnSpLocks/>
          </p:cNvCxnSpPr>
          <p:nvPr/>
        </p:nvCxnSpPr>
        <p:spPr>
          <a:xfrm flipH="1">
            <a:off x="4282300" y="3392996"/>
            <a:ext cx="736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481F5F-880D-4861-A9EB-62F394A4AADD}"/>
              </a:ext>
            </a:extLst>
          </p:cNvPr>
          <p:cNvCxnSpPr>
            <a:cxnSpLocks/>
          </p:cNvCxnSpPr>
          <p:nvPr/>
        </p:nvCxnSpPr>
        <p:spPr>
          <a:xfrm flipH="1">
            <a:off x="4282300" y="4293096"/>
            <a:ext cx="736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3F06F4-F49E-43C0-9161-CF2868C658E5}"/>
              </a:ext>
            </a:extLst>
          </p:cNvPr>
          <p:cNvGrpSpPr/>
          <p:nvPr/>
        </p:nvGrpSpPr>
        <p:grpSpPr>
          <a:xfrm>
            <a:off x="4101724" y="3520250"/>
            <a:ext cx="74232" cy="658246"/>
            <a:chOff x="4125559" y="3484246"/>
            <a:chExt cx="74232" cy="65824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650F343-2539-4133-BEDD-F8631D8DBFD0}"/>
                </a:ext>
              </a:extLst>
            </p:cNvPr>
            <p:cNvSpPr/>
            <p:nvPr/>
          </p:nvSpPr>
          <p:spPr>
            <a:xfrm>
              <a:off x="4125559" y="3484246"/>
              <a:ext cx="72000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095145-2B0A-43A0-9130-F3DCAEC9463F}"/>
                </a:ext>
              </a:extLst>
            </p:cNvPr>
            <p:cNvSpPr/>
            <p:nvPr/>
          </p:nvSpPr>
          <p:spPr>
            <a:xfrm>
              <a:off x="4125559" y="3683508"/>
              <a:ext cx="72000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55C029-DC5B-446E-870E-DE6B7D341E7D}"/>
                </a:ext>
              </a:extLst>
            </p:cNvPr>
            <p:cNvSpPr/>
            <p:nvPr/>
          </p:nvSpPr>
          <p:spPr>
            <a:xfrm>
              <a:off x="4127791" y="3882770"/>
              <a:ext cx="72000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CCC7AC-703F-457A-866F-28B4E89E9DC7}"/>
                </a:ext>
              </a:extLst>
            </p:cNvPr>
            <p:cNvSpPr/>
            <p:nvPr/>
          </p:nvSpPr>
          <p:spPr>
            <a:xfrm>
              <a:off x="4127171" y="4070484"/>
              <a:ext cx="72000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0" name="Arrow: Down 69">
            <a:extLst>
              <a:ext uri="{FF2B5EF4-FFF2-40B4-BE49-F238E27FC236}">
                <a16:creationId xmlns:a16="http://schemas.microsoft.com/office/drawing/2014/main" id="{0331779C-D1B2-430B-B9AA-3FF4B1F00871}"/>
              </a:ext>
            </a:extLst>
          </p:cNvPr>
          <p:cNvSpPr/>
          <p:nvPr/>
        </p:nvSpPr>
        <p:spPr>
          <a:xfrm>
            <a:off x="3383870" y="2939927"/>
            <a:ext cx="45719" cy="3960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5F57F6-C789-40C5-BA08-CABE493CF5E2}"/>
              </a:ext>
            </a:extLst>
          </p:cNvPr>
          <p:cNvGrpSpPr/>
          <p:nvPr/>
        </p:nvGrpSpPr>
        <p:grpSpPr>
          <a:xfrm>
            <a:off x="3562220" y="3392996"/>
            <a:ext cx="73676" cy="900100"/>
            <a:chOff x="3563888" y="1952836"/>
            <a:chExt cx="73676" cy="90010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1506794-FE7B-4A15-A598-C52E98862631}"/>
                </a:ext>
              </a:extLst>
            </p:cNvPr>
            <p:cNvCxnSpPr/>
            <p:nvPr/>
          </p:nvCxnSpPr>
          <p:spPr>
            <a:xfrm>
              <a:off x="3637564" y="1952836"/>
              <a:ext cx="0" cy="900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D9B3AC-EA9A-44C1-B45C-838C909A8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952836"/>
              <a:ext cx="736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985C3A-4A48-43F6-A4DA-FF34F73C1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852936"/>
              <a:ext cx="736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6D0A28B-B39B-4AAA-B49E-80B20F8FC1E7}"/>
              </a:ext>
            </a:extLst>
          </p:cNvPr>
          <p:cNvGrpSpPr/>
          <p:nvPr/>
        </p:nvGrpSpPr>
        <p:grpSpPr>
          <a:xfrm>
            <a:off x="2713383" y="3392996"/>
            <a:ext cx="71174" cy="900100"/>
            <a:chOff x="2664622" y="1952836"/>
            <a:chExt cx="71174" cy="9001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AEFDEB-FD3C-4C89-9B3B-CBCAD71C76B0}"/>
                </a:ext>
              </a:extLst>
            </p:cNvPr>
            <p:cNvCxnSpPr/>
            <p:nvPr/>
          </p:nvCxnSpPr>
          <p:spPr>
            <a:xfrm>
              <a:off x="2664622" y="1952836"/>
              <a:ext cx="0" cy="900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C175284-C685-4BB5-BA9E-7E3920F08A4F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22" y="1952836"/>
              <a:ext cx="71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514375E-6FF3-4DBF-9028-71A3189C14A6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22" y="2852936"/>
              <a:ext cx="71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2734512D-429F-49CE-A293-A20837B5130E}"/>
              </a:ext>
            </a:extLst>
          </p:cNvPr>
          <p:cNvSpPr/>
          <p:nvPr/>
        </p:nvSpPr>
        <p:spPr>
          <a:xfrm>
            <a:off x="4650930" y="2263542"/>
            <a:ext cx="398548" cy="2482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9251DA-C85F-4262-BEA0-0A9A6B55818F}"/>
              </a:ext>
            </a:extLst>
          </p:cNvPr>
          <p:cNvSpPr/>
          <p:nvPr/>
        </p:nvSpPr>
        <p:spPr>
          <a:xfrm>
            <a:off x="3220951" y="3520250"/>
            <a:ext cx="286778" cy="252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A66CE1-1CC2-4D0A-9F1C-7782A669DAE2}"/>
              </a:ext>
            </a:extLst>
          </p:cNvPr>
          <p:cNvSpPr/>
          <p:nvPr/>
        </p:nvSpPr>
        <p:spPr>
          <a:xfrm>
            <a:off x="2858653" y="3891983"/>
            <a:ext cx="286778" cy="252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740182-11BF-4A7F-8CB5-2CAD67F4922D}"/>
              </a:ext>
            </a:extLst>
          </p:cNvPr>
          <p:cNvSpPr txBox="1"/>
          <p:nvPr/>
        </p:nvSpPr>
        <p:spPr>
          <a:xfrm>
            <a:off x="2430598" y="4455936"/>
            <a:ext cx="1332140" cy="37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Pauli Matrix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46C82D-0A77-419D-9EF5-ECD563FE8134}"/>
              </a:ext>
            </a:extLst>
          </p:cNvPr>
          <p:cNvCxnSpPr>
            <a:stCxn id="84" idx="0"/>
          </p:cNvCxnSpPr>
          <p:nvPr/>
        </p:nvCxnSpPr>
        <p:spPr>
          <a:xfrm flipH="1" flipV="1">
            <a:off x="3002042" y="4236070"/>
            <a:ext cx="94626" cy="219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5E66744-CAE9-4F1B-9E3D-C4A51833C7E1}"/>
              </a:ext>
            </a:extLst>
          </p:cNvPr>
          <p:cNvGrpSpPr/>
          <p:nvPr/>
        </p:nvGrpSpPr>
        <p:grpSpPr>
          <a:xfrm>
            <a:off x="6341439" y="1952836"/>
            <a:ext cx="1110881" cy="743656"/>
            <a:chOff x="6156176" y="1952836"/>
            <a:chExt cx="1110881" cy="74365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5C7F2C3-A100-4B43-AA32-2EE2571503E4}"/>
                </a:ext>
              </a:extLst>
            </p:cNvPr>
            <p:cNvGrpSpPr/>
            <p:nvPr/>
          </p:nvGrpSpPr>
          <p:grpSpPr>
            <a:xfrm>
              <a:off x="7199644" y="1990488"/>
              <a:ext cx="67413" cy="310706"/>
              <a:chOff x="3600726" y="1952836"/>
              <a:chExt cx="36838" cy="9001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FF0F687-A6AB-4361-A469-B60A858441BA}"/>
                  </a:ext>
                </a:extLst>
              </p:cNvPr>
              <p:cNvCxnSpPr/>
              <p:nvPr/>
            </p:nvCxnSpPr>
            <p:spPr>
              <a:xfrm>
                <a:off x="3637564" y="1952836"/>
                <a:ext cx="0" cy="9001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6DC3971-BB3C-4A94-8E27-ECF8AE4F3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0726" y="1952836"/>
                <a:ext cx="368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700006F-B1A1-4D39-9558-42F0B7C5F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0726" y="2852936"/>
                <a:ext cx="368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929288C-0324-469E-810B-E9B02444C5C6}"/>
                </a:ext>
              </a:extLst>
            </p:cNvPr>
            <p:cNvGrpSpPr/>
            <p:nvPr/>
          </p:nvGrpSpPr>
          <p:grpSpPr>
            <a:xfrm>
              <a:off x="6158267" y="1988840"/>
              <a:ext cx="65084" cy="310706"/>
              <a:chOff x="2664622" y="1952836"/>
              <a:chExt cx="35565" cy="90010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46BEE13-8034-4045-9872-F8714484969A}"/>
                  </a:ext>
                </a:extLst>
              </p:cNvPr>
              <p:cNvCxnSpPr/>
              <p:nvPr/>
            </p:nvCxnSpPr>
            <p:spPr>
              <a:xfrm>
                <a:off x="2664622" y="1952836"/>
                <a:ext cx="0" cy="9001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B7C4389-6E35-4EEA-94F9-0C5BFA167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4622" y="1952836"/>
                <a:ext cx="3556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CA4FEF1-B0E0-4ABE-8187-E8CED3318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4622" y="2852936"/>
                <a:ext cx="3556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86B1EF5-7784-4AF1-97D9-43CA4B14E12A}"/>
                </a:ext>
              </a:extLst>
            </p:cNvPr>
            <p:cNvSpPr txBox="1"/>
            <p:nvPr/>
          </p:nvSpPr>
          <p:spPr>
            <a:xfrm>
              <a:off x="6563960" y="1952836"/>
              <a:ext cx="17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+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4A90164-BAD8-4634-B2A4-83C6DE6268F9}"/>
                </a:ext>
              </a:extLst>
            </p:cNvPr>
            <p:cNvGrpSpPr/>
            <p:nvPr/>
          </p:nvGrpSpPr>
          <p:grpSpPr>
            <a:xfrm>
              <a:off x="7197553" y="2381422"/>
              <a:ext cx="67413" cy="310706"/>
              <a:chOff x="3600726" y="1952836"/>
              <a:chExt cx="36838" cy="90010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3109543-081A-439A-9172-DC89C60164A3}"/>
                  </a:ext>
                </a:extLst>
              </p:cNvPr>
              <p:cNvCxnSpPr/>
              <p:nvPr/>
            </p:nvCxnSpPr>
            <p:spPr>
              <a:xfrm>
                <a:off x="3637564" y="1952836"/>
                <a:ext cx="0" cy="9001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C88F74-8634-4C8A-931D-7CF95E7FA0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0726" y="1952836"/>
                <a:ext cx="368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2DD1936-F83D-459E-B36E-14E289C50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0726" y="2852936"/>
                <a:ext cx="368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DEF6377-D386-472A-B7AD-462AD254BC1F}"/>
                </a:ext>
              </a:extLst>
            </p:cNvPr>
            <p:cNvGrpSpPr/>
            <p:nvPr/>
          </p:nvGrpSpPr>
          <p:grpSpPr>
            <a:xfrm>
              <a:off x="6156176" y="2379774"/>
              <a:ext cx="65084" cy="310706"/>
              <a:chOff x="2664622" y="1952836"/>
              <a:chExt cx="35565" cy="90010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5356345-7552-4950-A071-8F2B6BFF69F8}"/>
                  </a:ext>
                </a:extLst>
              </p:cNvPr>
              <p:cNvCxnSpPr/>
              <p:nvPr/>
            </p:nvCxnSpPr>
            <p:spPr>
              <a:xfrm>
                <a:off x="2664622" y="1952836"/>
                <a:ext cx="0" cy="9001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01EEF1-EA84-4404-A5AF-28CDFCABB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4622" y="1952836"/>
                <a:ext cx="3556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A9D8237-3D56-444F-8095-B8BA52883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4622" y="2852936"/>
                <a:ext cx="3556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10D2141-D737-47EA-8D86-FAE25A7F5AA8}"/>
                </a:ext>
              </a:extLst>
            </p:cNvPr>
            <p:cNvSpPr txBox="1"/>
            <p:nvPr/>
          </p:nvSpPr>
          <p:spPr>
            <a:xfrm>
              <a:off x="6623752" y="2327160"/>
              <a:ext cx="17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-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8A03987-4EFF-43D4-8959-1C546C74F712}"/>
              </a:ext>
            </a:extLst>
          </p:cNvPr>
          <p:cNvSpPr txBox="1"/>
          <p:nvPr/>
        </p:nvSpPr>
        <p:spPr>
          <a:xfrm>
            <a:off x="5042107" y="1952836"/>
            <a:ext cx="12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Ψ</a:t>
            </a:r>
            <a:r>
              <a:rPr lang="en-AU" baseline="-25000" dirty="0"/>
              <a:t>bonding        </a:t>
            </a:r>
            <a:r>
              <a:rPr lang="en-AU" dirty="0"/>
              <a:t>=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4B8C88-7863-4971-9B0F-34E64755B569}"/>
              </a:ext>
            </a:extLst>
          </p:cNvPr>
          <p:cNvSpPr txBox="1"/>
          <p:nvPr/>
        </p:nvSpPr>
        <p:spPr>
          <a:xfrm>
            <a:off x="5049478" y="2379773"/>
            <a:ext cx="14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Ψ</a:t>
            </a:r>
            <a:r>
              <a:rPr lang="en-AU" baseline="-25000" dirty="0"/>
              <a:t>antibonding </a:t>
            </a:r>
            <a:r>
              <a:rPr lang="en-AU" dirty="0"/>
              <a:t>=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0A9EBFA-A189-40AE-AAE2-044663E8DCF8}"/>
              </a:ext>
            </a:extLst>
          </p:cNvPr>
          <p:cNvSpPr/>
          <p:nvPr/>
        </p:nvSpPr>
        <p:spPr>
          <a:xfrm>
            <a:off x="4019705" y="2482835"/>
            <a:ext cx="246988" cy="2198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DA0AB88-E015-4421-AD25-143B019B7AFC}"/>
              </a:ext>
            </a:extLst>
          </p:cNvPr>
          <p:cNvSpPr/>
          <p:nvPr/>
        </p:nvSpPr>
        <p:spPr>
          <a:xfrm>
            <a:off x="4019705" y="2071725"/>
            <a:ext cx="246988" cy="219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EBC65A3-92EA-48CD-89E3-35E82C9D2EB8}"/>
              </a:ext>
            </a:extLst>
          </p:cNvPr>
          <p:cNvSpPr/>
          <p:nvPr/>
        </p:nvSpPr>
        <p:spPr>
          <a:xfrm>
            <a:off x="6507406" y="2043610"/>
            <a:ext cx="246988" cy="219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1826C1B-7173-4D8D-B7CA-19F678013883}"/>
              </a:ext>
            </a:extLst>
          </p:cNvPr>
          <p:cNvSpPr/>
          <p:nvPr/>
        </p:nvSpPr>
        <p:spPr>
          <a:xfrm>
            <a:off x="7056330" y="2034263"/>
            <a:ext cx="246988" cy="219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C5ADC4D-280E-40E3-BDA0-C120A1FE5014}"/>
              </a:ext>
            </a:extLst>
          </p:cNvPr>
          <p:cNvSpPr/>
          <p:nvPr/>
        </p:nvSpPr>
        <p:spPr>
          <a:xfrm>
            <a:off x="6496944" y="2425197"/>
            <a:ext cx="246988" cy="219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973A5A3-D0BD-4FCC-8A9A-C4F3E7E7715D}"/>
              </a:ext>
            </a:extLst>
          </p:cNvPr>
          <p:cNvSpPr/>
          <p:nvPr/>
        </p:nvSpPr>
        <p:spPr>
          <a:xfrm>
            <a:off x="7069292" y="2419725"/>
            <a:ext cx="246988" cy="219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22BCD84-D995-4049-85E3-1186F95F8DFE}"/>
              </a:ext>
            </a:extLst>
          </p:cNvPr>
          <p:cNvSpPr txBox="1"/>
          <p:nvPr/>
        </p:nvSpPr>
        <p:spPr>
          <a:xfrm>
            <a:off x="5292526" y="1588032"/>
            <a:ext cx="227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Basis Transformation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A25E6F-5CD2-452F-8AA7-853F8B77E8E3}"/>
              </a:ext>
            </a:extLst>
          </p:cNvPr>
          <p:cNvSpPr txBox="1"/>
          <p:nvPr/>
        </p:nvSpPr>
        <p:spPr>
          <a:xfrm>
            <a:off x="5672690" y="3089519"/>
            <a:ext cx="16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Spin Ordering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799D2112-0C1D-475E-9186-0755200A2F70}"/>
              </a:ext>
            </a:extLst>
          </p:cNvPr>
          <p:cNvSpPr/>
          <p:nvPr/>
        </p:nvSpPr>
        <p:spPr>
          <a:xfrm>
            <a:off x="4643559" y="3711207"/>
            <a:ext cx="398548" cy="2482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Arrow: Up 134">
            <a:extLst>
              <a:ext uri="{FF2B5EF4-FFF2-40B4-BE49-F238E27FC236}">
                <a16:creationId xmlns:a16="http://schemas.microsoft.com/office/drawing/2014/main" id="{75F8D1E9-19E7-4D3B-8331-0C0AFF2D6E72}"/>
              </a:ext>
            </a:extLst>
          </p:cNvPr>
          <p:cNvSpPr/>
          <p:nvPr/>
        </p:nvSpPr>
        <p:spPr>
          <a:xfrm>
            <a:off x="5580111" y="3529073"/>
            <a:ext cx="72006" cy="2890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Arrow: Up 135">
            <a:extLst>
              <a:ext uri="{FF2B5EF4-FFF2-40B4-BE49-F238E27FC236}">
                <a16:creationId xmlns:a16="http://schemas.microsoft.com/office/drawing/2014/main" id="{84806FCA-3EA1-4E75-A8E8-3A15E57A4DFA}"/>
              </a:ext>
            </a:extLst>
          </p:cNvPr>
          <p:cNvSpPr/>
          <p:nvPr/>
        </p:nvSpPr>
        <p:spPr>
          <a:xfrm>
            <a:off x="6246780" y="3516456"/>
            <a:ext cx="72006" cy="2890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BFCF0A76-0B30-44D2-8A91-333E3B871B27}"/>
              </a:ext>
            </a:extLst>
          </p:cNvPr>
          <p:cNvSpPr/>
          <p:nvPr/>
        </p:nvSpPr>
        <p:spPr>
          <a:xfrm>
            <a:off x="6918201" y="3516456"/>
            <a:ext cx="72006" cy="2890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6C8967C3-6623-456F-8C91-4807C3A231CB}"/>
              </a:ext>
            </a:extLst>
          </p:cNvPr>
          <p:cNvSpPr/>
          <p:nvPr/>
        </p:nvSpPr>
        <p:spPr>
          <a:xfrm rot="10800000">
            <a:off x="5916359" y="3813365"/>
            <a:ext cx="72006" cy="2890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C391B684-F20F-400E-8E68-EA05BECF52C0}"/>
              </a:ext>
            </a:extLst>
          </p:cNvPr>
          <p:cNvSpPr/>
          <p:nvPr/>
        </p:nvSpPr>
        <p:spPr>
          <a:xfrm rot="10800000">
            <a:off x="6584435" y="3821255"/>
            <a:ext cx="72006" cy="2890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Arrow: Up 139">
            <a:extLst>
              <a:ext uri="{FF2B5EF4-FFF2-40B4-BE49-F238E27FC236}">
                <a16:creationId xmlns:a16="http://schemas.microsoft.com/office/drawing/2014/main" id="{95C42EE8-0F89-4B97-92B1-43C21BC13668}"/>
              </a:ext>
            </a:extLst>
          </p:cNvPr>
          <p:cNvSpPr/>
          <p:nvPr/>
        </p:nvSpPr>
        <p:spPr>
          <a:xfrm rot="10800000">
            <a:off x="7252923" y="3821255"/>
            <a:ext cx="72006" cy="2890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1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E7B852-9608-4BE3-A213-AE1B479EA3B0}"/>
              </a:ext>
            </a:extLst>
          </p:cNvPr>
          <p:cNvGrpSpPr/>
          <p:nvPr/>
        </p:nvGrpSpPr>
        <p:grpSpPr>
          <a:xfrm>
            <a:off x="575556" y="1826110"/>
            <a:ext cx="5328592" cy="2280745"/>
            <a:chOff x="575556" y="1835241"/>
            <a:chExt cx="5328592" cy="2280745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3630BB60-FA5D-45F8-94FA-E5253F563B4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203898" y="2505476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907C179C-21B5-4F47-94B7-96028E777F0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664015" y="1835191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AAFDC68B-B959-47D0-9D45-5B173E75FA9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653948" y="3189502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E38DFAEE-3763-4816-84BA-1BD3610A9E7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03998" y="2512676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DFD3CAF-5B21-49C9-8154-8C22A36E49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04098" y="2512676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FEE2B3B-6FAD-43B3-9B04-B28B2C1F3D9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54048" y="3189502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069B2BFB-6CE3-4ECA-A65B-117D4F4FE9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64115" y="1841180"/>
              <a:ext cx="900000" cy="9001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6B9D6-003B-4B7A-AB43-EE9C5A7FBCD4}"/>
                </a:ext>
              </a:extLst>
            </p:cNvPr>
            <p:cNvGrpSpPr/>
            <p:nvPr/>
          </p:nvGrpSpPr>
          <p:grpSpPr>
            <a:xfrm rot="10395240">
              <a:off x="4555556" y="3838408"/>
              <a:ext cx="892073" cy="277578"/>
              <a:chOff x="3657553" y="1837116"/>
              <a:chExt cx="892073" cy="27757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B00E512-9797-42A1-B487-B67A9EA972BF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rot="11204760" flipH="1">
                <a:off x="3657553" y="1837116"/>
                <a:ext cx="445122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BF2BF64-379C-4225-B8A4-D85D34F0F102}"/>
                  </a:ext>
                </a:extLst>
              </p:cNvPr>
              <p:cNvCxnSpPr>
                <a:cxnSpLocks/>
                <a:stCxn id="8" idx="0"/>
                <a:endCxn id="8" idx="1"/>
              </p:cNvCxnSpPr>
              <p:nvPr/>
            </p:nvCxnSpPr>
            <p:spPr>
              <a:xfrm rot="11204760" flipH="1" flipV="1">
                <a:off x="4099576" y="1889694"/>
                <a:ext cx="450050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728181-DC12-460D-B442-D330CBBE2AFC}"/>
                </a:ext>
              </a:extLst>
            </p:cNvPr>
            <p:cNvGrpSpPr/>
            <p:nvPr/>
          </p:nvGrpSpPr>
          <p:grpSpPr>
            <a:xfrm rot="10540640">
              <a:off x="4564548" y="2498699"/>
              <a:ext cx="906739" cy="253480"/>
              <a:chOff x="3623326" y="1802880"/>
              <a:chExt cx="906739" cy="25348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D9BE96F-00F9-431A-B40D-AB256F68DF22}"/>
                  </a:ext>
                </a:extLst>
              </p:cNvPr>
              <p:cNvCxnSpPr>
                <a:cxnSpLocks/>
              </p:cNvCxnSpPr>
              <p:nvPr/>
            </p:nvCxnSpPr>
            <p:spPr>
              <a:xfrm rot="11059360" flipH="1">
                <a:off x="3623326" y="1802880"/>
                <a:ext cx="447636" cy="222107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0D70F14-37F5-48C3-8A0A-4CEE9EF81BCF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rot="11059360" flipH="1" flipV="1">
                <a:off x="4087327" y="1833206"/>
                <a:ext cx="442738" cy="223154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26F2DE-0A58-4FBC-B153-E2324064508D}"/>
                </a:ext>
              </a:extLst>
            </p:cNvPr>
            <p:cNvGrpSpPr/>
            <p:nvPr/>
          </p:nvGrpSpPr>
          <p:grpSpPr>
            <a:xfrm rot="10543486">
              <a:off x="3204474" y="3163761"/>
              <a:ext cx="898580" cy="258540"/>
              <a:chOff x="3652325" y="1816361"/>
              <a:chExt cx="898580" cy="25854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DBB628-AB59-4477-8879-A2BD844001D3}"/>
                  </a:ext>
                </a:extLst>
              </p:cNvPr>
              <p:cNvCxnSpPr>
                <a:cxnSpLocks/>
                <a:stCxn id="6" idx="1"/>
                <a:endCxn id="3" idx="0"/>
              </p:cNvCxnSpPr>
              <p:nvPr/>
            </p:nvCxnSpPr>
            <p:spPr>
              <a:xfrm rot="11056514" flipH="1">
                <a:off x="3652325" y="1816361"/>
                <a:ext cx="450050" cy="2178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E640050-ACC2-4169-91C0-176457F0A630}"/>
                  </a:ext>
                </a:extLst>
              </p:cNvPr>
              <p:cNvCxnSpPr>
                <a:cxnSpLocks/>
                <a:stCxn id="3" idx="0"/>
                <a:endCxn id="3" idx="1"/>
              </p:cNvCxnSpPr>
              <p:nvPr/>
            </p:nvCxnSpPr>
            <p:spPr>
              <a:xfrm rot="11056514" flipH="1" flipV="1">
                <a:off x="4100855" y="1849901"/>
                <a:ext cx="450050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25FB6-E412-4AB6-B47D-C9867CCED42C}"/>
                </a:ext>
              </a:extLst>
            </p:cNvPr>
            <p:cNvGrpSpPr/>
            <p:nvPr/>
          </p:nvGrpSpPr>
          <p:grpSpPr>
            <a:xfrm>
              <a:off x="4552106" y="3187067"/>
              <a:ext cx="895526" cy="225000"/>
              <a:chOff x="3629412" y="1813541"/>
              <a:chExt cx="895526" cy="2250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E7B9CA-6EF1-4A3E-8235-F9D534924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9412" y="1813541"/>
                <a:ext cx="450050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BAE4CA8-AD18-4EF9-8B9B-CB0603AAC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589" y="1816026"/>
                <a:ext cx="435349" cy="218961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ED6DF0-E4C1-4FE1-B42E-E87123600BA1}"/>
                </a:ext>
              </a:extLst>
            </p:cNvPr>
            <p:cNvGrpSpPr/>
            <p:nvPr/>
          </p:nvGrpSpPr>
          <p:grpSpPr>
            <a:xfrm>
              <a:off x="4564065" y="1838243"/>
              <a:ext cx="900100" cy="229563"/>
              <a:chOff x="3653899" y="1816837"/>
              <a:chExt cx="900100" cy="229563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DF5261-7C79-438A-9BCF-5D703183A844}"/>
                  </a:ext>
                </a:extLst>
              </p:cNvPr>
              <p:cNvCxnSpPr/>
              <p:nvPr/>
            </p:nvCxnSpPr>
            <p:spPr>
              <a:xfrm flipV="1">
                <a:off x="3653899" y="1821400"/>
                <a:ext cx="442468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90F8900-E9A3-4636-9149-FA85600C1E5A}"/>
                  </a:ext>
                </a:extLst>
              </p:cNvPr>
              <p:cNvCxnSpPr>
                <a:cxnSpLocks/>
                <a:endCxn id="9" idx="4"/>
              </p:cNvCxnSpPr>
              <p:nvPr/>
            </p:nvCxnSpPr>
            <p:spPr>
              <a:xfrm>
                <a:off x="4096368" y="1816837"/>
                <a:ext cx="457631" cy="227987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F3F2C1-D9D9-42B3-B30C-95807F22770B}"/>
                </a:ext>
              </a:extLst>
            </p:cNvPr>
            <p:cNvGrpSpPr/>
            <p:nvPr/>
          </p:nvGrpSpPr>
          <p:grpSpPr>
            <a:xfrm>
              <a:off x="3210397" y="2505526"/>
              <a:ext cx="893551" cy="232200"/>
              <a:chOff x="3651383" y="1814949"/>
              <a:chExt cx="893551" cy="2322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AFAD24B-A38F-4FE7-830C-FEEB35ADD9F9}"/>
                  </a:ext>
                </a:extLst>
              </p:cNvPr>
              <p:cNvCxnSpPr/>
              <p:nvPr/>
            </p:nvCxnSpPr>
            <p:spPr>
              <a:xfrm flipV="1">
                <a:off x="3651383" y="1814949"/>
                <a:ext cx="442468" cy="225000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E360C9-CB51-4886-8BD2-C1D9AAAECAF9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096368" y="1816837"/>
                <a:ext cx="448566" cy="230312"/>
              </a:xfrm>
              <a:prstGeom prst="line">
                <a:avLst/>
              </a:prstGeom>
              <a:ln w="317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39C63D-3546-4A6B-B543-424DD019C8EE}"/>
                </a:ext>
              </a:extLst>
            </p:cNvPr>
            <p:cNvGrpSpPr/>
            <p:nvPr/>
          </p:nvGrpSpPr>
          <p:grpSpPr>
            <a:xfrm>
              <a:off x="575556" y="2285241"/>
              <a:ext cx="1341531" cy="1412738"/>
              <a:chOff x="440787" y="3008855"/>
              <a:chExt cx="1341531" cy="141273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DD196B-E922-4E3D-B8E4-3202E5D21EC3}"/>
                  </a:ext>
                </a:extLst>
              </p:cNvPr>
              <p:cNvSpPr txBox="1"/>
              <p:nvPr/>
            </p:nvSpPr>
            <p:spPr>
              <a:xfrm>
                <a:off x="1243893" y="3275229"/>
                <a:ext cx="53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z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0808A03-57AC-4FB5-8C89-80B48287E5C2}"/>
                  </a:ext>
                </a:extLst>
              </p:cNvPr>
              <p:cNvGrpSpPr/>
              <p:nvPr/>
            </p:nvGrpSpPr>
            <p:grpSpPr>
              <a:xfrm>
                <a:off x="440787" y="3008855"/>
                <a:ext cx="826875" cy="1412738"/>
                <a:chOff x="432465" y="3024609"/>
                <a:chExt cx="826875" cy="1412738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1AB933-A112-4AFE-AAB9-815C5ADAEDE7}"/>
                    </a:ext>
                  </a:extLst>
                </p:cNvPr>
                <p:cNvCxnSpPr/>
                <p:nvPr/>
              </p:nvCxnSpPr>
              <p:spPr>
                <a:xfrm flipV="1">
                  <a:off x="809289" y="3538099"/>
                  <a:ext cx="450051" cy="23412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B775C13-5CD3-4C76-ADA1-4A04F2623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878" y="3335511"/>
                  <a:ext cx="230138" cy="444291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688278B-2887-43D3-A922-9C13D45C8E3B}"/>
                    </a:ext>
                  </a:extLst>
                </p:cNvPr>
                <p:cNvSpPr txBox="1"/>
                <p:nvPr/>
              </p:nvSpPr>
              <p:spPr>
                <a:xfrm>
                  <a:off x="432465" y="3024609"/>
                  <a:ext cx="538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x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4379870-689A-40C4-A1D7-F8D858DA2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9250" y="3752836"/>
                  <a:ext cx="107471" cy="42847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6790E71-F5BD-4B31-9962-8CF87731E6B5}"/>
                    </a:ext>
                  </a:extLst>
                </p:cNvPr>
                <p:cNvSpPr txBox="1"/>
                <p:nvPr/>
              </p:nvSpPr>
              <p:spPr>
                <a:xfrm>
                  <a:off x="560972" y="4068015"/>
                  <a:ext cx="538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0531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1323752" y="2888940"/>
            <a:ext cx="143289" cy="38191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679E5C-5089-464E-974D-058F02762019}"/>
              </a:ext>
            </a:extLst>
          </p:cNvPr>
          <p:cNvGrpSpPr/>
          <p:nvPr/>
        </p:nvGrpSpPr>
        <p:grpSpPr>
          <a:xfrm>
            <a:off x="3345956" y="3861048"/>
            <a:ext cx="2196244" cy="926579"/>
            <a:chOff x="1522686" y="4715989"/>
            <a:chExt cx="2196244" cy="926579"/>
          </a:xfrm>
        </p:grpSpPr>
        <p:sp>
          <p:nvSpPr>
            <p:cNvPr id="104" name="TextBox 103"/>
            <p:cNvSpPr txBox="1"/>
            <p:nvPr/>
          </p:nvSpPr>
          <p:spPr>
            <a:xfrm>
              <a:off x="2363712" y="5211957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5E0F59-0BFE-4C7E-83D4-40F4711A6E8B}"/>
                </a:ext>
              </a:extLst>
            </p:cNvPr>
            <p:cNvGrpSpPr/>
            <p:nvPr/>
          </p:nvGrpSpPr>
          <p:grpSpPr>
            <a:xfrm>
              <a:off x="1522686" y="4715989"/>
              <a:ext cx="2196244" cy="926579"/>
              <a:chOff x="1522686" y="4715989"/>
              <a:chExt cx="2196244" cy="926579"/>
            </a:xfrm>
          </p:grpSpPr>
          <p:cxnSp>
            <p:nvCxnSpPr>
              <p:cNvPr id="108" name="Straight Arrow Connector 107"/>
              <p:cNvCxnSpPr>
                <a:cxnSpLocks/>
              </p:cNvCxnSpPr>
              <p:nvPr/>
            </p:nvCxnSpPr>
            <p:spPr>
              <a:xfrm flipH="1" flipV="1">
                <a:off x="2348691" y="4715989"/>
                <a:ext cx="148560" cy="409080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cxnSpLocks/>
              </p:cNvCxnSpPr>
              <p:nvPr/>
            </p:nvCxnSpPr>
            <p:spPr>
              <a:xfrm>
                <a:off x="3246833" y="5004021"/>
                <a:ext cx="180045" cy="50788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102" idx="6"/>
              </p:cNvCxnSpPr>
              <p:nvPr/>
            </p:nvCxnSpPr>
            <p:spPr>
              <a:xfrm flipV="1">
                <a:off x="1576692" y="5130779"/>
                <a:ext cx="990110" cy="368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endCxn id="103" idx="5"/>
              </p:cNvCxnSpPr>
              <p:nvPr/>
            </p:nvCxnSpPr>
            <p:spPr>
              <a:xfrm>
                <a:off x="2512796" y="5130779"/>
                <a:ext cx="938288" cy="3653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522686" y="5435870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458790" y="5076773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358890" y="5403896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02906" y="527323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</p:grpSp>
      </p:grp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7152495" y="2816995"/>
            <a:ext cx="220841" cy="5070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 flipV="1">
            <a:off x="5357411" y="2905933"/>
            <a:ext cx="179722" cy="38374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61" idx="4"/>
          </p:cNvCxnSpPr>
          <p:nvPr/>
        </p:nvCxnSpPr>
        <p:spPr>
          <a:xfrm>
            <a:off x="2264106" y="2609444"/>
            <a:ext cx="140678" cy="41510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10" idx="6"/>
          </p:cNvCxnSpPr>
          <p:nvPr/>
        </p:nvCxnSpPr>
        <p:spPr>
          <a:xfrm flipV="1">
            <a:off x="2152756" y="774296"/>
            <a:ext cx="990110" cy="368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11" idx="5"/>
          </p:cNvCxnSpPr>
          <p:nvPr/>
        </p:nvCxnSpPr>
        <p:spPr>
          <a:xfrm>
            <a:off x="3088860" y="774296"/>
            <a:ext cx="938288" cy="365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9692" y="95494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098750" y="1079387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3034854" y="720290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3934954" y="1047413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941514" y="36025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8970" y="916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305156" y="1660599"/>
            <a:ext cx="495055" cy="184225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0211" y="147549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z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18975" y="735242"/>
            <a:ext cx="293703" cy="11177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180590" y="916303"/>
            <a:ext cx="294197" cy="11760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0" idx="6"/>
          </p:cNvCxnSpPr>
          <p:nvPr/>
        </p:nvCxnSpPr>
        <p:spPr>
          <a:xfrm flipV="1">
            <a:off x="5958154" y="746702"/>
            <a:ext cx="990110" cy="368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1" idx="5"/>
          </p:cNvCxnSpPr>
          <p:nvPr/>
        </p:nvCxnSpPr>
        <p:spPr>
          <a:xfrm>
            <a:off x="6894258" y="746702"/>
            <a:ext cx="938288" cy="365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5090" y="92734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904148" y="1051793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6840252" y="692696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7740352" y="1019819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6746912" y="33265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4368" y="88915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110554" y="1633005"/>
            <a:ext cx="495055" cy="184225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05609" y="144789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34258" y="1116416"/>
            <a:ext cx="293704" cy="14207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985988" y="947511"/>
            <a:ext cx="147098" cy="5880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005397" y="633894"/>
            <a:ext cx="147098" cy="5880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08038" y="759433"/>
            <a:ext cx="364262" cy="545331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61" idx="6"/>
          </p:cNvCxnSpPr>
          <p:nvPr/>
        </p:nvCxnSpPr>
        <p:spPr>
          <a:xfrm flipV="1">
            <a:off x="1468680" y="2970540"/>
            <a:ext cx="990110" cy="368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2" idx="5"/>
          </p:cNvCxnSpPr>
          <p:nvPr/>
        </p:nvCxnSpPr>
        <p:spPr>
          <a:xfrm>
            <a:off x="2404784" y="2970540"/>
            <a:ext cx="938288" cy="365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15616" y="315118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1414674" y="3275631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/>
          <p:cNvSpPr/>
          <p:nvPr/>
        </p:nvSpPr>
        <p:spPr>
          <a:xfrm>
            <a:off x="2350778" y="2916534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/>
          <p:cNvSpPr/>
          <p:nvPr/>
        </p:nvSpPr>
        <p:spPr>
          <a:xfrm>
            <a:off x="3250878" y="3243657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/>
          <p:cNvSpPr txBox="1"/>
          <p:nvPr/>
        </p:nvSpPr>
        <p:spPr>
          <a:xfrm>
            <a:off x="2264106" y="302034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4894" y="311299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84" name="Straight Connector 83"/>
          <p:cNvCxnSpPr>
            <a:endCxn id="88" idx="6"/>
          </p:cNvCxnSpPr>
          <p:nvPr/>
        </p:nvCxnSpPr>
        <p:spPr>
          <a:xfrm flipV="1">
            <a:off x="5537132" y="2942946"/>
            <a:ext cx="990110" cy="368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89" idx="5"/>
          </p:cNvCxnSpPr>
          <p:nvPr/>
        </p:nvCxnSpPr>
        <p:spPr>
          <a:xfrm>
            <a:off x="6473236" y="2942946"/>
            <a:ext cx="938288" cy="365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84068" y="312359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87" name="Oval 86"/>
          <p:cNvSpPr/>
          <p:nvPr/>
        </p:nvSpPr>
        <p:spPr>
          <a:xfrm>
            <a:off x="5483126" y="3248037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/>
          <p:cNvSpPr/>
          <p:nvPr/>
        </p:nvSpPr>
        <p:spPr>
          <a:xfrm>
            <a:off x="6419230" y="2888940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Oval 88"/>
          <p:cNvSpPr/>
          <p:nvPr/>
        </p:nvSpPr>
        <p:spPr>
          <a:xfrm>
            <a:off x="7319330" y="3216063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6347222" y="29923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463346" y="308540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EC97-171E-47D9-84E1-2E77D7FDF1CB}"/>
              </a:ext>
            </a:extLst>
          </p:cNvPr>
          <p:cNvGrpSpPr/>
          <p:nvPr/>
        </p:nvGrpSpPr>
        <p:grpSpPr>
          <a:xfrm>
            <a:off x="5185623" y="6070168"/>
            <a:ext cx="783107" cy="441341"/>
            <a:chOff x="5292080" y="3752154"/>
            <a:chExt cx="783107" cy="441341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5436096" y="4012517"/>
              <a:ext cx="423067" cy="180978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59163" y="375215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z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5292080" y="3833454"/>
              <a:ext cx="151300" cy="358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962091" y="57318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23628" y="53114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475656" y="6200350"/>
            <a:ext cx="423067" cy="180978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8723" y="593998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z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1331640" y="6021287"/>
            <a:ext cx="151300" cy="35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43608" y="580526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2159732" y="1486698"/>
            <a:ext cx="151300" cy="35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71700" y="12706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 flipV="1">
            <a:off x="5968872" y="1448780"/>
            <a:ext cx="151300" cy="35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680840" y="123275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24357" y="871783"/>
            <a:ext cx="64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λ</a:t>
            </a:r>
            <a:r>
              <a:rPr lang="en-AU" sz="2800" baseline="-25000" dirty="0"/>
              <a:t>3</a:t>
            </a:r>
            <a:endParaRPr lang="en-AU" sz="2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896036" y="839809"/>
            <a:ext cx="64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λ</a:t>
            </a:r>
            <a:r>
              <a:rPr lang="en-AU" sz="2800" baseline="-25000" dirty="0"/>
              <a:t>8</a:t>
            </a:r>
            <a:endParaRPr lang="en-AU" sz="2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E2FE2-FBD0-480E-8566-8D453558296A}"/>
              </a:ext>
            </a:extLst>
          </p:cNvPr>
          <p:cNvGrpSpPr/>
          <p:nvPr/>
        </p:nvGrpSpPr>
        <p:grpSpPr>
          <a:xfrm>
            <a:off x="946494" y="3676382"/>
            <a:ext cx="1060241" cy="1184059"/>
            <a:chOff x="946494" y="3676382"/>
            <a:chExt cx="1060241" cy="1184059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367644" y="4040111"/>
              <a:ext cx="423067" cy="180978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90711" y="37797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1223628" y="3861048"/>
              <a:ext cx="151300" cy="358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00758" y="4491109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y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374928" y="4195196"/>
              <a:ext cx="0" cy="4219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46494" y="367638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x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F733AE8-2A64-470A-AFF7-48A35D61B7F9}"/>
              </a:ext>
            </a:extLst>
          </p:cNvPr>
          <p:cNvSpPr txBox="1"/>
          <p:nvPr/>
        </p:nvSpPr>
        <p:spPr>
          <a:xfrm>
            <a:off x="564266" y="2926727"/>
            <a:ext cx="64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λ</a:t>
            </a:r>
            <a:r>
              <a:rPr lang="en-AU" sz="2800" baseline="-25000" dirty="0"/>
              <a:t>1</a:t>
            </a:r>
            <a:endParaRPr lang="en-AU" sz="28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C7B31F3-EF28-4D19-AA24-FB5E8B0894F9}"/>
              </a:ext>
            </a:extLst>
          </p:cNvPr>
          <p:cNvGrpSpPr/>
          <p:nvPr/>
        </p:nvGrpSpPr>
        <p:grpSpPr>
          <a:xfrm>
            <a:off x="7495338" y="5016291"/>
            <a:ext cx="1060241" cy="1184059"/>
            <a:chOff x="946494" y="3676382"/>
            <a:chExt cx="1060241" cy="118405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C646224-F78A-4A4E-81DE-228286F16712}"/>
                </a:ext>
              </a:extLst>
            </p:cNvPr>
            <p:cNvCxnSpPr/>
            <p:nvPr/>
          </p:nvCxnSpPr>
          <p:spPr>
            <a:xfrm flipV="1">
              <a:off x="1367644" y="4040111"/>
              <a:ext cx="423067" cy="180978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D29389F-12B5-479F-A52C-D2FEF8126DF4}"/>
                </a:ext>
              </a:extLst>
            </p:cNvPr>
            <p:cNvSpPr txBox="1"/>
            <p:nvPr/>
          </p:nvSpPr>
          <p:spPr>
            <a:xfrm>
              <a:off x="1790711" y="37797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z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42F6DCE-6752-43A0-B318-98242834A157}"/>
                </a:ext>
              </a:extLst>
            </p:cNvPr>
            <p:cNvCxnSpPr/>
            <p:nvPr/>
          </p:nvCxnSpPr>
          <p:spPr>
            <a:xfrm flipH="1" flipV="1">
              <a:off x="1223628" y="3861048"/>
              <a:ext cx="151300" cy="358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C1DBA72-60BC-445E-9FA2-F08E935C62E8}"/>
                </a:ext>
              </a:extLst>
            </p:cNvPr>
            <p:cNvSpPr txBox="1"/>
            <p:nvPr/>
          </p:nvSpPr>
          <p:spPr>
            <a:xfrm>
              <a:off x="1000758" y="4491109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y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3E6747D-8742-4BF9-90AE-E4289CD2B278}"/>
                </a:ext>
              </a:extLst>
            </p:cNvPr>
            <p:cNvCxnSpPr/>
            <p:nvPr/>
          </p:nvCxnSpPr>
          <p:spPr>
            <a:xfrm>
              <a:off x="1374928" y="4195196"/>
              <a:ext cx="0" cy="4219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276E80-7919-426E-81CE-230682339584}"/>
                </a:ext>
              </a:extLst>
            </p:cNvPr>
            <p:cNvSpPr txBox="1"/>
            <p:nvPr/>
          </p:nvSpPr>
          <p:spPr>
            <a:xfrm>
              <a:off x="946494" y="367638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x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270184C6-4528-477C-84F7-47BF168FCFAB}"/>
              </a:ext>
            </a:extLst>
          </p:cNvPr>
          <p:cNvSpPr txBox="1"/>
          <p:nvPr/>
        </p:nvSpPr>
        <p:spPr>
          <a:xfrm>
            <a:off x="4680311" y="2916534"/>
            <a:ext cx="64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λ</a:t>
            </a:r>
            <a:r>
              <a:rPr lang="en-AU" sz="2800" baseline="-25000" dirty="0"/>
              <a:t>4</a:t>
            </a:r>
            <a:endParaRPr lang="en-AU" sz="2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3E7DE6-732E-491C-9E0F-A4D311F1055B}"/>
              </a:ext>
            </a:extLst>
          </p:cNvPr>
          <p:cNvSpPr txBox="1"/>
          <p:nvPr/>
        </p:nvSpPr>
        <p:spPr>
          <a:xfrm>
            <a:off x="2507946" y="4330410"/>
            <a:ext cx="64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λ</a:t>
            </a:r>
            <a:r>
              <a:rPr lang="en-AU" sz="2800" baseline="-25000" dirty="0"/>
              <a:t>6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2044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012CF2-65AC-4205-B54E-0C3BC94174E6}"/>
              </a:ext>
            </a:extLst>
          </p:cNvPr>
          <p:cNvCxnSpPr>
            <a:cxnSpLocks/>
          </p:cNvCxnSpPr>
          <p:nvPr/>
        </p:nvCxnSpPr>
        <p:spPr>
          <a:xfrm flipV="1">
            <a:off x="4588954" y="1250950"/>
            <a:ext cx="0" cy="470652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21523" y="1088740"/>
            <a:ext cx="0" cy="6840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23" y="1772816"/>
            <a:ext cx="6697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9572" y="1772816"/>
            <a:ext cx="401952" cy="468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3802" y="790018"/>
            <a:ext cx="44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2913" y="1588150"/>
            <a:ext cx="44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544" y="2240868"/>
            <a:ext cx="44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21" name="Oval 20"/>
          <p:cNvSpPr/>
          <p:nvPr/>
        </p:nvSpPr>
        <p:spPr>
          <a:xfrm>
            <a:off x="2807804" y="1700808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4535996" y="1700808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/>
          <p:cNvCxnSpPr>
            <a:stCxn id="21" idx="6"/>
            <a:endCxn id="22" idx="2"/>
          </p:cNvCxnSpPr>
          <p:nvPr/>
        </p:nvCxnSpPr>
        <p:spPr>
          <a:xfrm>
            <a:off x="2915816" y="1754814"/>
            <a:ext cx="1620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</p:cNvCxnSpPr>
          <p:nvPr/>
        </p:nvCxnSpPr>
        <p:spPr>
          <a:xfrm flipV="1">
            <a:off x="2861810" y="1268760"/>
            <a:ext cx="0" cy="43204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477406" y="1700808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7205598" y="1700808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Connector 42"/>
          <p:cNvCxnSpPr>
            <a:stCxn id="41" idx="6"/>
            <a:endCxn id="42" idx="2"/>
          </p:cNvCxnSpPr>
          <p:nvPr/>
        </p:nvCxnSpPr>
        <p:spPr>
          <a:xfrm>
            <a:off x="5585418" y="1754814"/>
            <a:ext cx="1620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5220072" y="1793002"/>
            <a:ext cx="273152" cy="39386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7"/>
          </p:cNvCxnSpPr>
          <p:nvPr/>
        </p:nvCxnSpPr>
        <p:spPr>
          <a:xfrm flipH="1">
            <a:off x="7297792" y="1322766"/>
            <a:ext cx="262540" cy="39386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67944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/>
          <p:cNvSpPr/>
          <p:nvPr/>
        </p:nvSpPr>
        <p:spPr>
          <a:xfrm>
            <a:off x="5796136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175956" y="2978950"/>
            <a:ext cx="1620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21950" y="2816932"/>
            <a:ext cx="486054" cy="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64088" y="2816932"/>
            <a:ext cx="486054" cy="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35796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1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4391980" y="17499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63" name="TextBox 62"/>
          <p:cNvSpPr txBox="1"/>
          <p:nvPr/>
        </p:nvSpPr>
        <p:spPr>
          <a:xfrm>
            <a:off x="3975985" y="29822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5370964" y="1352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1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7128284" y="17296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5724128" y="29573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>
              <a:xfrm>
                <a:off x="3546475" y="1209675"/>
                <a:ext cx="358775" cy="35877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75" y="1209675"/>
                <a:ext cx="358775" cy="358775"/>
              </a:xfrm>
              <a:prstGeom prst="rect">
                <a:avLst/>
              </a:prstGeom>
              <a:blipFill>
                <a:blip r:embed="rId2"/>
                <a:stretch>
                  <a:fillRect r="-16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 bwMode="auto">
              <a:xfrm>
                <a:off x="6280150" y="1250950"/>
                <a:ext cx="401638" cy="358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0150" y="1250950"/>
                <a:ext cx="401638" cy="358775"/>
              </a:xfrm>
              <a:prstGeom prst="rect">
                <a:avLst/>
              </a:prstGeom>
              <a:blipFill>
                <a:blip r:embed="rId3"/>
                <a:stretch>
                  <a:fillRect r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4797425" y="2430463"/>
                <a:ext cx="379413" cy="358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7425" y="2430463"/>
                <a:ext cx="379413" cy="358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484438" y="1520788"/>
            <a:ext cx="1979550" cy="1512168"/>
          </a:xfrm>
          <a:prstGeom prst="parallelogram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2445920" y="297648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4399992" y="2976286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430432" y="1464591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4409982" y="146678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14124" y="3085003"/>
            <a:ext cx="365874" cy="12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31862" y="3077344"/>
            <a:ext cx="279031" cy="16915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43425" y="1198473"/>
            <a:ext cx="253288" cy="26830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23920" y="1178185"/>
            <a:ext cx="206512" cy="27378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rved Down Arrow 15"/>
          <p:cNvSpPr/>
          <p:nvPr/>
        </p:nvSpPr>
        <p:spPr>
          <a:xfrm rot="10800000" flipH="1" flipV="1">
            <a:off x="2693531" y="1052737"/>
            <a:ext cx="1404157" cy="229296"/>
          </a:xfrm>
          <a:prstGeom prst="curvedDownArrow">
            <a:avLst>
              <a:gd name="adj1" fmla="val 25000"/>
              <a:gd name="adj2" fmla="val 56538"/>
              <a:gd name="adj3" fmla="val 27289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27689"/>
              </p:ext>
            </p:extLst>
          </p:nvPr>
        </p:nvGraphicFramePr>
        <p:xfrm>
          <a:off x="3214688" y="1062038"/>
          <a:ext cx="517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291960" imgH="228600" progId="Equation.3">
                  <p:embed/>
                </p:oleObj>
              </mc:Choice>
              <mc:Fallback>
                <p:oleObj name="Equation" r:id="rId3" imgW="291960" imgH="2286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688" y="1062038"/>
                        <a:ext cx="5175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rved Right Arrow 18"/>
          <p:cNvSpPr/>
          <p:nvPr/>
        </p:nvSpPr>
        <p:spPr>
          <a:xfrm rot="10800000" flipH="1">
            <a:off x="1907705" y="1707301"/>
            <a:ext cx="248663" cy="1276484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2792743" y="3325634"/>
            <a:ext cx="1457734" cy="28803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rot="16200000">
            <a:off x="4254528" y="2159962"/>
            <a:ext cx="1355410" cy="275083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68349"/>
              </p:ext>
            </p:extLst>
          </p:nvPr>
        </p:nvGraphicFramePr>
        <p:xfrm>
          <a:off x="3203848" y="3086100"/>
          <a:ext cx="6334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291960" imgH="228600" progId="Equation.3">
                  <p:embed/>
                </p:oleObj>
              </mc:Choice>
              <mc:Fallback>
                <p:oleObj name="Equation" r:id="rId5" imgW="291960" imgH="2286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086100"/>
                        <a:ext cx="6334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52382"/>
              </p:ext>
            </p:extLst>
          </p:nvPr>
        </p:nvGraphicFramePr>
        <p:xfrm>
          <a:off x="4453998" y="2093913"/>
          <a:ext cx="569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998" y="2093913"/>
                        <a:ext cx="5699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24394"/>
              </p:ext>
            </p:extLst>
          </p:nvPr>
        </p:nvGraphicFramePr>
        <p:xfrm>
          <a:off x="1995488" y="2070100"/>
          <a:ext cx="476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9" imgW="317160" imgH="228600" progId="Equation.3">
                  <p:embed/>
                </p:oleObj>
              </mc:Choice>
              <mc:Fallback>
                <p:oleObj name="Equation" r:id="rId9" imgW="317160" imgH="2286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070100"/>
                        <a:ext cx="4762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241631" y="2713112"/>
            <a:ext cx="828092" cy="917256"/>
            <a:chOff x="431540" y="2150666"/>
            <a:chExt cx="828092" cy="91725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31540" y="2150666"/>
              <a:ext cx="0" cy="917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31540" y="3067922"/>
              <a:ext cx="8280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042025" y="3429000"/>
            <a:ext cx="40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1</a:t>
            </a:r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935597" y="2321997"/>
            <a:ext cx="3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2364911" y="3077344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4318983" y="3086100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7370" y="1125739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8917" y="1162238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1654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691680" y="2271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663680" y="3243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3635680" y="2271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663680" y="1299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607680" y="3243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607680" y="1299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560064" y="3240774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551680" y="129837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579680" y="2268774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635680" y="327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690691" y="32637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579680" y="32637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3506" y="129837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662691" y="69315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25722" y="2276872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634907" y="1671652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98711" y="130465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607896" y="69943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4495" y="3248980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663680" y="2643760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42046" y="130465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551231" y="69943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70819" y="2276872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580004" y="1671652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25722" y="4221088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634907" y="3615868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998711" y="3248980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607896" y="2643760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15035" y="2276872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7524220" y="1671652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42927" y="3248980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552112" y="2643760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970819" y="4221088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580004" y="3615868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915035" y="4221088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524220" y="3615868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686382" y="69219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661702" y="1671652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611826" y="166515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560064" y="1671652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685393" y="2643760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3644287" y="2634594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583034" y="264429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2673060" y="3606594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4606691" y="3622754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567960" y="3606594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052517" y="32637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97506" y="32733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41136" y="32637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050536" y="1308662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69506" y="130465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40436" y="2270376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998711" y="2276872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76156" y="2268774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050535" y="3248980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970819" y="3248980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909830" y="3240774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3643298" y="69219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5578691" y="692196"/>
            <a:ext cx="989" cy="2403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94188" y="1295598"/>
            <a:ext cx="24834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4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691680" y="2271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663680" y="3243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3635680" y="2271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663680" y="1299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607680" y="3243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607680" y="1299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60064" y="3240774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551680" y="129837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579680" y="2268774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635680" y="32733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690691" y="32637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579680" y="326376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/>
          <p:cNvSpPr/>
          <p:nvPr/>
        </p:nvSpPr>
        <p:spPr>
          <a:xfrm>
            <a:off x="2519772" y="407707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/>
          <p:cNvSpPr/>
          <p:nvPr/>
        </p:nvSpPr>
        <p:spPr>
          <a:xfrm>
            <a:off x="3509612" y="313276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2537612" y="216076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1565612" y="313276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4481612" y="2148558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4481612" y="4102968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/>
          <p:cNvSpPr/>
          <p:nvPr/>
        </p:nvSpPr>
        <p:spPr>
          <a:xfrm>
            <a:off x="6433996" y="4102968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/>
          <p:cNvSpPr/>
          <p:nvPr/>
        </p:nvSpPr>
        <p:spPr>
          <a:xfrm>
            <a:off x="5453612" y="313276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/>
          <p:cNvSpPr/>
          <p:nvPr/>
        </p:nvSpPr>
        <p:spPr>
          <a:xfrm>
            <a:off x="3508104" y="1185504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/>
          <p:cNvSpPr/>
          <p:nvPr/>
        </p:nvSpPr>
        <p:spPr>
          <a:xfrm>
            <a:off x="1546955" y="1177608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/>
          <p:cNvSpPr/>
          <p:nvPr/>
        </p:nvSpPr>
        <p:spPr>
          <a:xfrm>
            <a:off x="5454532" y="1177608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/>
          <p:cNvSpPr/>
          <p:nvPr/>
        </p:nvSpPr>
        <p:spPr>
          <a:xfrm>
            <a:off x="2512564" y="23461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val 74"/>
          <p:cNvSpPr/>
          <p:nvPr/>
        </p:nvSpPr>
        <p:spPr>
          <a:xfrm>
            <a:off x="4481612" y="219324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/>
          <p:cNvSpPr/>
          <p:nvPr/>
        </p:nvSpPr>
        <p:spPr>
          <a:xfrm>
            <a:off x="6425612" y="2163798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/>
          <p:cNvSpPr/>
          <p:nvPr/>
        </p:nvSpPr>
        <p:spPr>
          <a:xfrm>
            <a:off x="6467380" y="219324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81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ChangeAspect="1"/>
          </p:cNvSpPr>
          <p:nvPr/>
        </p:nvSpPr>
        <p:spPr>
          <a:xfrm>
            <a:off x="3508001" y="2283916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2537613" y="2285623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1565613" y="2282209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93613" y="2283916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93613" y="3252028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537613" y="3252502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Curved Up Arrow 15"/>
          <p:cNvSpPr/>
          <p:nvPr/>
        </p:nvSpPr>
        <p:spPr>
          <a:xfrm rot="13947024" flipV="1">
            <a:off x="379360" y="3737535"/>
            <a:ext cx="978321" cy="244118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752020" y="3536912"/>
            <a:ext cx="46805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565613" y="3251650"/>
            <a:ext cx="972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509613" y="3252502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467545" y="3141076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2411545" y="3128872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2537613" y="4224028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93613" y="4221088"/>
            <a:ext cx="972000" cy="9685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509613" y="4221088"/>
            <a:ext cx="972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383545" y="4113076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1565613" y="4224502"/>
            <a:ext cx="972000" cy="9651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1439545" y="4113076"/>
            <a:ext cx="122413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Curved Up Arrow 13"/>
          <p:cNvSpPr/>
          <p:nvPr/>
        </p:nvSpPr>
        <p:spPr>
          <a:xfrm rot="14184196">
            <a:off x="3569769" y="3501138"/>
            <a:ext cx="1028991" cy="253346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 flipH="1" flipV="1">
            <a:off x="1349534" y="2772600"/>
            <a:ext cx="1404157" cy="216024"/>
          </a:xfrm>
          <a:prstGeom prst="curvedDownArrow">
            <a:avLst>
              <a:gd name="adj1" fmla="val 25000"/>
              <a:gd name="adj2" fmla="val 56538"/>
              <a:gd name="adj3" fmla="val 27289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>
            <a:off x="2265825" y="4353700"/>
            <a:ext cx="1457734" cy="28803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" name="Parallelogram 32"/>
          <p:cNvSpPr/>
          <p:nvPr/>
        </p:nvSpPr>
        <p:spPr>
          <a:xfrm rot="14359956">
            <a:off x="5580112" y="2636912"/>
            <a:ext cx="2484276" cy="1908212"/>
          </a:xfrm>
          <a:prstGeom prst="parallelogram">
            <a:avLst>
              <a:gd name="adj" fmla="val 5810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61445"/>
              </p:ext>
            </p:extLst>
          </p:nvPr>
        </p:nvGraphicFramePr>
        <p:xfrm>
          <a:off x="2654300" y="4221163"/>
          <a:ext cx="8239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221163"/>
                        <a:ext cx="8239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42148"/>
              </p:ext>
            </p:extLst>
          </p:nvPr>
        </p:nvGraphicFramePr>
        <p:xfrm>
          <a:off x="3624263" y="3440113"/>
          <a:ext cx="5921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330120" imgH="228600" progId="Equation.3">
                  <p:embed/>
                </p:oleObj>
              </mc:Choice>
              <mc:Fallback>
                <p:oleObj name="Equation" r:id="rId5" imgW="330120" imgH="2286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3440113"/>
                        <a:ext cx="5921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22759"/>
              </p:ext>
            </p:extLst>
          </p:nvPr>
        </p:nvGraphicFramePr>
        <p:xfrm>
          <a:off x="1714500" y="2827338"/>
          <a:ext cx="676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380880" imgH="228600" progId="Equation.3">
                  <p:embed/>
                </p:oleObj>
              </mc:Choice>
              <mc:Fallback>
                <p:oleObj name="Equation" r:id="rId7" imgW="380880" imgH="2286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27338"/>
                        <a:ext cx="6762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06263"/>
              </p:ext>
            </p:extLst>
          </p:nvPr>
        </p:nvGraphicFramePr>
        <p:xfrm>
          <a:off x="933450" y="3513138"/>
          <a:ext cx="4937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9" imgW="330120" imgH="228600" progId="Equation.3">
                  <p:embed/>
                </p:oleObj>
              </mc:Choice>
              <mc:Fallback>
                <p:oleObj name="Equation" r:id="rId9" imgW="330120" imgH="2286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513138"/>
                        <a:ext cx="4937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2080" y="4329100"/>
            <a:ext cx="1316322" cy="660128"/>
            <a:chOff x="-56690" y="2407794"/>
            <a:chExt cx="1316322" cy="660128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-56690" y="2407794"/>
              <a:ext cx="488230" cy="660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1540" y="3067922"/>
              <a:ext cx="8280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578529" y="4787860"/>
            <a:ext cx="40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98906" y="3974830"/>
            <a:ext cx="3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7644" y="4344162"/>
            <a:ext cx="1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28958" y="4353700"/>
            <a:ext cx="1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6628" y="2695946"/>
            <a:ext cx="1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6263" y="2695946"/>
            <a:ext cx="1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0630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2951821" y="1700808"/>
            <a:ext cx="2197232" cy="21972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51821" y="4009628"/>
            <a:ext cx="5760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97814" y="3844034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095047" y="3841386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2897814" y="164680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5095047" y="165229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153556" y="1698160"/>
            <a:ext cx="2197232" cy="21972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5099549" y="3841386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7296782" y="3838738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5099549" y="1644154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7296782" y="1649644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7492" y="4009628"/>
            <a:ext cx="576064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49053" y="1592796"/>
            <a:ext cx="5760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74724" y="1592796"/>
            <a:ext cx="576064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21750" y="1592796"/>
            <a:ext cx="576064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50788" y="4009628"/>
            <a:ext cx="5760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4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42259</TotalTime>
  <Words>132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Booth</dc:creator>
  <cp:lastModifiedBy>Jamie Booth</cp:lastModifiedBy>
  <cp:revision>72</cp:revision>
  <dcterms:created xsi:type="dcterms:W3CDTF">2020-08-01T00:03:25Z</dcterms:created>
  <dcterms:modified xsi:type="dcterms:W3CDTF">2021-02-05T06:41:31Z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2020-09-16T22:49:22Z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9200eb98-411d-4e0b-a2c6-aefe46b5ffa4</vt:lpwstr>
  </property>
  <property fmtid="{D5CDD505-2E9C-101B-9397-08002B2CF9AE}" pid="8" name="MSIP_Label_8c3d088b-6243-4963-a2e2-8b321ab7f8fc_ContentBits">
    <vt:lpwstr>1</vt:lpwstr>
  </property>
</Properties>
</file>