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1" r:id="rId6"/>
    <p:sldId id="263" r:id="rId7"/>
    <p:sldId id="264" r:id="rId8"/>
    <p:sldId id="265" r:id="rId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140" y="-28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john.bauer\Downloads\xnvYiGoAfQn5Kf87P1uxxPeM3XEfiCuw-1MSMRH5TtJJj2SztFkFZYF4a_TBfYQ78Ic=h900-r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0616"/>
            <a:ext cx="3114994" cy="51916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john.bauer\Downloads\xnvYiGoAfQn5Kf87P1uxxPeM3XEfiCuw-1MSMRH5TtJJj2SztFkFZYF4a_TBfYQ78Ic=h900-r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50706" y="373184"/>
            <a:ext cx="3338148" cy="55635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workspaces\cnc\TGFX\src\tgfx\carb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0" y="1485900"/>
            <a:ext cx="5563580" cy="333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workspaces\cnc\TGFX\src\tgfx\carb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6087"/>
            <a:ext cx="3114994" cy="51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9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930D-096F-42B2-9D0E-32298C951C7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A35A-8817-40CD-8A4F-E197E183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8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930D-096F-42B2-9D0E-32298C951C7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A35A-8817-40CD-8A4F-E197E183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2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930D-096F-42B2-9D0E-32298C951C7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A35A-8817-40CD-8A4F-E197E183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7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930D-096F-42B2-9D0E-32298C951C7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A35A-8817-40CD-8A4F-E197E183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930D-096F-42B2-9D0E-32298C951C7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A35A-8817-40CD-8A4F-E197E183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6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930D-096F-42B2-9D0E-32298C951C7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A35A-8817-40CD-8A4F-E197E183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0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930D-096F-42B2-9D0E-32298C951C7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A35A-8817-40CD-8A4F-E197E183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2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930D-096F-42B2-9D0E-32298C951C7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A35A-8817-40CD-8A4F-E197E183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930D-096F-42B2-9D0E-32298C951C7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A35A-8817-40CD-8A4F-E197E183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930D-096F-42B2-9D0E-32298C951C7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A35A-8817-40CD-8A4F-E197E183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930D-096F-42B2-9D0E-32298C951C7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A35A-8817-40CD-8A4F-E197E183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5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Black Screen LED Flashlight - screenshot"/>
          <p:cNvSpPr>
            <a:spLocks noChangeAspect="1" noChangeArrowheads="1"/>
          </p:cNvSpPr>
          <p:nvPr/>
        </p:nvSpPr>
        <p:spPr bwMode="auto">
          <a:xfrm>
            <a:off x="155575" y="-120386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lack Screen LED Flashlight - screenshot"/>
          <p:cNvSpPr>
            <a:spLocks noChangeAspect="1" noChangeArrowheads="1"/>
          </p:cNvSpPr>
          <p:nvPr/>
        </p:nvSpPr>
        <p:spPr bwMode="auto">
          <a:xfrm>
            <a:off x="307975" y="6615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C:\Users\john.bauer\Downloads\Action Bar Icons\holo_dark\10_device_access_usb\drawable-hdpi\ic_action_us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73" y="52524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33" y="2247901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29400" y="1181101"/>
            <a:ext cx="609600" cy="60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62800" y="1714502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51" y="1344115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137" y="2308044"/>
            <a:ext cx="457200" cy="4572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987144" y="3025957"/>
            <a:ext cx="732084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01544" y="3025957"/>
            <a:ext cx="1066800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44544" y="3009900"/>
            <a:ext cx="810986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Z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87144" y="3341643"/>
            <a:ext cx="732084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12.67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1544" y="3341643"/>
            <a:ext cx="1066800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45.88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44544" y="3325586"/>
            <a:ext cx="810986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16.99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10300" y="3874636"/>
            <a:ext cx="2514600" cy="27826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Zero Axis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210300" y="4255636"/>
            <a:ext cx="2514600" cy="27826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87144" y="2988128"/>
            <a:ext cx="2868386" cy="685800"/>
          </a:xfrm>
          <a:prstGeom prst="rect">
            <a:avLst/>
          </a:prstGeom>
          <a:noFill/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301217" y="4152900"/>
            <a:ext cx="2873375" cy="558482"/>
            <a:chOff x="2741522" y="1981200"/>
            <a:chExt cx="3841841" cy="914400"/>
          </a:xfrm>
        </p:grpSpPr>
        <p:pic>
          <p:nvPicPr>
            <p:cNvPr id="36" name="Picture 3" descr="C:\Users\john.bauer\Downloads\Action Bar Icons\holo_dark\09_media_play\drawable-xxhdpi\ic_action_play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988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C:\Users\john.bauer\Downloads\Action Bar Icons\holo_dark\09_media_pause\drawable-xxhdpi\ic_action_paus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388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7" descr="C:\Users\john.bauer\Downloads\Action Bar Icons\holo_dark\09_media_replay\drawable-xxhdpi\ic_action_replay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522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8" descr="C:\Users\john.bauer\Downloads\Action Bar Icons\holo_dark\09_media_stop\drawable-xxhdpi\ic_action_stop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8963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6133749" y="4686300"/>
            <a:ext cx="2667701" cy="634942"/>
            <a:chOff x="2741522" y="1981200"/>
            <a:chExt cx="3841841" cy="914400"/>
          </a:xfrm>
        </p:grpSpPr>
        <p:pic>
          <p:nvPicPr>
            <p:cNvPr id="41" name="Picture 3" descr="C:\Users\john.bauer\Downloads\Action Bar Icons\holo_dark\09_media_play\drawable-xxhdpi\ic_action_play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988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john.bauer\Downloads\Action Bar Icons\holo_dark\09_media_pause\drawable-xxhdpi\ic_action_paus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388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7" descr="C:\Users\john.bauer\Downloads\Action Bar Icons\holo_dark\09_media_replay\drawable-xxhdpi\ic_action_replay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522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 descr="C:\Users\john.bauer\Downloads\Action Bar Icons\holo_dark\09_media_stop\drawable-xxhdpi\ic_action_stop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8963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6271917" y="625048"/>
            <a:ext cx="85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Jog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58813" y="637366"/>
            <a:ext cx="85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GCode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937962" y="987470"/>
            <a:ext cx="1562450" cy="6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39498" y="3874636"/>
            <a:ext cx="2514600" cy="27826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Zero Axis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020080" y="3874636"/>
            <a:ext cx="2514600" cy="27826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46" y="3238500"/>
            <a:ext cx="609600" cy="609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7200" y="2705100"/>
            <a:ext cx="609600" cy="6096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7013" y="2171700"/>
            <a:ext cx="609600" cy="6096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10413" y="2705101"/>
            <a:ext cx="609600" cy="6096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64" y="2334714"/>
            <a:ext cx="457200" cy="4572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50" y="3298643"/>
            <a:ext cx="457200" cy="45720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3924421" y="2450880"/>
            <a:ext cx="462186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03020" y="2823758"/>
            <a:ext cx="37436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24421" y="3219451"/>
            <a:ext cx="511999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Z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788762" y="2476500"/>
            <a:ext cx="732084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12.67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30012" y="2857500"/>
            <a:ext cx="830285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45.88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49311" y="3249658"/>
            <a:ext cx="810986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16.99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832643" y="2286000"/>
            <a:ext cx="1778259" cy="1306286"/>
          </a:xfrm>
          <a:prstGeom prst="rect">
            <a:avLst/>
          </a:prstGeom>
          <a:noFill/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81813" y="1802368"/>
            <a:ext cx="85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Jog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10526" y="1790700"/>
            <a:ext cx="85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GCode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2778" y="2166406"/>
            <a:ext cx="2743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C:\Users\john.bauer\Downloads\Action Bar Icons\holo_dark\13_extra_actions_settings\drawable-hdpi\ic_action_setting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782" y="2667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9" descr="C:\Users\john.bauer\Downloads\Action Bar Icons\holo_dark\09_media_upload\drawable-xxhdpi\ic_action_uploa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382" y="266700"/>
            <a:ext cx="474279" cy="47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john.bauer\Downloads\Action Bar Icons\holo_dark\01_core_overflow\drawable-hdpi\ic_action_overflow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982" y="266700"/>
            <a:ext cx="416936" cy="4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john.bauer\Downloads\Action Bar Icons\holo_dark\13_extra_actions_settings\drawable-hdpi\ic_action_setting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13" y="147152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9" descr="C:\Users\john.bauer\Downloads\Action Bar Icons\holo_dark\09_media_upload\drawable-xxhdpi\ic_action_uploa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13" y="1471521"/>
            <a:ext cx="474279" cy="47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C:\Users\john.bauer\Downloads\Action Bar Icons\holo_dark\01_core_overflow\drawable-hdpi\ic_action_overflow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13" y="1471521"/>
            <a:ext cx="416936" cy="4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09587" y="1714501"/>
            <a:ext cx="609600" cy="60960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6772434" y="1908354"/>
            <a:ext cx="339645" cy="231675"/>
            <a:chOff x="8477330" y="1186235"/>
            <a:chExt cx="339645" cy="231675"/>
          </a:xfrm>
        </p:grpSpPr>
        <p:sp>
          <p:nvSpPr>
            <p:cNvPr id="86" name="TextBox 85"/>
            <p:cNvSpPr txBox="1"/>
            <p:nvPr/>
          </p:nvSpPr>
          <p:spPr>
            <a:xfrm>
              <a:off x="8499017" y="1186235"/>
              <a:ext cx="27758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87" name="Straight Connector 86"/>
            <p:cNvCxnSpPr>
              <a:endCxn id="88" idx="2"/>
            </p:cNvCxnSpPr>
            <p:nvPr/>
          </p:nvCxnSpPr>
          <p:spPr>
            <a:xfrm>
              <a:off x="8477330" y="1417910"/>
              <a:ext cx="339645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ight Triangle 87"/>
            <p:cNvSpPr/>
            <p:nvPr/>
          </p:nvSpPr>
          <p:spPr>
            <a:xfrm rot="16200000">
              <a:off x="8716962" y="1317897"/>
              <a:ext cx="104775" cy="9525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111989" y="2879825"/>
            <a:ext cx="339645" cy="231675"/>
            <a:chOff x="8477330" y="1186235"/>
            <a:chExt cx="339645" cy="231675"/>
          </a:xfrm>
        </p:grpSpPr>
        <p:sp>
          <p:nvSpPr>
            <p:cNvPr id="90" name="TextBox 89"/>
            <p:cNvSpPr txBox="1"/>
            <p:nvPr/>
          </p:nvSpPr>
          <p:spPr>
            <a:xfrm>
              <a:off x="8499017" y="1186235"/>
              <a:ext cx="27758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91" name="Straight Connector 90"/>
            <p:cNvCxnSpPr>
              <a:endCxn id="92" idx="2"/>
            </p:cNvCxnSpPr>
            <p:nvPr/>
          </p:nvCxnSpPr>
          <p:spPr>
            <a:xfrm>
              <a:off x="8477330" y="1417910"/>
              <a:ext cx="339645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ight Triangle 91"/>
            <p:cNvSpPr/>
            <p:nvPr/>
          </p:nvSpPr>
          <p:spPr>
            <a:xfrm rot="16200000">
              <a:off x="8716962" y="1317897"/>
              <a:ext cx="104775" cy="9525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9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33749" y="4686300"/>
            <a:ext cx="2667701" cy="634942"/>
            <a:chOff x="2741522" y="1981200"/>
            <a:chExt cx="3841841" cy="914400"/>
          </a:xfrm>
        </p:grpSpPr>
        <p:pic>
          <p:nvPicPr>
            <p:cNvPr id="5" name="Picture 3" descr="C:\Users\john.bauer\Downloads\Action Bar Icons\holo_dark\09_media_play\drawable-xxhdpi\ic_action_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988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john.bauer\Downloads\Action Bar Icons\holo_dark\09_media_pause\drawable-xxhdpi\ic_action_pau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388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7" descr="C:\Users\john.bauer\Downloads\Action Bar Icons\holo_dark\09_media_replay\drawable-xxhdpi\ic_action_repla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522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C:\Users\john.bauer\Downloads\Action Bar Icons\holo_dark\09_media_stop\drawable-xxhdpi\ic_action_stop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8963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6006982" y="1104900"/>
            <a:ext cx="2868386" cy="3505200"/>
          </a:xfrm>
          <a:prstGeom prst="rect">
            <a:avLst/>
          </a:prstGeom>
          <a:noFill/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6982" y="1790700"/>
            <a:ext cx="2868386" cy="22860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71917" y="625048"/>
            <a:ext cx="85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Jog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8813" y="637366"/>
            <a:ext cx="85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GCode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52950" y="994380"/>
            <a:ext cx="1562450" cy="6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Users\john.bauer\Downloads\Action Bar Icons\holo_dark\13_extra_actions_settings\drawable-hdpi\ic_action_setting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75196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9" descr="C:\Users\john.bauer\Downloads\Action Bar Icons\holo_dark\09_media_upload\drawable-xxhdpi\ic_action_uploa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63" y="1457227"/>
            <a:ext cx="416937" cy="41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281813" y="1802368"/>
            <a:ext cx="85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Jog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10526" y="1790700"/>
            <a:ext cx="85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GCode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979659" y="2171700"/>
            <a:ext cx="2743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4800" y="2313630"/>
            <a:ext cx="5257800" cy="1839270"/>
          </a:xfrm>
          <a:prstGeom prst="rect">
            <a:avLst/>
          </a:prstGeom>
          <a:noFill/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2999430"/>
            <a:ext cx="5257800" cy="23383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624674" y="4229100"/>
            <a:ext cx="2350230" cy="533400"/>
            <a:chOff x="2741522" y="1981200"/>
            <a:chExt cx="3841841" cy="914400"/>
          </a:xfrm>
        </p:grpSpPr>
        <p:pic>
          <p:nvPicPr>
            <p:cNvPr id="27" name="Picture 3" descr="C:\Users\john.bauer\Downloads\Action Bar Icons\holo_dark\09_media_play\drawable-xxhdpi\ic_action_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988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:\Users\john.bauer\Downloads\Action Bar Icons\holo_dark\09_media_pause\drawable-xxhdpi\ic_action_pau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388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7" descr="C:\Users\john.bauer\Downloads\Action Bar Icons\holo_dark\09_media_replay\drawable-xxhdpi\ic_action_repla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522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C:\Users\john.bauer\Downloads\Action Bar Icons\holo_dark\09_media_stop\drawable-xxhdpi\ic_action_stop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8963" y="19812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Picture 3" descr="C:\Users\john.bauer\Downloads\Action Bar Icons\holo_dark\01_core_overflow\drawable-hdpi\ic_action_overflo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28557"/>
            <a:ext cx="416936" cy="4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john.bauer\Downloads\Action Bar Icons\holo_dark\13_extra_actions_settings\drawable-hdpi\ic_action_setting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782" y="2667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Users\john.bauer\Downloads\Action Bar Icons\holo_dark\09_media_upload\drawable-xxhdpi\ic_action_uploa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382" y="266700"/>
            <a:ext cx="474279" cy="47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john.bauer\Downloads\Action Bar Icons\holo_dark\01_core_overflow\drawable-hdpi\ic_action_overflo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982" y="266700"/>
            <a:ext cx="416936" cy="4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99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67400" y="258817"/>
            <a:ext cx="781050" cy="6936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/>
              <a:t>Machine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648450" y="258817"/>
            <a:ext cx="781050" cy="693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/>
              <a:t>Motors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7429500" y="258817"/>
            <a:ext cx="781050" cy="693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/>
              <a:t>Axis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5867400" y="929509"/>
            <a:ext cx="3124200" cy="1753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Motor 1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940766" y="1185354"/>
            <a:ext cx="13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Mapped to Axis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51983" y="1186235"/>
            <a:ext cx="664992" cy="231674"/>
            <a:chOff x="8151983" y="1186235"/>
            <a:chExt cx="664992" cy="231674"/>
          </a:xfrm>
        </p:grpSpPr>
        <p:sp>
          <p:nvSpPr>
            <p:cNvPr id="15" name="TextBox 14"/>
            <p:cNvSpPr txBox="1"/>
            <p:nvPr/>
          </p:nvSpPr>
          <p:spPr>
            <a:xfrm>
              <a:off x="8192916" y="1186235"/>
              <a:ext cx="49388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8151983" y="1409700"/>
              <a:ext cx="564979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ight Triangle 4"/>
            <p:cNvSpPr/>
            <p:nvPr/>
          </p:nvSpPr>
          <p:spPr>
            <a:xfrm rot="16200000">
              <a:off x="8716962" y="1317897"/>
              <a:ext cx="104775" cy="9525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940766" y="1493131"/>
            <a:ext cx="13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Micro Steps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0766" y="1792066"/>
            <a:ext cx="13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Polarity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766" y="2104186"/>
            <a:ext cx="198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Power Management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0766" y="2410926"/>
            <a:ext cx="198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Step Angle of Motor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0766" y="2718703"/>
            <a:ext cx="198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Travel per Rev.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151983" y="1531182"/>
            <a:ext cx="664992" cy="231674"/>
            <a:chOff x="8151983" y="1186235"/>
            <a:chExt cx="664992" cy="231674"/>
          </a:xfrm>
        </p:grpSpPr>
        <p:sp>
          <p:nvSpPr>
            <p:cNvPr id="35" name="TextBox 34"/>
            <p:cNvSpPr txBox="1"/>
            <p:nvPr/>
          </p:nvSpPr>
          <p:spPr>
            <a:xfrm>
              <a:off x="8192916" y="1186235"/>
              <a:ext cx="49388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151983" y="1409700"/>
              <a:ext cx="564979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ight Triangle 36"/>
            <p:cNvSpPr/>
            <p:nvPr/>
          </p:nvSpPr>
          <p:spPr>
            <a:xfrm rot="16200000">
              <a:off x="8716962" y="1317897"/>
              <a:ext cx="104775" cy="9525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151983" y="1830117"/>
            <a:ext cx="664992" cy="231674"/>
            <a:chOff x="8151983" y="1186235"/>
            <a:chExt cx="664992" cy="231674"/>
          </a:xfrm>
        </p:grpSpPr>
        <p:sp>
          <p:nvSpPr>
            <p:cNvPr id="39" name="TextBox 38"/>
            <p:cNvSpPr txBox="1"/>
            <p:nvPr/>
          </p:nvSpPr>
          <p:spPr>
            <a:xfrm>
              <a:off x="8192916" y="1186235"/>
              <a:ext cx="49388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95000"/>
                    </a:schemeClr>
                  </a:solidFill>
                </a:rPr>
                <a:t>Normal</a:t>
              </a:r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151983" y="1409700"/>
              <a:ext cx="564979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Triangle 40"/>
            <p:cNvSpPr/>
            <p:nvPr/>
          </p:nvSpPr>
          <p:spPr>
            <a:xfrm rot="16200000">
              <a:off x="8716962" y="1317897"/>
              <a:ext cx="104775" cy="9525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51983" y="2142237"/>
            <a:ext cx="664992" cy="231674"/>
            <a:chOff x="8151983" y="1186235"/>
            <a:chExt cx="664992" cy="231674"/>
          </a:xfrm>
        </p:grpSpPr>
        <p:sp>
          <p:nvSpPr>
            <p:cNvPr id="43" name="TextBox 42"/>
            <p:cNvSpPr txBox="1"/>
            <p:nvPr/>
          </p:nvSpPr>
          <p:spPr>
            <a:xfrm>
              <a:off x="8192916" y="1186235"/>
              <a:ext cx="49388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</a:rPr>
                <a:t>Low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8151983" y="1409700"/>
              <a:ext cx="564979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ight Triangle 44"/>
            <p:cNvSpPr/>
            <p:nvPr/>
          </p:nvSpPr>
          <p:spPr>
            <a:xfrm rot="16200000">
              <a:off x="8716962" y="1317897"/>
              <a:ext cx="104775" cy="9525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7820025" y="2476500"/>
            <a:ext cx="1019175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820025" y="2758291"/>
            <a:ext cx="1019175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867400" y="3063108"/>
            <a:ext cx="3124200" cy="1753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Motor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020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67400" y="258817"/>
            <a:ext cx="781050" cy="693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Machine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48450" y="258817"/>
            <a:ext cx="781050" cy="6936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Motors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29500" y="258817"/>
            <a:ext cx="781050" cy="693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/>
              <a:t>Axis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5867400" y="929509"/>
            <a:ext cx="3124200" cy="1753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Motor 1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940766" y="1185354"/>
            <a:ext cx="13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Mapped to Axis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51983" y="1248117"/>
            <a:ext cx="664992" cy="169792"/>
            <a:chOff x="8151983" y="1248117"/>
            <a:chExt cx="664992" cy="169792"/>
          </a:xfrm>
        </p:grpSpPr>
        <p:sp>
          <p:nvSpPr>
            <p:cNvPr id="15" name="TextBox 14"/>
            <p:cNvSpPr txBox="1"/>
            <p:nvPr/>
          </p:nvSpPr>
          <p:spPr>
            <a:xfrm>
              <a:off x="8192916" y="1248117"/>
              <a:ext cx="493884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8151983" y="1409700"/>
              <a:ext cx="564979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ight Triangle 4"/>
            <p:cNvSpPr/>
            <p:nvPr/>
          </p:nvSpPr>
          <p:spPr>
            <a:xfrm rot="16200000">
              <a:off x="8716962" y="1317897"/>
              <a:ext cx="104775" cy="9525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940766" y="1493131"/>
            <a:ext cx="13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Micro Steps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0766" y="1792066"/>
            <a:ext cx="13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Polarity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766" y="2104186"/>
            <a:ext cx="198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Power Management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0766" y="2410926"/>
            <a:ext cx="198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Step Angle of Motor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0766" y="2718703"/>
            <a:ext cx="198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Travel per Rev.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151983" y="1562100"/>
            <a:ext cx="664992" cy="171839"/>
            <a:chOff x="8151983" y="1246070"/>
            <a:chExt cx="664992" cy="171839"/>
          </a:xfrm>
        </p:grpSpPr>
        <p:sp>
          <p:nvSpPr>
            <p:cNvPr id="35" name="TextBox 34"/>
            <p:cNvSpPr txBox="1"/>
            <p:nvPr/>
          </p:nvSpPr>
          <p:spPr>
            <a:xfrm>
              <a:off x="8192916" y="1246070"/>
              <a:ext cx="493884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151983" y="1409700"/>
              <a:ext cx="564979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ight Triangle 36"/>
            <p:cNvSpPr/>
            <p:nvPr/>
          </p:nvSpPr>
          <p:spPr>
            <a:xfrm rot="16200000">
              <a:off x="8716962" y="1317897"/>
              <a:ext cx="104775" cy="9525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151983" y="1866900"/>
            <a:ext cx="664992" cy="164629"/>
            <a:chOff x="8151983" y="1253280"/>
            <a:chExt cx="664992" cy="164629"/>
          </a:xfrm>
        </p:grpSpPr>
        <p:sp>
          <p:nvSpPr>
            <p:cNvPr id="39" name="TextBox 38"/>
            <p:cNvSpPr txBox="1"/>
            <p:nvPr/>
          </p:nvSpPr>
          <p:spPr>
            <a:xfrm>
              <a:off x="8192916" y="1253280"/>
              <a:ext cx="4938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Normal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151983" y="1409700"/>
              <a:ext cx="564979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Triangle 40"/>
            <p:cNvSpPr/>
            <p:nvPr/>
          </p:nvSpPr>
          <p:spPr>
            <a:xfrm rot="16200000">
              <a:off x="8716962" y="1317897"/>
              <a:ext cx="104775" cy="9525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51983" y="2171700"/>
            <a:ext cx="664992" cy="157761"/>
            <a:chOff x="8151983" y="1260148"/>
            <a:chExt cx="664992" cy="157761"/>
          </a:xfrm>
        </p:grpSpPr>
        <p:sp>
          <p:nvSpPr>
            <p:cNvPr id="43" name="TextBox 42"/>
            <p:cNvSpPr txBox="1"/>
            <p:nvPr/>
          </p:nvSpPr>
          <p:spPr>
            <a:xfrm>
              <a:off x="8192916" y="1260148"/>
              <a:ext cx="4938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Low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8151983" y="1409700"/>
              <a:ext cx="564979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ight Triangle 44"/>
            <p:cNvSpPr/>
            <p:nvPr/>
          </p:nvSpPr>
          <p:spPr>
            <a:xfrm rot="16200000">
              <a:off x="8716962" y="1317897"/>
              <a:ext cx="104775" cy="9525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7820025" y="2476500"/>
            <a:ext cx="1019175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820025" y="2758291"/>
            <a:ext cx="1019175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867400" y="3063108"/>
            <a:ext cx="3124200" cy="1753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Motor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18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940766" y="1185354"/>
            <a:ext cx="110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Enable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7400" y="258817"/>
            <a:ext cx="781050" cy="693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Machine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48450" y="258817"/>
            <a:ext cx="781050" cy="693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/>
              <a:t>Motors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7429500" y="258817"/>
            <a:ext cx="781050" cy="6936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Axis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67400" y="929509"/>
            <a:ext cx="3124200" cy="1753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X-Axis</a:t>
            </a:r>
            <a:endParaRPr lang="en-US" sz="1200" dirty="0"/>
          </a:p>
        </p:txBody>
      </p:sp>
      <p:pic>
        <p:nvPicPr>
          <p:cNvPr id="3074" name="Picture 2" descr="http://developer.android.com/design/media/switches_switch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1" t="42387" r="55146" b="35702"/>
          <a:stretch/>
        </p:blipFill>
        <p:spPr bwMode="auto">
          <a:xfrm>
            <a:off x="8245475" y="1241986"/>
            <a:ext cx="579031" cy="15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947116" y="1493131"/>
            <a:ext cx="110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Axis Mode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116" y="1800908"/>
            <a:ext cx="197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Velocity Maximum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0766" y="2108685"/>
            <a:ext cx="197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Feed Rate Maximum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0766" y="2416462"/>
            <a:ext cx="197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Travel Maximum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7116" y="2724328"/>
            <a:ext cx="197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Maximum Jerk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7116" y="3028910"/>
            <a:ext cx="197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Junction Detection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7116" y="3340060"/>
            <a:ext cx="197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Switch Mode Min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4416" y="3644424"/>
            <a:ext cx="197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Switch Mode Max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67400" y="3952201"/>
            <a:ext cx="3124200" cy="1753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Y</a:t>
            </a:r>
            <a:r>
              <a:rPr lang="en-US" sz="1200" dirty="0" smtClean="0"/>
              <a:t>-Axis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18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66800" y="3448216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Please Connect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TinyG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using a USB Cable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5479" y="2739585"/>
            <a:ext cx="2131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Please Connect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TinyG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using a USB Cable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79399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193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Visualize</a:t>
            </a:r>
          </a:p>
          <a:p>
            <a:pPr lvl="1"/>
            <a:r>
              <a:rPr lang="en-US" dirty="0" smtClean="0"/>
              <a:t>Visualize the </a:t>
            </a:r>
            <a:r>
              <a:rPr lang="en-US" dirty="0" err="1" smtClean="0"/>
              <a:t>Gcode</a:t>
            </a:r>
            <a:r>
              <a:rPr lang="en-US" dirty="0" smtClean="0"/>
              <a:t> that is loaded</a:t>
            </a:r>
          </a:p>
          <a:p>
            <a:r>
              <a:rPr lang="en-US" dirty="0" smtClean="0"/>
              <a:t>Error Status</a:t>
            </a:r>
          </a:p>
          <a:p>
            <a:pPr lvl="1"/>
            <a:r>
              <a:rPr lang="en-US" dirty="0" smtClean="0"/>
              <a:t>Show a report when a limit switch is hit</a:t>
            </a:r>
          </a:p>
          <a:p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Buffer View </a:t>
            </a:r>
          </a:p>
          <a:p>
            <a:pPr lvl="2"/>
            <a:r>
              <a:rPr lang="en-US" dirty="0" smtClean="0"/>
              <a:t>Show a view of the buffers to see what is being sent and to be sent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6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and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Jog</a:t>
            </a:r>
          </a:p>
          <a:p>
            <a:pPr lvl="1"/>
            <a:r>
              <a:rPr lang="en-US" dirty="0" smtClean="0"/>
              <a:t>Have different Jog Amounts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5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167</Words>
  <Application>Microsoft Office PowerPoint</Application>
  <PresentationFormat>On-screen Show (16:10)</PresentationFormat>
  <Paragraphs>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Others</vt:lpstr>
      <vt:lpstr>Notes and Ideas</vt:lpstr>
    </vt:vector>
  </TitlesOfParts>
  <Company>GENERAL DYNAMICS ADVANCED INFORMATION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Bauer, John A.</dc:creator>
  <cp:lastModifiedBy>Bauer, John A.</cp:lastModifiedBy>
  <cp:revision>17</cp:revision>
  <dcterms:created xsi:type="dcterms:W3CDTF">2014-09-16T19:25:48Z</dcterms:created>
  <dcterms:modified xsi:type="dcterms:W3CDTF">2014-12-02T00:40:31Z</dcterms:modified>
</cp:coreProperties>
</file>