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9" r:id="rId9"/>
    <p:sldId id="261" r:id="rId10"/>
    <p:sldId id="259" r:id="rId11"/>
    <p:sldId id="260" r:id="rId12"/>
    <p:sldId id="262" r:id="rId13"/>
    <p:sldId id="263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/>
    <p:restoredTop sz="94647"/>
  </p:normalViewPr>
  <p:slideViewPr>
    <p:cSldViewPr snapToGrid="0" snapToObjects="1">
      <p:cViewPr varScale="1">
        <p:scale>
          <a:sx n="103" d="100"/>
          <a:sy n="103" d="100"/>
        </p:scale>
        <p:origin x="6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0E85FA-1F53-4B43-97FA-337A1B178CE2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4F567-BEE8-2948-AD81-798040983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66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64F567-BEE8-2948-AD81-79804098323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5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Generating a token: </a:t>
            </a:r>
            <a:r>
              <a:rPr lang="en-US" dirty="0"/>
              <a:t>https://</a:t>
            </a:r>
            <a:r>
              <a:rPr lang="en-US" dirty="0" err="1"/>
              <a:t>dev.twitter.com</a:t>
            </a:r>
            <a:r>
              <a:rPr lang="en-US" dirty="0"/>
              <a:t>/</a:t>
            </a:r>
            <a:r>
              <a:rPr lang="en-US" dirty="0" err="1"/>
              <a:t>oauth</a:t>
            </a:r>
            <a:r>
              <a:rPr lang="en-US" dirty="0"/>
              <a:t>/overview/application-owner-access-tokens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64F567-BEE8-2948-AD81-79804098323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5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5BA2-5542-6F41-A7D8-AEA8DAB9BA23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8278E-D97F-794A-BD55-D95FB41C3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73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5BA2-5542-6F41-A7D8-AEA8DAB9BA23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8278E-D97F-794A-BD55-D95FB41C3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2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5BA2-5542-6F41-A7D8-AEA8DAB9BA23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8278E-D97F-794A-BD55-D95FB41C3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8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5BA2-5542-6F41-A7D8-AEA8DAB9BA23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8278E-D97F-794A-BD55-D95FB41C3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70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5BA2-5542-6F41-A7D8-AEA8DAB9BA23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8278E-D97F-794A-BD55-D95FB41C3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26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5BA2-5542-6F41-A7D8-AEA8DAB9BA23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8278E-D97F-794A-BD55-D95FB41C3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60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5BA2-5542-6F41-A7D8-AEA8DAB9BA23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8278E-D97F-794A-BD55-D95FB41C3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97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5BA2-5542-6F41-A7D8-AEA8DAB9BA23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8278E-D97F-794A-BD55-D95FB41C3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60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5BA2-5542-6F41-A7D8-AEA8DAB9BA23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8278E-D97F-794A-BD55-D95FB41C3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4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5BA2-5542-6F41-A7D8-AEA8DAB9BA23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8278E-D97F-794A-BD55-D95FB41C3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09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5BA2-5542-6F41-A7D8-AEA8DAB9BA23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8278E-D97F-794A-BD55-D95FB41C3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53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B5BA2-5542-6F41-A7D8-AEA8DAB9BA23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8278E-D97F-794A-BD55-D95FB41C3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12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notepad-plus-plus.org/download/v6.7.9.2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twitter.com/rest/public/search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python.org/downloads/window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venkateshtv.com/?p=5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icrosoft.com/en-us/download/confirmation.aspx?id=44266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pps.twitter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Download tweets with Search API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Wei-Ting Liao</a:t>
            </a:r>
          </a:p>
        </p:txBody>
      </p:sp>
    </p:spTree>
    <p:extLst>
      <p:ext uri="{BB962C8B-B14F-4D97-AF65-F5344CB8AC3E}">
        <p14:creationId xmlns:p14="http://schemas.microsoft.com/office/powerpoint/2010/main" val="2053999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Using a text editor to open the file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6859893" cy="30239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Open Python Script file</a:t>
            </a:r>
          </a:p>
          <a:p>
            <a:r>
              <a:rPr lang="en-US" dirty="0"/>
              <a:t>You can use text editor in MAC or PC, or …</a:t>
            </a:r>
          </a:p>
          <a:p>
            <a:r>
              <a:rPr lang="en-US" dirty="0"/>
              <a:t>Download </a:t>
            </a:r>
            <a:r>
              <a:rPr lang="en-US" dirty="0" err="1"/>
              <a:t>TextWrangler</a:t>
            </a:r>
            <a:r>
              <a:rPr lang="en-US" dirty="0"/>
              <a:t> from App store for free</a:t>
            </a:r>
          </a:p>
          <a:p>
            <a:r>
              <a:rPr lang="en-US" dirty="0"/>
              <a:t>Download Notepad ++ from </a:t>
            </a:r>
            <a:r>
              <a:rPr lang="en-US" dirty="0">
                <a:hlinkClick r:id="rId2"/>
              </a:rPr>
              <a:t>https://notepad-plus-plus.org/download/v6.7.9.2.html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5504" y="2472188"/>
            <a:ext cx="1438650" cy="1285421"/>
          </a:xfrm>
          <a:prstGeom prst="rect">
            <a:avLst/>
          </a:prstGeom>
        </p:spPr>
      </p:pic>
      <p:sp>
        <p:nvSpPr>
          <p:cNvPr id="7" name="Left Arrow 6"/>
          <p:cNvSpPr/>
          <p:nvPr/>
        </p:nvSpPr>
        <p:spPr>
          <a:xfrm>
            <a:off x="7243614" y="2935283"/>
            <a:ext cx="457200" cy="3918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4185" y="3757609"/>
            <a:ext cx="3219969" cy="20536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06199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file “</a:t>
            </a:r>
            <a:r>
              <a:rPr lang="en-US" dirty="0" err="1"/>
              <a:t>Search_API_Tweets_Downloader.py</a:t>
            </a:r>
            <a:r>
              <a:rPr lang="en-US" dirty="0"/>
              <a:t>”</a:t>
            </a:r>
          </a:p>
          <a:p>
            <a:r>
              <a:rPr lang="en-US" dirty="0"/>
              <a:t>Insert your own keys and tokens in “ ” (copy and paste from Twitter Application)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Use your own keys and tokens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482783"/>
            <a:ext cx="84328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897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parameters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42" y="2420470"/>
            <a:ext cx="8807116" cy="207226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62527" y="2749467"/>
            <a:ext cx="6509083" cy="1621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11970" y="2935706"/>
            <a:ext cx="2217819" cy="156410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27487" y="3120325"/>
            <a:ext cx="1078830" cy="156410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217068" y="2165684"/>
            <a:ext cx="354932" cy="58378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66902" y="1491144"/>
            <a:ext cx="648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query operators: </a:t>
            </a:r>
            <a:r>
              <a:rPr lang="en-US" dirty="0">
                <a:hlinkClick r:id="rId3"/>
              </a:rPr>
              <a:t>https://dev.twitter.com/rest/public/search</a:t>
            </a:r>
            <a:endParaRPr lang="en-US" dirty="0"/>
          </a:p>
          <a:p>
            <a:r>
              <a:rPr lang="en-US" dirty="0"/>
              <a:t>Change query keywords here for different topics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620879" y="3092116"/>
            <a:ext cx="1951121" cy="2271132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217068" y="5363248"/>
            <a:ext cx="3549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Geo-boundaries for tweets</a:t>
            </a:r>
          </a:p>
          <a:p>
            <a:r>
              <a:rPr lang="en-US" dirty="0"/>
              <a:t>(Latitude, Longitude, search radius) </a:t>
            </a:r>
          </a:p>
        </p:txBody>
      </p:sp>
      <p:cxnSp>
        <p:nvCxnSpPr>
          <p:cNvPr id="20" name="Straight Arrow Connector 19"/>
          <p:cNvCxnSpPr>
            <a:stCxn id="11" idx="2"/>
          </p:cNvCxnSpPr>
          <p:nvPr/>
        </p:nvCxnSpPr>
        <p:spPr>
          <a:xfrm flipH="1">
            <a:off x="1511970" y="3276735"/>
            <a:ext cx="354932" cy="1824654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9335" y="5088208"/>
            <a:ext cx="279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Starting date in past 7 days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6697" y="6290326"/>
            <a:ext cx="269567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Remember to save the file</a:t>
            </a:r>
          </a:p>
        </p:txBody>
      </p:sp>
    </p:spTree>
    <p:extLst>
      <p:ext uri="{BB962C8B-B14F-4D97-AF65-F5344CB8AC3E}">
        <p14:creationId xmlns:p14="http://schemas.microsoft.com/office/powerpoint/2010/main" val="546389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316567" cy="1325563"/>
          </a:xfrm>
        </p:spPr>
        <p:txBody>
          <a:bodyPr/>
          <a:lstStyle/>
          <a:p>
            <a:r>
              <a:rPr lang="en-US" dirty="0"/>
              <a:t>For MAC user - running </a:t>
            </a:r>
            <a:r>
              <a:rPr lang="en-US"/>
              <a:t>the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681" y="1825625"/>
            <a:ext cx="797863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Terminal</a:t>
            </a:r>
          </a:p>
          <a:p>
            <a:r>
              <a:rPr lang="en-US" dirty="0"/>
              <a:t>Go to the folder where you put the python script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the python script (</a:t>
            </a:r>
            <a:r>
              <a:rPr lang="en-US" dirty="0" err="1">
                <a:solidFill>
                  <a:schemeClr val="accent2"/>
                </a:solidFill>
              </a:rPr>
              <a:t>Search_API_Tweets_Downloader.py</a:t>
            </a:r>
            <a:r>
              <a:rPr lang="en-US" dirty="0"/>
              <a:t>) and generate results in csv file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3525" b="78122"/>
          <a:stretch/>
        </p:blipFill>
        <p:spPr>
          <a:xfrm>
            <a:off x="817494" y="2967105"/>
            <a:ext cx="6527524" cy="9365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7" name="Straight Connector 6"/>
          <p:cNvCxnSpPr/>
          <p:nvPr/>
        </p:nvCxnSpPr>
        <p:spPr>
          <a:xfrm>
            <a:off x="3021496" y="3617843"/>
            <a:ext cx="432352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817494" y="5824588"/>
            <a:ext cx="7531100" cy="330200"/>
            <a:chOff x="806450" y="5045174"/>
            <a:chExt cx="7531100" cy="3302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6450" y="5045174"/>
              <a:ext cx="7531100" cy="3302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cxnSp>
          <p:nvCxnSpPr>
            <p:cNvPr id="8" name="Straight Connector 7"/>
            <p:cNvCxnSpPr/>
            <p:nvPr/>
          </p:nvCxnSpPr>
          <p:spPr>
            <a:xfrm flipV="1">
              <a:off x="4714462" y="5297557"/>
              <a:ext cx="3475381" cy="331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5747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356324" cy="1325563"/>
          </a:xfrm>
        </p:spPr>
        <p:txBody>
          <a:bodyPr/>
          <a:lstStyle/>
          <a:p>
            <a:r>
              <a:rPr lang="en-US" dirty="0"/>
              <a:t>For Windows user - running the program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82681" y="1825625"/>
            <a:ext cx="797863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In Command Prompt</a:t>
            </a:r>
          </a:p>
          <a:p>
            <a:r>
              <a:rPr lang="en-US" sz="2000" dirty="0"/>
              <a:t>Go to the folder where you put the python script</a:t>
            </a:r>
          </a:p>
          <a:p>
            <a:r>
              <a:rPr lang="en-US" sz="2000" dirty="0"/>
              <a:t>Run the python script (</a:t>
            </a:r>
            <a:r>
              <a:rPr lang="en-US" sz="2000" dirty="0" err="1">
                <a:solidFill>
                  <a:schemeClr val="accent2"/>
                </a:solidFill>
              </a:rPr>
              <a:t>Windows_Execute_Search_API.py</a:t>
            </a:r>
            <a:r>
              <a:rPr lang="en-US" sz="2000" dirty="0"/>
              <a:t>) and generate results (csv file)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82681" y="3563332"/>
            <a:ext cx="7740374" cy="3021841"/>
            <a:chOff x="582681" y="3563332"/>
            <a:chExt cx="7740374" cy="302184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t="2255"/>
            <a:stretch/>
          </p:blipFill>
          <p:spPr>
            <a:xfrm>
              <a:off x="582681" y="3563332"/>
              <a:ext cx="7740374" cy="3021841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/>
          </p:nvCxnSpPr>
          <p:spPr>
            <a:xfrm>
              <a:off x="2663688" y="4435413"/>
              <a:ext cx="5327373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718931" y="4593415"/>
              <a:ext cx="3336234" cy="1325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2153478" y="5011108"/>
              <a:ext cx="2994992" cy="1325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2024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MAC user – prepare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556628"/>
          </a:xfrm>
        </p:spPr>
        <p:txBody>
          <a:bodyPr/>
          <a:lstStyle/>
          <a:p>
            <a:r>
              <a:rPr lang="en-US"/>
              <a:t>Run Applications/Utilities/Terminal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855" y="2517189"/>
            <a:ext cx="5750379" cy="376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470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19538"/>
            <a:ext cx="7886700" cy="430954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In Terminal: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Python is pre-installed with OSX. We only need to download the packages used in our program. </a:t>
            </a:r>
          </a:p>
          <a:p>
            <a:r>
              <a:rPr lang="en-US" dirty="0"/>
              <a:t>Type: </a:t>
            </a:r>
            <a:r>
              <a:rPr lang="en-US" dirty="0" err="1">
                <a:solidFill>
                  <a:schemeClr val="accent2"/>
                </a:solidFill>
              </a:rPr>
              <a:t>sudo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easy_install</a:t>
            </a:r>
            <a:r>
              <a:rPr lang="en-US" dirty="0">
                <a:solidFill>
                  <a:schemeClr val="accent2"/>
                </a:solidFill>
              </a:rPr>
              <a:t> pip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pip is a package installation tool for Python</a:t>
            </a:r>
          </a:p>
          <a:p>
            <a:r>
              <a:rPr lang="en-US" dirty="0"/>
              <a:t>Type: </a:t>
            </a:r>
            <a:r>
              <a:rPr lang="en-US" dirty="0">
                <a:solidFill>
                  <a:schemeClr val="accent2"/>
                </a:solidFill>
              </a:rPr>
              <a:t>pip install </a:t>
            </a:r>
            <a:r>
              <a:rPr lang="en-US" dirty="0" err="1">
                <a:solidFill>
                  <a:schemeClr val="accent2"/>
                </a:solidFill>
              </a:rPr>
              <a:t>tweepy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(Twitter API accessing)</a:t>
            </a:r>
          </a:p>
          <a:p>
            <a:r>
              <a:rPr lang="en-US" dirty="0"/>
              <a:t>Type: </a:t>
            </a:r>
            <a:r>
              <a:rPr lang="en-US" dirty="0">
                <a:solidFill>
                  <a:schemeClr val="accent2"/>
                </a:solidFill>
              </a:rPr>
              <a:t>pip install pandas </a:t>
            </a:r>
            <a:r>
              <a:rPr lang="en-US" dirty="0"/>
              <a:t>(Data analysis)</a:t>
            </a:r>
          </a:p>
          <a:p>
            <a:r>
              <a:rPr lang="en-US" dirty="0"/>
              <a:t>Type: </a:t>
            </a:r>
            <a:r>
              <a:rPr lang="en-US" dirty="0">
                <a:solidFill>
                  <a:schemeClr val="accent2"/>
                </a:solidFill>
              </a:rPr>
              <a:t>pip install </a:t>
            </a:r>
            <a:r>
              <a:rPr lang="en-US" dirty="0" err="1">
                <a:solidFill>
                  <a:schemeClr val="accent2"/>
                </a:solidFill>
              </a:rPr>
              <a:t>nltk</a:t>
            </a:r>
            <a:r>
              <a:rPr lang="en-US" dirty="0">
                <a:solidFill>
                  <a:schemeClr val="accent2"/>
                </a:solidFill>
              </a:rPr>
              <a:t>  </a:t>
            </a:r>
            <a:r>
              <a:rPr lang="en-US" dirty="0"/>
              <a:t>(Natural Language Toolkit)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For MAC user – install Python packages</a:t>
            </a:r>
          </a:p>
        </p:txBody>
      </p:sp>
    </p:spTree>
    <p:extLst>
      <p:ext uri="{BB962C8B-B14F-4D97-AF65-F5344CB8AC3E}">
        <p14:creationId xmlns:p14="http://schemas.microsoft.com/office/powerpoint/2010/main" val="1977648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Windows User - prepare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163" y="1587085"/>
            <a:ext cx="7886700" cy="1452777"/>
          </a:xfrm>
        </p:spPr>
        <p:txBody>
          <a:bodyPr/>
          <a:lstStyle/>
          <a:p>
            <a:r>
              <a:rPr lang="en-US" sz="2000" dirty="0"/>
              <a:t>Download Python 2.7.x from: </a:t>
            </a:r>
            <a:r>
              <a:rPr lang="en-US" sz="2000" dirty="0">
                <a:hlinkClick r:id="rId2"/>
              </a:rPr>
              <a:t>https://www.python.org/downloads/windows/</a:t>
            </a:r>
            <a:endParaRPr lang="en-US" sz="2000" dirty="0"/>
          </a:p>
          <a:p>
            <a:r>
              <a:rPr lang="en-US" sz="2000" dirty="0"/>
              <a:t>Run </a:t>
            </a:r>
            <a:r>
              <a:rPr lang="en-US" sz="2000" dirty="0" err="1"/>
              <a:t>msi</a:t>
            </a:r>
            <a:r>
              <a:rPr lang="en-US" sz="2000" dirty="0"/>
              <a:t> file and Install Python</a:t>
            </a:r>
          </a:p>
          <a:p>
            <a:r>
              <a:rPr lang="en-US" sz="2000" dirty="0"/>
              <a:t>Edit system variable path by adding variable value (type </a:t>
            </a:r>
            <a:r>
              <a:rPr lang="en-US" sz="2000" dirty="0">
                <a:solidFill>
                  <a:schemeClr val="accent2"/>
                </a:solidFill>
              </a:rPr>
              <a:t>;C:\Python27\</a:t>
            </a:r>
            <a:r>
              <a:rPr lang="en-US" sz="2000" dirty="0"/>
              <a:t>)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81" y="3039862"/>
            <a:ext cx="7511497" cy="3686778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1401417" y="3409122"/>
            <a:ext cx="1868557" cy="99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628650" y="4325339"/>
            <a:ext cx="1041124" cy="99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419061" y="6077939"/>
            <a:ext cx="892037" cy="480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760844" y="5834270"/>
            <a:ext cx="228599" cy="331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5982114" y="6145696"/>
            <a:ext cx="228599" cy="331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6870010" y="4800600"/>
            <a:ext cx="484947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364896" y="4586117"/>
            <a:ext cx="134947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/>
              <a:t>&lt;- Type </a:t>
            </a:r>
            <a:r>
              <a:rPr lang="en-US" dirty="0"/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1417988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147602" cy="4351338"/>
          </a:xfrm>
        </p:spPr>
        <p:txBody>
          <a:bodyPr/>
          <a:lstStyle/>
          <a:p>
            <a:r>
              <a:rPr lang="en-US" dirty="0"/>
              <a:t>Open command Prompt (you can search </a:t>
            </a:r>
            <a:r>
              <a:rPr lang="en-US" dirty="0" err="1"/>
              <a:t>cmd</a:t>
            </a:r>
            <a:r>
              <a:rPr lang="en-US" dirty="0"/>
              <a:t>)</a:t>
            </a:r>
          </a:p>
          <a:p>
            <a:r>
              <a:rPr lang="en-US" dirty="0"/>
              <a:t>We need to install pip (package installation tool) first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For Windows User – install pip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719" y="3213550"/>
            <a:ext cx="5832341" cy="2963413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2633869" y="3916017"/>
            <a:ext cx="2047461" cy="198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203713" y="4144618"/>
            <a:ext cx="1219200" cy="33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561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792218"/>
          </a:xfrm>
        </p:spPr>
        <p:txBody>
          <a:bodyPr/>
          <a:lstStyle/>
          <a:p>
            <a:r>
              <a:rPr lang="en-US" dirty="0"/>
              <a:t>Edit system variable path by adding variable value for pip (type </a:t>
            </a:r>
            <a:r>
              <a:rPr lang="en-US" dirty="0">
                <a:solidFill>
                  <a:schemeClr val="accent2"/>
                </a:solidFill>
              </a:rPr>
              <a:t>;C:\Python27\Scripts</a:t>
            </a:r>
            <a:r>
              <a:rPr lang="en-US" dirty="0"/>
              <a:t>)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52" y="2856812"/>
            <a:ext cx="7759976" cy="387347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For Windows User – install pip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025184" y="5049078"/>
            <a:ext cx="713546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738730" y="4783966"/>
            <a:ext cx="134947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/>
              <a:t>&lt;- Type </a:t>
            </a:r>
            <a:r>
              <a:rPr lang="en-US" dirty="0"/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581544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939488"/>
          </a:xfrm>
        </p:spPr>
        <p:txBody>
          <a:bodyPr/>
          <a:lstStyle/>
          <a:p>
            <a:r>
              <a:rPr lang="en-US" dirty="0"/>
              <a:t>Re-open command prompt and install packages </a:t>
            </a:r>
            <a:r>
              <a:rPr lang="en-US" dirty="0" err="1">
                <a:solidFill>
                  <a:schemeClr val="accent2"/>
                </a:solidFill>
              </a:rPr>
              <a:t>tweepy</a:t>
            </a:r>
            <a:r>
              <a:rPr lang="en-US" dirty="0">
                <a:solidFill>
                  <a:schemeClr val="accent2"/>
                </a:solidFill>
              </a:rPr>
              <a:t>, </a:t>
            </a:r>
            <a:r>
              <a:rPr lang="en-US" dirty="0" err="1">
                <a:solidFill>
                  <a:schemeClr val="accent2"/>
                </a:solidFill>
              </a:rPr>
              <a:t>nltk</a:t>
            </a:r>
            <a:r>
              <a:rPr lang="en-US" dirty="0"/>
              <a:t> and </a:t>
            </a:r>
            <a:r>
              <a:rPr lang="en-US" dirty="0">
                <a:solidFill>
                  <a:schemeClr val="accent2"/>
                </a:solidFill>
              </a:rPr>
              <a:t>pandas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For Windows user – install Python packages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51" y="2765113"/>
            <a:ext cx="7889737" cy="3962298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2556427" y="3707296"/>
            <a:ext cx="1747216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546488" y="6368462"/>
            <a:ext cx="1747216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907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19398"/>
            <a:ext cx="7886700" cy="2557532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If you get an error like this while install pandas…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Try this (solution from </a:t>
            </a:r>
            <a:r>
              <a:rPr lang="en-US" sz="2400" dirty="0">
                <a:hlinkClick r:id="rId3"/>
              </a:rPr>
              <a:t>http://venkateshtv.com/?p=58</a:t>
            </a:r>
            <a:r>
              <a:rPr lang="en-US" sz="2400" dirty="0"/>
              <a:t>):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2214603"/>
            <a:ext cx="8079133" cy="16279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4297418"/>
            <a:ext cx="5485418" cy="24413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614108" y="4677717"/>
            <a:ext cx="3450379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http://www.microsoft.com/en-us/download/confirmation.aspx?id=44266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46034" y="4399524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Visual C++ 9.0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For Windows user – install Python packages</a:t>
            </a:r>
          </a:p>
        </p:txBody>
      </p:sp>
    </p:spTree>
    <p:extLst>
      <p:ext uri="{BB962C8B-B14F-4D97-AF65-F5344CB8AC3E}">
        <p14:creationId xmlns:p14="http://schemas.microsoft.com/office/powerpoint/2010/main" val="188800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229" y="2049422"/>
            <a:ext cx="3976005" cy="429882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Go to 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https://apps.twitter.com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a Twitter application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Get your key and token by click (</a:t>
            </a:r>
            <a:r>
              <a:rPr lang="en-US" dirty="0">
                <a:solidFill>
                  <a:schemeClr val="accent1"/>
                </a:solidFill>
              </a:rPr>
              <a:t>manage keys and access tokens</a:t>
            </a:r>
            <a:r>
              <a:rPr lang="en-US" dirty="0"/>
              <a:t>) or (</a:t>
            </a:r>
            <a:r>
              <a:rPr lang="en-US" dirty="0">
                <a:solidFill>
                  <a:schemeClr val="accent1"/>
                </a:solidFill>
              </a:rPr>
              <a:t>Create my access token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Obtain access tokens for your application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7652" y="1588886"/>
            <a:ext cx="3788228" cy="15142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7652" y="3314710"/>
            <a:ext cx="3788228" cy="13513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4080" y="4984278"/>
            <a:ext cx="3951270" cy="122354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126014" y="5602014"/>
            <a:ext cx="1299866" cy="1681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06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477</TotalTime>
  <Words>543</Words>
  <Application>Microsoft Office PowerPoint</Application>
  <PresentationFormat>如螢幕大小 (4:3)</PresentationFormat>
  <Paragraphs>75</Paragraphs>
  <Slides>14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How to Download tweets with Search API</vt:lpstr>
      <vt:lpstr>For MAC user – prepare environment</vt:lpstr>
      <vt:lpstr>For MAC user – install Python packages</vt:lpstr>
      <vt:lpstr>For Windows User - prepare environment</vt:lpstr>
      <vt:lpstr>For Windows User – install pip</vt:lpstr>
      <vt:lpstr>For Windows User – install pip</vt:lpstr>
      <vt:lpstr>For Windows user – install Python packages</vt:lpstr>
      <vt:lpstr>For Windows user – install Python packages</vt:lpstr>
      <vt:lpstr>Obtain access tokens for your application</vt:lpstr>
      <vt:lpstr>Using a text editor to open the file</vt:lpstr>
      <vt:lpstr>Use your own keys and tokens </vt:lpstr>
      <vt:lpstr>Change parameters</vt:lpstr>
      <vt:lpstr>For MAC user - running the program</vt:lpstr>
      <vt:lpstr>For Windows user - running the program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run Twitter API in MAC and Windows</dc:title>
  <dc:creator>Wei-Ting Liao</dc:creator>
  <cp:lastModifiedBy>Aidan</cp:lastModifiedBy>
  <cp:revision>26</cp:revision>
  <dcterms:created xsi:type="dcterms:W3CDTF">2015-07-20T21:11:20Z</dcterms:created>
  <dcterms:modified xsi:type="dcterms:W3CDTF">2017-06-22T04:38:07Z</dcterms:modified>
</cp:coreProperties>
</file>