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7772400" cy="10058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699480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88440" y="5207040"/>
            <a:ext cx="699480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972600" y="226908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88440" y="520704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3972600" y="520704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2252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753640" y="2269080"/>
            <a:ext cx="2252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118840" y="2269080"/>
            <a:ext cx="2252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88440" y="5207040"/>
            <a:ext cx="2252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2753640" y="5207040"/>
            <a:ext cx="2252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118840" y="5207040"/>
            <a:ext cx="2252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8440" y="2269080"/>
            <a:ext cx="699480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699480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341316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3972600" y="2269080"/>
            <a:ext cx="341316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8440" y="386640"/>
            <a:ext cx="6994800" cy="750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972600" y="2269080"/>
            <a:ext cx="341316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88440" y="520704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341316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972600" y="226908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972600" y="520704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88440" y="226908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972600" y="2269080"/>
            <a:ext cx="341316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88440" y="5207040"/>
            <a:ext cx="6994800" cy="26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8440" y="386640"/>
            <a:ext cx="6994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440" y="2269080"/>
            <a:ext cx="6994800" cy="56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7772760" cy="10058760"/>
          </a:xfrm>
          <a:custGeom>
            <a:avLst/>
            <a:gdLst/>
            <a:ahLst/>
            <a:rect l="0" t="0" r="r" b="b"/>
            <a:pathLst>
              <a:path w="21592" h="27942">
                <a:moveTo>
                  <a:pt x="0" y="0"/>
                </a:moveTo>
                <a:lnTo>
                  <a:pt x="21591" y="0"/>
                </a:lnTo>
                <a:lnTo>
                  <a:pt x="21591" y="27941"/>
                </a:lnTo>
                <a:lnTo>
                  <a:pt x="0" y="27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 txBox="1"/>
          <p:nvPr/>
        </p:nvSpPr>
        <p:spPr>
          <a:xfrm>
            <a:off x="5270040" y="461880"/>
            <a:ext cx="159804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Azure Women Hackathon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531160" y="5308920"/>
            <a:ext cx="271800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Round 1: Idea Submission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14400" y="6736320"/>
            <a:ext cx="182808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Team Name: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 WTS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14400" y="7021800"/>
            <a:ext cx="326196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Team Leader: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 KHUSHI RAJ DAS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14400" y="7307280"/>
            <a:ext cx="572652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Problem Statement: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 E-COMMERCE AND EDUCATIONAL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914400" y="7592760"/>
            <a:ext cx="340524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PLATFORM FOR RURAL WOMEN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914400" y="7878240"/>
            <a:ext cx="292068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Project Name: FemmePower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14400" y="6959520"/>
            <a:ext cx="1269720" cy="0"/>
          </a:xfrm>
          <a:prstGeom prst="line">
            <a:avLst/>
          </a:prstGeom>
          <a:ln w="25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14400" y="7238880"/>
            <a:ext cx="1384200" cy="0"/>
          </a:xfrm>
          <a:prstGeom prst="line">
            <a:avLst/>
          </a:prstGeom>
          <a:ln w="25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914400" y="7530840"/>
            <a:ext cx="2044440" cy="0"/>
          </a:xfrm>
          <a:prstGeom prst="line">
            <a:avLst/>
          </a:prstGeom>
          <a:ln w="25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14400" y="8102520"/>
            <a:ext cx="1447560" cy="0"/>
          </a:xfrm>
          <a:prstGeom prst="line">
            <a:avLst/>
          </a:prstGeom>
          <a:ln w="25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33480" y="1118160"/>
            <a:ext cx="5943240" cy="339048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6780240" y="94212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7772760" cy="10058760"/>
          </a:xfrm>
          <a:custGeom>
            <a:avLst/>
            <a:gdLst/>
            <a:ahLst/>
            <a:rect l="0" t="0" r="r" b="b"/>
            <a:pathLst>
              <a:path w="21592" h="27942">
                <a:moveTo>
                  <a:pt x="0" y="0"/>
                </a:moveTo>
                <a:lnTo>
                  <a:pt x="21591" y="0"/>
                </a:lnTo>
                <a:lnTo>
                  <a:pt x="21591" y="27941"/>
                </a:lnTo>
                <a:lnTo>
                  <a:pt x="0" y="27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3" name=""/>
          <p:cNvSpPr txBox="1"/>
          <p:nvPr/>
        </p:nvSpPr>
        <p:spPr>
          <a:xfrm>
            <a:off x="5270040" y="461880"/>
            <a:ext cx="159804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Azure Women Hackathon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14400" y="1290240"/>
            <a:ext cx="172908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Problem identified: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12040" y="1541520"/>
            <a:ext cx="15656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Lack of education.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12040" y="1776600"/>
            <a:ext cx="24634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Lack of access to technology.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12040" y="2012040"/>
            <a:ext cx="164340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Lack of knowledge.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12040" y="2247120"/>
            <a:ext cx="397980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Insufficient funding in rural areas by government.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12040" y="2482200"/>
            <a:ext cx="51699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Traditional Artisans not being able to make to the global market.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914400" y="2952720"/>
            <a:ext cx="159624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Market Research: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14400" y="3204720"/>
            <a:ext cx="371304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Who are your customers and end-users?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12040" y="3456360"/>
            <a:ext cx="12016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Rural Women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12040" y="3691440"/>
            <a:ext cx="32497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Women who strive for financial freedom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12040" y="3926520"/>
            <a:ext cx="39661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People interested in hand-made artisan products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12040" y="4161600"/>
            <a:ext cx="38732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Companies looking for hiring women work force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14400" y="4632120"/>
            <a:ext cx="531324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What are the solutions already available in market for your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914400" y="4884120"/>
            <a:ext cx="562896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problem? How is your solution better than existing solutions?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257480" y="5135760"/>
            <a:ext cx="52358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Solutions available in the market are not a complete package, The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257480" y="5370840"/>
            <a:ext cx="55573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solutions available are scattered and bringing all of these together to a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257480" y="5605920"/>
            <a:ext cx="55479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successful business can be quite technically challenging. Our Solution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257480" y="5841000"/>
            <a:ext cx="56134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provides a complete package of e-commerce, finance and education to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257480" y="6076080"/>
            <a:ext cx="53377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one place in your native language. We want to take all the technical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257480" y="6311160"/>
            <a:ext cx="55875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challenges so the women can focus on building a successful business.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14400" y="6782040"/>
            <a:ext cx="533016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What impact will your project make on the current market?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257480" y="7033320"/>
            <a:ext cx="56167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We will be seeing more financially independent women. Traditional arts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257480" y="7268400"/>
            <a:ext cx="52570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which haven’t seen the light of the global market will be recovered.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257480" y="7503480"/>
            <a:ext cx="52768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Bring up the local business will definitely help bring up the financial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257480" y="7738920"/>
            <a:ext cx="22759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situation of the whole region.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14400" y="1479240"/>
            <a:ext cx="1726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914400" y="3143160"/>
            <a:ext cx="158724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 txBox="1"/>
          <p:nvPr/>
        </p:nvSpPr>
        <p:spPr>
          <a:xfrm>
            <a:off x="6780240" y="94212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7772760" cy="10058760"/>
          </a:xfrm>
          <a:custGeom>
            <a:avLst/>
            <a:gdLst/>
            <a:ahLst/>
            <a:rect l="0" t="0" r="r" b="b"/>
            <a:pathLst>
              <a:path w="21592" h="27942">
                <a:moveTo>
                  <a:pt x="0" y="0"/>
                </a:moveTo>
                <a:lnTo>
                  <a:pt x="21591" y="0"/>
                </a:lnTo>
                <a:lnTo>
                  <a:pt x="21591" y="27941"/>
                </a:lnTo>
                <a:lnTo>
                  <a:pt x="0" y="27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3" name=""/>
          <p:cNvSpPr txBox="1"/>
          <p:nvPr/>
        </p:nvSpPr>
        <p:spPr>
          <a:xfrm>
            <a:off x="5270040" y="461880"/>
            <a:ext cx="159804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Azure Women Hackathon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914400" y="920520"/>
            <a:ext cx="213264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Describe your solution: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43000" y="1172160"/>
            <a:ext cx="560880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●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E-Commerce website for rural women to set up an online store and a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71600" y="1407240"/>
            <a:ext cx="31874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journey towards financial independence.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43000" y="1642320"/>
            <a:ext cx="49780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●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 the ease of use, our website’s language can be smoothly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71600" y="1877400"/>
            <a:ext cx="30394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transitioned to their regional language.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43000" y="2112840"/>
            <a:ext cx="55936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●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We have added tutorial videos to for a complete guide on how to use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71600" y="2347920"/>
            <a:ext cx="9637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our website.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143000" y="2583000"/>
            <a:ext cx="55724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●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Funding is the main show stopper for any business and rural regions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71600" y="2818080"/>
            <a:ext cx="50864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are known to have improper funding.To solve this issue we have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71600" y="3053160"/>
            <a:ext cx="39859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portals for government as well as private fundings.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43000" y="3288240"/>
            <a:ext cx="514728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●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There is portal to apply for education in government schols and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71600" y="3523320"/>
            <a:ext cx="6559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colleges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914400" y="3994200"/>
            <a:ext cx="169704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Technology Stack: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12040" y="4245480"/>
            <a:ext cx="16815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Frontend- bootstrap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12040" y="4480560"/>
            <a:ext cx="15231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Backend- NodeJs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12040" y="4715640"/>
            <a:ext cx="13431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Database- SQL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12040" y="4951080"/>
            <a:ext cx="18309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Azure Cloud Services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914400" y="5421600"/>
            <a:ext cx="144540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Innovativeness: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12040" y="5673240"/>
            <a:ext cx="27194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Complete E-Commerce Package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12040" y="5908320"/>
            <a:ext cx="20487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Native language support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12040" y="6143400"/>
            <a:ext cx="231876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Portals For Basic Education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12040" y="6378480"/>
            <a:ext cx="36079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Portals for Government and Private Funding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14400" y="6849000"/>
            <a:ext cx="1450080" cy="21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Show Stoppers: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12040" y="7100640"/>
            <a:ext cx="85392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BUDGET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14400" y="1110960"/>
            <a:ext cx="21333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914400" y="4184640"/>
            <a:ext cx="16761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914400" y="5619600"/>
            <a:ext cx="14349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914400" y="7041960"/>
            <a:ext cx="14475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6780240" y="94212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0"/>
            <a:ext cx="7772760" cy="10058760"/>
          </a:xfrm>
          <a:custGeom>
            <a:avLst/>
            <a:gdLst/>
            <a:ahLst/>
            <a:rect l="0" t="0" r="r" b="b"/>
            <a:pathLst>
              <a:path w="21592" h="27942">
                <a:moveTo>
                  <a:pt x="0" y="0"/>
                </a:moveTo>
                <a:lnTo>
                  <a:pt x="21591" y="0"/>
                </a:lnTo>
                <a:lnTo>
                  <a:pt x="21591" y="27941"/>
                </a:lnTo>
                <a:lnTo>
                  <a:pt x="0" y="27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4" name=""/>
          <p:cNvSpPr txBox="1"/>
          <p:nvPr/>
        </p:nvSpPr>
        <p:spPr>
          <a:xfrm>
            <a:off x="5270040" y="461880"/>
            <a:ext cx="159804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Azure Women Hackathon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14400" y="921600"/>
            <a:ext cx="197280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Use Case Diagram: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43000"/>
            <a:ext cx="1968480" cy="0"/>
          </a:xfrm>
          <a:prstGeom prst="line">
            <a:avLst/>
          </a:prstGeom>
          <a:ln w="25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1800" y="2411280"/>
            <a:ext cx="7229160" cy="54194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 txBox="1"/>
          <p:nvPr/>
        </p:nvSpPr>
        <p:spPr>
          <a:xfrm>
            <a:off x="6780240" y="94212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7772760" cy="10058760"/>
          </a:xfrm>
          <a:custGeom>
            <a:avLst/>
            <a:gdLst/>
            <a:ahLst/>
            <a:rect l="0" t="0" r="r" b="b"/>
            <a:pathLst>
              <a:path w="21592" h="27942">
                <a:moveTo>
                  <a:pt x="0" y="0"/>
                </a:moveTo>
                <a:lnTo>
                  <a:pt x="21591" y="0"/>
                </a:lnTo>
                <a:lnTo>
                  <a:pt x="21591" y="27941"/>
                </a:lnTo>
                <a:lnTo>
                  <a:pt x="0" y="279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0" name=""/>
          <p:cNvSpPr txBox="1"/>
          <p:nvPr/>
        </p:nvSpPr>
        <p:spPr>
          <a:xfrm>
            <a:off x="5270040" y="461880"/>
            <a:ext cx="159804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Azure Women Hackathon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914400" y="921600"/>
            <a:ext cx="148968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Flow Diagram:</a:t>
            </a:r>
            <a:endParaRPr b="0" lang="en-US" sz="1700" spc="-1" strike="noStrike"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914400" y="1143000"/>
            <a:ext cx="1485720" cy="0"/>
          </a:xfrm>
          <a:prstGeom prst="line">
            <a:avLst/>
          </a:prstGeom>
          <a:ln w="252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1800" y="2327400"/>
            <a:ext cx="7448400" cy="620064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6780240" y="9421200"/>
            <a:ext cx="13932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LibreOffice/7.2.1.2$Linux_X86_64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