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30C2-AF9E-4EDC-A509-7324907A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CA13-FC67-4FB5-869B-BA0A6292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4647-1E7C-41E7-94AE-0049306C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A7B2-71D4-4253-A8FC-D350D677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750C-874B-48FA-80F9-ABB93347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43F4-57A4-49D6-8DD7-5D988F4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6F8ED-5F17-4324-8B45-45FE6D43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5146-9ECB-4D6A-95C5-FE38E181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B9D7-EEDD-4A41-8CAA-1447D3E2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F438-5C45-454D-88EA-3967D42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10107-2125-49F7-9119-9FD921232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B385F-7330-4301-AD71-92B6AECC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121E-8CA7-4068-909D-9592DCF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175A-54A7-488A-AD5F-8F26161B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EB33-6AB7-4CC0-B268-98E9FF9C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91B8-F336-4FC4-A4CD-B7DD0D6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C4C7-0963-444E-BEF9-2D7992D5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1024-724F-43C6-AB87-C442601A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FF5B-8B2A-4621-9432-558A00DC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68D9-B7D9-4435-847D-6072B8E0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5955-DC37-4A3C-A4EF-13C65D07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6ADE-A0FF-490F-BC90-37F57FD5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41CA-A1F3-452A-BABA-5E0E6E68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33C4-9486-40CD-8D7C-8724F42F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E6C6-12EE-4098-B2E5-128ED73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ACFB-697E-40D3-A415-5A97AB0F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8386-CECB-438C-B833-A4A1605C8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A9EA-FF90-4226-A89A-3751E6A0B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762C-B67D-4284-A487-D30B0AA4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848-19B2-4DEF-BCF9-E500476F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D6895-9E17-4A28-B707-0DD133E9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A492-26BF-439F-A037-7A92107F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F32E-BB88-4183-9CD0-C08C6337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7E7DD-16E3-4268-80A9-F5B168D3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D77BC-6FE5-4390-8888-F4BEF5419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C8387-77A0-4A3E-AEBB-9BBF75B2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0D6ED-7E01-4466-97E5-262BC4B0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5F189-85CD-46F3-9EDE-E8CFE7A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00BCD-88FD-4A25-92E7-3BD1DC5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C560-3058-480A-89B3-C3DFF66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44C81-8565-4A61-8B2F-9379EE20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84592-4AA3-4752-82C3-0A7566D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111B-2228-4C6A-A9FC-6CBD989B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6866C-F7F1-45F1-8CD2-B2B7E44F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566B-FBD7-4596-8A63-05ED3852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E259D-73E4-4FE3-9EF1-08B5E06C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DCEA-2BBD-4104-BAA8-62149DC8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F98-9753-4477-85C4-4EF9B717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B3BA6-CFA4-4CB7-BB4F-894D1AB73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98FC1-E02E-4145-84EC-29258F0B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82250-70F8-406A-95AB-0AAA7863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0B90-83F1-4499-9902-B52F848E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809-8895-481E-853D-49C1F92F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15E23-16E1-4416-BB80-646CE08D0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A6E2-663E-48D9-BCCA-23532DD4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061B-5012-4B48-A8E9-8FF9080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8F39C-9173-49CF-A43E-C898869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5312-A14E-4987-92D9-3F798851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CB833-B94D-4A38-BED4-615B9F91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D209-7797-4595-8352-C674BC9E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5965-FEB1-47BB-8B9C-FE88911D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16F1-618A-48BA-AAE7-6E1972DDA5D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11D1-6F47-4B86-BF10-DA1262037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3DA6-C4AE-4EF0-8295-9BD9B07AE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EE7F68-DFDE-48AB-A92F-7EA9623E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Awesome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AFD62-2EE2-479C-9664-66D4ABDD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22" y="1007959"/>
            <a:ext cx="6553545" cy="48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Awesome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2021-01-25T03:49:44Z</dcterms:created>
  <dcterms:modified xsi:type="dcterms:W3CDTF">2021-01-25T03:50:00Z</dcterms:modified>
</cp:coreProperties>
</file>