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ometto" userId="7557d00aa151f963" providerId="Windows Live" clId="Web-{6AD4DCCD-2B72-47EF-B0B4-462E25315619}"/>
    <pc:docChg chg="modSld">
      <pc:chgData name="Olivier Cometto" userId="7557d00aa151f963" providerId="Windows Live" clId="Web-{6AD4DCCD-2B72-47EF-B0B4-462E25315619}" dt="2018-11-26T21:42:54.088" v="124" actId="1076"/>
      <pc:docMkLst>
        <pc:docMk/>
      </pc:docMkLst>
      <pc:sldChg chg="addSp delSp modSp">
        <pc:chgData name="Olivier Cometto" userId="7557d00aa151f963" providerId="Windows Live" clId="Web-{6AD4DCCD-2B72-47EF-B0B4-462E25315619}" dt="2018-11-26T21:42:54.088" v="124" actId="1076"/>
        <pc:sldMkLst>
          <pc:docMk/>
          <pc:sldMk cId="109857222" sldId="256"/>
        </pc:sldMkLst>
        <pc:spChg chg="add mod">
          <ac:chgData name="Olivier Cometto" userId="7557d00aa151f963" providerId="Windows Live" clId="Web-{6AD4DCCD-2B72-47EF-B0B4-462E25315619}" dt="2018-11-26T21:36:00.796" v="24" actId="20577"/>
          <ac:spMkLst>
            <pc:docMk/>
            <pc:sldMk cId="109857222" sldId="256"/>
            <ac:spMk id="2" creationId="{87A83196-5D51-4921-A7E6-B7C15D10272C}"/>
          </ac:spMkLst>
        </pc:spChg>
        <pc:spChg chg="add mod">
          <ac:chgData name="Olivier Cometto" userId="7557d00aa151f963" providerId="Windows Live" clId="Web-{6AD4DCCD-2B72-47EF-B0B4-462E25315619}" dt="2018-11-26T21:42:54.088" v="124" actId="1076"/>
          <ac:spMkLst>
            <pc:docMk/>
            <pc:sldMk cId="109857222" sldId="256"/>
            <ac:spMk id="3" creationId="{9D4D80E9-D1B2-459C-9D63-7458BF3ADF91}"/>
          </ac:spMkLst>
        </pc:spChg>
        <pc:spChg chg="mod">
          <ac:chgData name="Olivier Cometto" userId="7557d00aa151f963" providerId="Windows Live" clId="Web-{6AD4DCCD-2B72-47EF-B0B4-462E25315619}" dt="2018-11-26T21:42:44.400" v="121" actId="1076"/>
          <ac:spMkLst>
            <pc:docMk/>
            <pc:sldMk cId="109857222" sldId="256"/>
            <ac:spMk id="4" creationId="{4CA42DE7-642F-4D7E-B965-85A265FDF236}"/>
          </ac:spMkLst>
        </pc:spChg>
        <pc:spChg chg="add mod">
          <ac:chgData name="Olivier Cometto" userId="7557d00aa151f963" providerId="Windows Live" clId="Web-{6AD4DCCD-2B72-47EF-B0B4-462E25315619}" dt="2018-11-26T21:42:50.932" v="123" actId="1076"/>
          <ac:spMkLst>
            <pc:docMk/>
            <pc:sldMk cId="109857222" sldId="256"/>
            <ac:spMk id="5" creationId="{8A7360D9-C2E8-4722-9BA1-752A633BB89D}"/>
          </ac:spMkLst>
        </pc:spChg>
        <pc:spChg chg="add mod">
          <ac:chgData name="Olivier Cometto" userId="7557d00aa151f963" providerId="Windows Live" clId="Web-{6AD4DCCD-2B72-47EF-B0B4-462E25315619}" dt="2018-11-26T21:40:19.737" v="88" actId="1076"/>
          <ac:spMkLst>
            <pc:docMk/>
            <pc:sldMk cId="109857222" sldId="256"/>
            <ac:spMk id="6" creationId="{4B3F4A4A-9B17-4028-84B2-EC064830C9BB}"/>
          </ac:spMkLst>
        </pc:spChg>
        <pc:spChg chg="add mod">
          <ac:chgData name="Olivier Cometto" userId="7557d00aa151f963" providerId="Windows Live" clId="Web-{6AD4DCCD-2B72-47EF-B0B4-462E25315619}" dt="2018-11-26T21:40:15.252" v="87" actId="20577"/>
          <ac:spMkLst>
            <pc:docMk/>
            <pc:sldMk cId="109857222" sldId="256"/>
            <ac:spMk id="7" creationId="{882F0F4D-1C39-4BD5-BE79-59DD3D2EA917}"/>
          </ac:spMkLst>
        </pc:spChg>
        <pc:spChg chg="add del mod">
          <ac:chgData name="Olivier Cometto" userId="7557d00aa151f963" providerId="Windows Live" clId="Web-{6AD4DCCD-2B72-47EF-B0B4-462E25315619}" dt="2018-11-26T21:42:13.180" v="113"/>
          <ac:spMkLst>
            <pc:docMk/>
            <pc:sldMk cId="109857222" sldId="256"/>
            <ac:spMk id="8" creationId="{C0AB05BB-A2DF-4D8F-A36F-64562700D474}"/>
          </ac:spMkLst>
        </pc:spChg>
        <pc:spChg chg="add mod">
          <ac:chgData name="Olivier Cometto" userId="7557d00aa151f963" providerId="Windows Live" clId="Web-{6AD4DCCD-2B72-47EF-B0B4-462E25315619}" dt="2018-11-26T21:41:09.507" v="98" actId="14100"/>
          <ac:spMkLst>
            <pc:docMk/>
            <pc:sldMk cId="109857222" sldId="256"/>
            <ac:spMk id="9" creationId="{4EE3DACC-062C-49A0-B098-7D36B2B204BA}"/>
          </ac:spMkLst>
        </pc:spChg>
        <pc:spChg chg="add mod">
          <ac:chgData name="Olivier Cometto" userId="7557d00aa151f963" providerId="Windows Live" clId="Web-{6AD4DCCD-2B72-47EF-B0B4-462E25315619}" dt="2018-11-26T21:42:03.461" v="112" actId="20577"/>
          <ac:spMkLst>
            <pc:docMk/>
            <pc:sldMk cId="109857222" sldId="256"/>
            <ac:spMk id="10" creationId="{C001DBE4-E95D-4682-98F9-79CBC853A937}"/>
          </ac:spMkLst>
        </pc:spChg>
      </pc:sldChg>
    </pc:docChg>
  </pc:docChgLst>
  <pc:docChgLst>
    <pc:chgData clId="Web-{3E66F14D-3A33-4FBF-83FC-A0949E1A580C}"/>
    <pc:docChg chg="modSld">
      <pc:chgData name="" userId="" providerId="" clId="Web-{3E66F14D-3A33-4FBF-83FC-A0949E1A580C}" dt="2018-11-26T21:29:28.566" v="1"/>
      <pc:docMkLst>
        <pc:docMk/>
      </pc:docMkLst>
      <pc:sldChg chg="delSp">
        <pc:chgData name="" userId="" providerId="" clId="Web-{3E66F14D-3A33-4FBF-83FC-A0949E1A580C}" dt="2018-11-26T21:29:28.566" v="1"/>
        <pc:sldMkLst>
          <pc:docMk/>
          <pc:sldMk cId="109857222" sldId="256"/>
        </pc:sldMkLst>
        <pc:spChg chg="del">
          <ac:chgData name="" userId="" providerId="" clId="Web-{3E66F14D-3A33-4FBF-83FC-A0949E1A580C}" dt="2018-11-26T21:29:25.95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3E66F14D-3A33-4FBF-83FC-A0949E1A580C}" dt="2018-11-26T21:29:28.566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Olivier Cometto" userId="7557d00aa151f963" providerId="Windows Live" clId="Web-{3E66F14D-3A33-4FBF-83FC-A0949E1A580C}"/>
    <pc:docChg chg="modSld">
      <pc:chgData name="Olivier Cometto" userId="7557d00aa151f963" providerId="Windows Live" clId="Web-{3E66F14D-3A33-4FBF-83FC-A0949E1A580C}" dt="2018-11-26T21:31:06.007" v="2" actId="1076"/>
      <pc:docMkLst>
        <pc:docMk/>
      </pc:docMkLst>
      <pc:sldChg chg="addSp modSp">
        <pc:chgData name="Olivier Cometto" userId="7557d00aa151f963" providerId="Windows Live" clId="Web-{3E66F14D-3A33-4FBF-83FC-A0949E1A580C}" dt="2018-11-26T21:31:06.007" v="2" actId="1076"/>
        <pc:sldMkLst>
          <pc:docMk/>
          <pc:sldMk cId="109857222" sldId="256"/>
        </pc:sldMkLst>
        <pc:spChg chg="add mod">
          <ac:chgData name="Olivier Cometto" userId="7557d00aa151f963" providerId="Windows Live" clId="Web-{3E66F14D-3A33-4FBF-83FC-A0949E1A580C}" dt="2018-11-26T21:31:06.007" v="2" actId="1076"/>
          <ac:spMkLst>
            <pc:docMk/>
            <pc:sldMk cId="109857222" sldId="256"/>
            <ac:spMk id="4" creationId="{4CA42DE7-642F-4D7E-B965-85A265FDF236}"/>
          </ac:spMkLst>
        </pc:spChg>
      </pc:sldChg>
    </pc:docChg>
  </pc:docChgLst>
  <pc:docChgLst>
    <pc:chgData name="Olivier Cometto" userId="7557d00aa151f963" providerId="Windows Live" clId="Web-{50F8C753-5336-4623-A777-9CE732B48750}"/>
    <pc:docChg chg="modSld">
      <pc:chgData name="Olivier Cometto" userId="7557d00aa151f963" providerId="Windows Live" clId="Web-{50F8C753-5336-4623-A777-9CE732B48750}" dt="2018-11-26T21:59:22.521" v="99" actId="20577"/>
      <pc:docMkLst>
        <pc:docMk/>
      </pc:docMkLst>
      <pc:sldChg chg="addSp modSp">
        <pc:chgData name="Olivier Cometto" userId="7557d00aa151f963" providerId="Windows Live" clId="Web-{50F8C753-5336-4623-A777-9CE732B48750}" dt="2018-11-26T21:59:22.521" v="98" actId="20577"/>
        <pc:sldMkLst>
          <pc:docMk/>
          <pc:sldMk cId="2953037706" sldId="257"/>
        </pc:sldMkLst>
        <pc:spChg chg="add mod">
          <ac:chgData name="Olivier Cometto" userId="7557d00aa151f963" providerId="Windows Live" clId="Web-{50F8C753-5336-4623-A777-9CE732B48750}" dt="2018-11-26T21:59:22.521" v="98" actId="20577"/>
          <ac:spMkLst>
            <pc:docMk/>
            <pc:sldMk cId="2953037706" sldId="257"/>
            <ac:spMk id="4" creationId="{DEC84E9D-47CB-4788-9865-DEE38CD0767D}"/>
          </ac:spMkLst>
        </pc:spChg>
        <pc:spChg chg="mod">
          <ac:chgData name="Olivier Cometto" userId="7557d00aa151f963" providerId="Windows Live" clId="Web-{50F8C753-5336-4623-A777-9CE732B48750}" dt="2018-11-26T21:57:43.300" v="2" actId="20577"/>
          <ac:spMkLst>
            <pc:docMk/>
            <pc:sldMk cId="2953037706" sldId="257"/>
            <ac:spMk id="6" creationId="{C0E7C074-2C7B-4416-A876-4C33055211D1}"/>
          </ac:spMkLst>
        </pc:spChg>
      </pc:sldChg>
    </pc:docChg>
  </pc:docChgLst>
  <pc:docChgLst>
    <pc:chgData name="Olivier Cometto" userId="7557d00aa151f963" providerId="Windows Live" clId="Web-{6D3B3427-5BF6-47DD-AAC2-F6242F1473E0}"/>
    <pc:docChg chg="modSld">
      <pc:chgData name="Olivier Cometto" userId="7557d00aa151f963" providerId="Windows Live" clId="Web-{6D3B3427-5BF6-47DD-AAC2-F6242F1473E0}" dt="2018-11-26T22:15:03.759" v="510" actId="20577"/>
      <pc:docMkLst>
        <pc:docMk/>
      </pc:docMkLst>
      <pc:sldChg chg="addSp delSp modSp">
        <pc:chgData name="Olivier Cometto" userId="7557d00aa151f963" providerId="Windows Live" clId="Web-{6D3B3427-5BF6-47DD-AAC2-F6242F1473E0}" dt="2018-11-26T22:11:13.886" v="263"/>
        <pc:sldMkLst>
          <pc:docMk/>
          <pc:sldMk cId="3394248545" sldId="259"/>
        </pc:sldMkLst>
        <pc:spChg chg="mod">
          <ac:chgData name="Olivier Cometto" userId="7557d00aa151f963" providerId="Windows Live" clId="Web-{6D3B3427-5BF6-47DD-AAC2-F6242F1473E0}" dt="2018-11-26T22:09:50.964" v="133" actId="20577"/>
          <ac:spMkLst>
            <pc:docMk/>
            <pc:sldMk cId="3394248545" sldId="259"/>
            <ac:spMk id="2" creationId="{20A6C0AC-1663-44FB-85CE-DA10952B71BD}"/>
          </ac:spMkLst>
        </pc:spChg>
        <pc:spChg chg="mod">
          <ac:chgData name="Olivier Cometto" userId="7557d00aa151f963" providerId="Windows Live" clId="Web-{6D3B3427-5BF6-47DD-AAC2-F6242F1473E0}" dt="2018-11-26T22:11:11.651" v="261" actId="20577"/>
          <ac:spMkLst>
            <pc:docMk/>
            <pc:sldMk cId="3394248545" sldId="259"/>
            <ac:spMk id="4" creationId="{2F1DBFCE-636B-4BAF-9F83-990908718E5B}"/>
          </ac:spMkLst>
        </pc:spChg>
        <pc:picChg chg="add del mod">
          <ac:chgData name="Olivier Cometto" userId="7557d00aa151f963" providerId="Windows Live" clId="Web-{6D3B3427-5BF6-47DD-AAC2-F6242F1473E0}" dt="2018-11-26T22:11:13.886" v="263"/>
          <ac:picMkLst>
            <pc:docMk/>
            <pc:sldMk cId="3394248545" sldId="259"/>
            <ac:picMk id="3" creationId="{5155D7CF-5528-409A-9F29-3607166C6C22}"/>
          </ac:picMkLst>
        </pc:picChg>
      </pc:sldChg>
      <pc:sldChg chg="modSp">
        <pc:chgData name="Olivier Cometto" userId="7557d00aa151f963" providerId="Windows Live" clId="Web-{6D3B3427-5BF6-47DD-AAC2-F6242F1473E0}" dt="2018-11-26T22:15:03.744" v="509" actId="20577"/>
        <pc:sldMkLst>
          <pc:docMk/>
          <pc:sldMk cId="1092304471" sldId="260"/>
        </pc:sldMkLst>
        <pc:spChg chg="mod">
          <ac:chgData name="Olivier Cometto" userId="7557d00aa151f963" providerId="Windows Live" clId="Web-{6D3B3427-5BF6-47DD-AAC2-F6242F1473E0}" dt="2018-11-26T22:14:26.603" v="475" actId="20577"/>
          <ac:spMkLst>
            <pc:docMk/>
            <pc:sldMk cId="1092304471" sldId="260"/>
            <ac:spMk id="2" creationId="{29400C40-92A8-4F2E-BCA8-22FF31527871}"/>
          </ac:spMkLst>
        </pc:spChg>
        <pc:spChg chg="mod">
          <ac:chgData name="Olivier Cometto" userId="7557d00aa151f963" providerId="Windows Live" clId="Web-{6D3B3427-5BF6-47DD-AAC2-F6242F1473E0}" dt="2018-11-26T22:15:03.744" v="509" actId="20577"/>
          <ac:spMkLst>
            <pc:docMk/>
            <pc:sldMk cId="1092304471" sldId="260"/>
            <ac:spMk id="4" creationId="{E0989D8A-90C5-4841-BDAC-8D8637902631}"/>
          </ac:spMkLst>
        </pc:spChg>
      </pc:sldChg>
    </pc:docChg>
  </pc:docChgLst>
  <pc:docChgLst>
    <pc:chgData clId="Web-{BC84381D-48C3-4615-AE4B-B1738797E340}"/>
    <pc:docChg chg="modSld">
      <pc:chgData name="" userId="" providerId="" clId="Web-{BC84381D-48C3-4615-AE4B-B1738797E340}" dt="2018-11-26T21:44:44.533" v="1"/>
      <pc:docMkLst>
        <pc:docMk/>
      </pc:docMkLst>
      <pc:sldChg chg="delSp modSp">
        <pc:chgData name="" userId="" providerId="" clId="Web-{BC84381D-48C3-4615-AE4B-B1738797E340}" dt="2018-11-26T21:44:44.533" v="1"/>
        <pc:sldMkLst>
          <pc:docMk/>
          <pc:sldMk cId="109857222" sldId="256"/>
        </pc:sldMkLst>
        <pc:spChg chg="del mod">
          <ac:chgData name="" userId="" providerId="" clId="Web-{BC84381D-48C3-4615-AE4B-B1738797E340}" dt="2018-11-26T21:44:44.533" v="1"/>
          <ac:spMkLst>
            <pc:docMk/>
            <pc:sldMk cId="109857222" sldId="256"/>
            <ac:spMk id="9" creationId="{4EE3DACC-062C-49A0-B098-7D36B2B204BA}"/>
          </ac:spMkLst>
        </pc:spChg>
      </pc:sldChg>
    </pc:docChg>
  </pc:docChgLst>
  <pc:docChgLst>
    <pc:chgData name="Olivier Cometto" userId="7557d00aa151f963" providerId="Windows Live" clId="Web-{11D946D5-047A-4541-991F-F024557129EF}"/>
    <pc:docChg chg="modSld">
      <pc:chgData name="Olivier Cometto" userId="7557d00aa151f963" providerId="Windows Live" clId="Web-{11D946D5-047A-4541-991F-F024557129EF}" dt="2018-11-26T22:16:00.580" v="2" actId="20577"/>
      <pc:docMkLst>
        <pc:docMk/>
      </pc:docMkLst>
      <pc:sldChg chg="modSp">
        <pc:chgData name="Olivier Cometto" userId="7557d00aa151f963" providerId="Windows Live" clId="Web-{11D946D5-047A-4541-991F-F024557129EF}" dt="2018-11-26T22:15:59.097" v="1" actId="20577"/>
        <pc:sldMkLst>
          <pc:docMk/>
          <pc:sldMk cId="1092304471" sldId="260"/>
        </pc:sldMkLst>
        <pc:spChg chg="mod">
          <ac:chgData name="Olivier Cometto" userId="7557d00aa151f963" providerId="Windows Live" clId="Web-{11D946D5-047A-4541-991F-F024557129EF}" dt="2018-11-26T22:15:59.097" v="1" actId="20577"/>
          <ac:spMkLst>
            <pc:docMk/>
            <pc:sldMk cId="1092304471" sldId="260"/>
            <ac:spMk id="4" creationId="{E0989D8A-90C5-4841-BDAC-8D8637902631}"/>
          </ac:spMkLst>
        </pc:spChg>
      </pc:sldChg>
    </pc:docChg>
  </pc:docChgLst>
  <pc:docChgLst>
    <pc:chgData name="Olivier Cometto" userId="7557d00aa151f963" providerId="Windows Live" clId="Web-{BC84381D-48C3-4615-AE4B-B1738797E340}"/>
    <pc:docChg chg="addSld modSld">
      <pc:chgData name="Olivier Cometto" userId="7557d00aa151f963" providerId="Windows Live" clId="Web-{BC84381D-48C3-4615-AE4B-B1738797E340}" dt="2018-11-26T21:55:10.781" v="221" actId="20577"/>
      <pc:docMkLst>
        <pc:docMk/>
      </pc:docMkLst>
      <pc:sldChg chg="addSp delSp modSp">
        <pc:chgData name="Olivier Cometto" userId="7557d00aa151f963" providerId="Windows Live" clId="Web-{BC84381D-48C3-4615-AE4B-B1738797E340}" dt="2018-11-26T21:53:26.139" v="182" actId="14100"/>
        <pc:sldMkLst>
          <pc:docMk/>
          <pc:sldMk cId="109857222" sldId="256"/>
        </pc:sldMkLst>
        <pc:spChg chg="mod">
          <ac:chgData name="Olivier Cometto" userId="7557d00aa151f963" providerId="Windows Live" clId="Web-{BC84381D-48C3-4615-AE4B-B1738797E340}" dt="2018-11-26T21:52:32.729" v="167" actId="1076"/>
          <ac:spMkLst>
            <pc:docMk/>
            <pc:sldMk cId="109857222" sldId="256"/>
            <ac:spMk id="2" creationId="{87A83196-5D51-4921-A7E6-B7C15D10272C}"/>
          </ac:spMkLst>
        </pc:spChg>
        <pc:spChg chg="mod">
          <ac:chgData name="Olivier Cometto" userId="7557d00aa151f963" providerId="Windows Live" clId="Web-{BC84381D-48C3-4615-AE4B-B1738797E340}" dt="2018-11-26T21:47:12.988" v="55" actId="1076"/>
          <ac:spMkLst>
            <pc:docMk/>
            <pc:sldMk cId="109857222" sldId="256"/>
            <ac:spMk id="3" creationId="{9D4D80E9-D1B2-459C-9D63-7458BF3ADF91}"/>
          </ac:spMkLst>
        </pc:spChg>
        <pc:spChg chg="mod">
          <ac:chgData name="Olivier Cometto" userId="7557d00aa151f963" providerId="Windows Live" clId="Web-{BC84381D-48C3-4615-AE4B-B1738797E340}" dt="2018-11-26T21:47:12.972" v="54" actId="1076"/>
          <ac:spMkLst>
            <pc:docMk/>
            <pc:sldMk cId="109857222" sldId="256"/>
            <ac:spMk id="4" creationId="{4CA42DE7-642F-4D7E-B965-85A265FDF236}"/>
          </ac:spMkLst>
        </pc:spChg>
        <pc:spChg chg="mod">
          <ac:chgData name="Olivier Cometto" userId="7557d00aa151f963" providerId="Windows Live" clId="Web-{BC84381D-48C3-4615-AE4B-B1738797E340}" dt="2018-11-26T21:47:12.988" v="56" actId="1076"/>
          <ac:spMkLst>
            <pc:docMk/>
            <pc:sldMk cId="109857222" sldId="256"/>
            <ac:spMk id="5" creationId="{8A7360D9-C2E8-4722-9BA1-752A633BB89D}"/>
          </ac:spMkLst>
        </pc:spChg>
        <pc:spChg chg="mod">
          <ac:chgData name="Olivier Cometto" userId="7557d00aa151f963" providerId="Windows Live" clId="Web-{BC84381D-48C3-4615-AE4B-B1738797E340}" dt="2018-11-26T21:49:24.132" v="102" actId="1076"/>
          <ac:spMkLst>
            <pc:docMk/>
            <pc:sldMk cId="109857222" sldId="256"/>
            <ac:spMk id="6" creationId="{4B3F4A4A-9B17-4028-84B2-EC064830C9BB}"/>
          </ac:spMkLst>
        </pc:spChg>
        <pc:spChg chg="mod">
          <ac:chgData name="Olivier Cometto" userId="7557d00aa151f963" providerId="Windows Live" clId="Web-{BC84381D-48C3-4615-AE4B-B1738797E340}" dt="2018-11-26T21:47:13.003" v="57" actId="1076"/>
          <ac:spMkLst>
            <pc:docMk/>
            <pc:sldMk cId="109857222" sldId="256"/>
            <ac:spMk id="7" creationId="{882F0F4D-1C39-4BD5-BE79-59DD3D2EA917}"/>
          </ac:spMkLst>
        </pc:spChg>
        <pc:spChg chg="add mod">
          <ac:chgData name="Olivier Cometto" userId="7557d00aa151f963" providerId="Windows Live" clId="Web-{BC84381D-48C3-4615-AE4B-B1738797E340}" dt="2018-11-26T21:53:26.139" v="182" actId="14100"/>
          <ac:spMkLst>
            <pc:docMk/>
            <pc:sldMk cId="109857222" sldId="256"/>
            <ac:spMk id="8" creationId="{6E14E314-09F8-408A-8AD3-5CF5641A965B}"/>
          </ac:spMkLst>
        </pc:spChg>
        <pc:spChg chg="del">
          <ac:chgData name="Olivier Cometto" userId="7557d00aa151f963" providerId="Windows Live" clId="Web-{BC84381D-48C3-4615-AE4B-B1738797E340}" dt="2018-11-26T21:45:00.611" v="3"/>
          <ac:spMkLst>
            <pc:docMk/>
            <pc:sldMk cId="109857222" sldId="256"/>
            <ac:spMk id="10" creationId="{C001DBE4-E95D-4682-98F9-79CBC853A937}"/>
          </ac:spMkLst>
        </pc:spChg>
        <pc:spChg chg="add mod">
          <ac:chgData name="Olivier Cometto" userId="7557d00aa151f963" providerId="Windows Live" clId="Web-{BC84381D-48C3-4615-AE4B-B1738797E340}" dt="2018-11-26T21:47:13.019" v="58" actId="1076"/>
          <ac:spMkLst>
            <pc:docMk/>
            <pc:sldMk cId="109857222" sldId="256"/>
            <ac:spMk id="11" creationId="{EA350BD2-9D9F-4A45-873E-BA2F8F61783F}"/>
          </ac:spMkLst>
        </pc:spChg>
        <pc:spChg chg="add mod">
          <ac:chgData name="Olivier Cometto" userId="7557d00aa151f963" providerId="Windows Live" clId="Web-{BC84381D-48C3-4615-AE4B-B1738797E340}" dt="2018-11-26T21:47:13.035" v="59" actId="1076"/>
          <ac:spMkLst>
            <pc:docMk/>
            <pc:sldMk cId="109857222" sldId="256"/>
            <ac:spMk id="12" creationId="{1D924FBB-801A-4BD1-8B03-0F6A97AF55C7}"/>
          </ac:spMkLst>
        </pc:spChg>
        <pc:spChg chg="add del mod">
          <ac:chgData name="Olivier Cometto" userId="7557d00aa151f963" providerId="Windows Live" clId="Web-{BC84381D-48C3-4615-AE4B-B1738797E340}" dt="2018-11-26T21:45:40.002" v="21"/>
          <ac:spMkLst>
            <pc:docMk/>
            <pc:sldMk cId="109857222" sldId="256"/>
            <ac:spMk id="13" creationId="{5B191FD0-8EE7-4B87-B27E-9D11A20BFB89}"/>
          </ac:spMkLst>
        </pc:spChg>
        <pc:spChg chg="add del">
          <ac:chgData name="Olivier Cometto" userId="7557d00aa151f963" providerId="Windows Live" clId="Web-{BC84381D-48C3-4615-AE4B-B1738797E340}" dt="2018-11-26T21:46:25.737" v="37"/>
          <ac:spMkLst>
            <pc:docMk/>
            <pc:sldMk cId="109857222" sldId="256"/>
            <ac:spMk id="14" creationId="{A7D46CE0-2174-4A29-B02A-9B5E657C99CD}"/>
          </ac:spMkLst>
        </pc:spChg>
        <pc:spChg chg="add del mod">
          <ac:chgData name="Olivier Cometto" userId="7557d00aa151f963" providerId="Windows Live" clId="Web-{BC84381D-48C3-4615-AE4B-B1738797E340}" dt="2018-11-26T21:50:55.712" v="131"/>
          <ac:spMkLst>
            <pc:docMk/>
            <pc:sldMk cId="109857222" sldId="256"/>
            <ac:spMk id="15" creationId="{EA7652AE-5F89-4654-9001-E521F21F8F6A}"/>
          </ac:spMkLst>
        </pc:spChg>
        <pc:spChg chg="add mod">
          <ac:chgData name="Olivier Cometto" userId="7557d00aa151f963" providerId="Windows Live" clId="Web-{BC84381D-48C3-4615-AE4B-B1738797E340}" dt="2018-11-26T21:53:16.139" v="181" actId="1076"/>
          <ac:spMkLst>
            <pc:docMk/>
            <pc:sldMk cId="109857222" sldId="256"/>
            <ac:spMk id="16" creationId="{29A80E42-3389-4739-92DB-FCE35977FB78}"/>
          </ac:spMkLst>
        </pc:spChg>
        <pc:spChg chg="add mod">
          <ac:chgData name="Olivier Cometto" userId="7557d00aa151f963" providerId="Windows Live" clId="Web-{BC84381D-48C3-4615-AE4B-B1738797E340}" dt="2018-11-26T21:50:38.039" v="128"/>
          <ac:spMkLst>
            <pc:docMk/>
            <pc:sldMk cId="109857222" sldId="256"/>
            <ac:spMk id="17" creationId="{74BD5AAE-4BB1-401B-987C-D606B39625C4}"/>
          </ac:spMkLst>
        </pc:spChg>
        <pc:spChg chg="add mod">
          <ac:chgData name="Olivier Cometto" userId="7557d00aa151f963" providerId="Windows Live" clId="Web-{BC84381D-48C3-4615-AE4B-B1738797E340}" dt="2018-11-26T21:50:25.305" v="127" actId="1076"/>
          <ac:spMkLst>
            <pc:docMk/>
            <pc:sldMk cId="109857222" sldId="256"/>
            <ac:spMk id="18" creationId="{188CFD20-3AB3-4ECC-B08D-4411354EB7A2}"/>
          </ac:spMkLst>
        </pc:spChg>
        <pc:spChg chg="add mod">
          <ac:chgData name="Olivier Cometto" userId="7557d00aa151f963" providerId="Windows Live" clId="Web-{BC84381D-48C3-4615-AE4B-B1738797E340}" dt="2018-11-26T21:49:20.304" v="101" actId="14100"/>
          <ac:spMkLst>
            <pc:docMk/>
            <pc:sldMk cId="109857222" sldId="256"/>
            <ac:spMk id="19" creationId="{DBFC08CC-5D1A-49CE-AEE9-93CB1EA3B37D}"/>
          </ac:spMkLst>
        </pc:spChg>
        <pc:spChg chg="add mod">
          <ac:chgData name="Olivier Cometto" userId="7557d00aa151f963" providerId="Windows Live" clId="Web-{BC84381D-48C3-4615-AE4B-B1738797E340}" dt="2018-11-26T21:49:38.461" v="117" actId="1076"/>
          <ac:spMkLst>
            <pc:docMk/>
            <pc:sldMk cId="109857222" sldId="256"/>
            <ac:spMk id="20" creationId="{96F14AA6-4E41-45EF-B61C-86D1AE68760A}"/>
          </ac:spMkLst>
        </pc:spChg>
        <pc:spChg chg="add del mod">
          <ac:chgData name="Olivier Cometto" userId="7557d00aa151f963" providerId="Windows Live" clId="Web-{BC84381D-48C3-4615-AE4B-B1738797E340}" dt="2018-11-26T21:52:17.557" v="159"/>
          <ac:spMkLst>
            <pc:docMk/>
            <pc:sldMk cId="109857222" sldId="256"/>
            <ac:spMk id="21" creationId="{1BBB5F0C-5B3C-4A51-99AC-043AFA565107}"/>
          </ac:spMkLst>
        </pc:spChg>
        <pc:spChg chg="add del mod">
          <ac:chgData name="Olivier Cometto" userId="7557d00aa151f963" providerId="Windows Live" clId="Web-{BC84381D-48C3-4615-AE4B-B1738797E340}" dt="2018-11-26T21:51:09.571" v="134"/>
          <ac:spMkLst>
            <pc:docMk/>
            <pc:sldMk cId="109857222" sldId="256"/>
            <ac:spMk id="22" creationId="{2DC5B2D8-EBE7-4072-8A15-0DE6A876083B}"/>
          </ac:spMkLst>
        </pc:spChg>
        <pc:spChg chg="add mod">
          <ac:chgData name="Olivier Cometto" userId="7557d00aa151f963" providerId="Windows Live" clId="Web-{BC84381D-48C3-4615-AE4B-B1738797E340}" dt="2018-11-26T21:51:23.009" v="138"/>
          <ac:spMkLst>
            <pc:docMk/>
            <pc:sldMk cId="109857222" sldId="256"/>
            <ac:spMk id="23" creationId="{6CF6597D-4594-4553-836A-D7DA1609EC33}"/>
          </ac:spMkLst>
        </pc:spChg>
        <pc:spChg chg="add mod">
          <ac:chgData name="Olivier Cometto" userId="7557d00aa151f963" providerId="Windows Live" clId="Web-{BC84381D-48C3-4615-AE4B-B1738797E340}" dt="2018-11-26T21:52:11.587" v="158" actId="1076"/>
          <ac:spMkLst>
            <pc:docMk/>
            <pc:sldMk cId="109857222" sldId="256"/>
            <ac:spMk id="24" creationId="{0098D360-6CBE-44D9-9295-9D540D010327}"/>
          </ac:spMkLst>
        </pc:spChg>
        <pc:spChg chg="add mod">
          <ac:chgData name="Olivier Cometto" userId="7557d00aa151f963" providerId="Windows Live" clId="Web-{BC84381D-48C3-4615-AE4B-B1738797E340}" dt="2018-11-26T21:52:44.025" v="169" actId="1076"/>
          <ac:spMkLst>
            <pc:docMk/>
            <pc:sldMk cId="109857222" sldId="256"/>
            <ac:spMk id="25" creationId="{CB2ADDDC-41B7-4196-98A9-A4B8CD69E9BB}"/>
          </ac:spMkLst>
        </pc:spChg>
      </pc:sldChg>
      <pc:sldChg chg="addSp delSp modSp new">
        <pc:chgData name="Olivier Cometto" userId="7557d00aa151f963" providerId="Windows Live" clId="Web-{BC84381D-48C3-4615-AE4B-B1738797E340}" dt="2018-11-26T21:55:10.781" v="220" actId="20577"/>
        <pc:sldMkLst>
          <pc:docMk/>
          <pc:sldMk cId="2953037706" sldId="257"/>
        </pc:sldMkLst>
        <pc:spChg chg="del">
          <ac:chgData name="Olivier Cometto" userId="7557d00aa151f963" providerId="Windows Live" clId="Web-{BC84381D-48C3-4615-AE4B-B1738797E340}" dt="2018-11-26T21:53:54.405" v="184"/>
          <ac:spMkLst>
            <pc:docMk/>
            <pc:sldMk cId="2953037706" sldId="257"/>
            <ac:spMk id="2" creationId="{7BC37715-E877-470E-B9C7-8FB433F2306A}"/>
          </ac:spMkLst>
        </pc:spChg>
        <pc:spChg chg="del">
          <ac:chgData name="Olivier Cometto" userId="7557d00aa151f963" providerId="Windows Live" clId="Web-{BC84381D-48C3-4615-AE4B-B1738797E340}" dt="2018-11-26T21:53:55.358" v="185"/>
          <ac:spMkLst>
            <pc:docMk/>
            <pc:sldMk cId="2953037706" sldId="257"/>
            <ac:spMk id="3" creationId="{C56E0BE7-8669-4D7D-B394-3B77A2883307}"/>
          </ac:spMkLst>
        </pc:spChg>
        <pc:spChg chg="add mod">
          <ac:chgData name="Olivier Cometto" userId="7557d00aa151f963" providerId="Windows Live" clId="Web-{BC84381D-48C3-4615-AE4B-B1738797E340}" dt="2018-11-26T21:54:13.843" v="191" actId="1076"/>
          <ac:spMkLst>
            <pc:docMk/>
            <pc:sldMk cId="2953037706" sldId="257"/>
            <ac:spMk id="5" creationId="{B5BB8B60-FC12-41AD-9A8B-8250C38CC889}"/>
          </ac:spMkLst>
        </pc:spChg>
        <pc:spChg chg="add mod">
          <ac:chgData name="Olivier Cometto" userId="7557d00aa151f963" providerId="Windows Live" clId="Web-{BC84381D-48C3-4615-AE4B-B1738797E340}" dt="2018-11-26T21:55:10.781" v="220" actId="20577"/>
          <ac:spMkLst>
            <pc:docMk/>
            <pc:sldMk cId="2953037706" sldId="257"/>
            <ac:spMk id="6" creationId="{C0E7C074-2C7B-4416-A876-4C33055211D1}"/>
          </ac:spMkLst>
        </pc:spChg>
      </pc:sldChg>
      <pc:sldChg chg="modSp add replId">
        <pc:chgData name="Olivier Cometto" userId="7557d00aa151f963" providerId="Windows Live" clId="Web-{BC84381D-48C3-4615-AE4B-B1738797E340}" dt="2018-11-26T21:54:31.140" v="199" actId="20577"/>
        <pc:sldMkLst>
          <pc:docMk/>
          <pc:sldMk cId="3008959559" sldId="258"/>
        </pc:sldMkLst>
        <pc:spChg chg="mod">
          <ac:chgData name="Olivier Cometto" userId="7557d00aa151f963" providerId="Windows Live" clId="Web-{BC84381D-48C3-4615-AE4B-B1738797E340}" dt="2018-11-26T21:54:31.140" v="199" actId="20577"/>
          <ac:spMkLst>
            <pc:docMk/>
            <pc:sldMk cId="3008959559" sldId="258"/>
            <ac:spMk id="5" creationId="{B5BB8B60-FC12-41AD-9A8B-8250C38CC889}"/>
          </ac:spMkLst>
        </pc:spChg>
      </pc:sldChg>
      <pc:sldChg chg="modSp add replId">
        <pc:chgData name="Olivier Cometto" userId="7557d00aa151f963" providerId="Windows Live" clId="Web-{BC84381D-48C3-4615-AE4B-B1738797E340}" dt="2018-11-26T21:54:37.109" v="204" actId="20577"/>
        <pc:sldMkLst>
          <pc:docMk/>
          <pc:sldMk cId="3394248545" sldId="259"/>
        </pc:sldMkLst>
        <pc:spChg chg="mod">
          <ac:chgData name="Olivier Cometto" userId="7557d00aa151f963" providerId="Windows Live" clId="Web-{BC84381D-48C3-4615-AE4B-B1738797E340}" dt="2018-11-26T21:54:37.109" v="204" actId="20577"/>
          <ac:spMkLst>
            <pc:docMk/>
            <pc:sldMk cId="3394248545" sldId="259"/>
            <ac:spMk id="5" creationId="{B5BB8B60-FC12-41AD-9A8B-8250C38CC889}"/>
          </ac:spMkLst>
        </pc:spChg>
      </pc:sldChg>
      <pc:sldChg chg="modSp add replId">
        <pc:chgData name="Olivier Cometto" userId="7557d00aa151f963" providerId="Windows Live" clId="Web-{BC84381D-48C3-4615-AE4B-B1738797E340}" dt="2018-11-26T21:54:47.156" v="209" actId="20577"/>
        <pc:sldMkLst>
          <pc:docMk/>
          <pc:sldMk cId="1092304471" sldId="260"/>
        </pc:sldMkLst>
        <pc:spChg chg="mod">
          <ac:chgData name="Olivier Cometto" userId="7557d00aa151f963" providerId="Windows Live" clId="Web-{BC84381D-48C3-4615-AE4B-B1738797E340}" dt="2018-11-26T21:54:47.156" v="209" actId="20577"/>
          <ac:spMkLst>
            <pc:docMk/>
            <pc:sldMk cId="1092304471" sldId="260"/>
            <ac:spMk id="5" creationId="{B5BB8B60-FC12-41AD-9A8B-8250C38CC889}"/>
          </ac:spMkLst>
        </pc:spChg>
      </pc:sldChg>
    </pc:docChg>
  </pc:docChgLst>
  <pc:docChgLst>
    <pc:chgData name="Olivier Cometto" userId="7557d00aa151f963" providerId="Windows Live" clId="Web-{8FDC4448-C09E-490E-B892-81CDF72C49F8}"/>
    <pc:docChg chg="modSld">
      <pc:chgData name="Olivier Cometto" userId="7557d00aa151f963" providerId="Windows Live" clId="Web-{8FDC4448-C09E-490E-B892-81CDF72C49F8}" dt="2018-11-26T22:04:39.542" v="161" actId="20577"/>
      <pc:docMkLst>
        <pc:docMk/>
      </pc:docMkLst>
      <pc:sldChg chg="addSp modSp">
        <pc:chgData name="Olivier Cometto" userId="7557d00aa151f963" providerId="Windows Live" clId="Web-{8FDC4448-C09E-490E-B892-81CDF72C49F8}" dt="2018-11-26T22:04:03.509" v="134" actId="20577"/>
        <pc:sldMkLst>
          <pc:docMk/>
          <pc:sldMk cId="3008959559" sldId="258"/>
        </pc:sldMkLst>
        <pc:spChg chg="add mod">
          <ac:chgData name="Olivier Cometto" userId="7557d00aa151f963" providerId="Windows Live" clId="Web-{8FDC4448-C09E-490E-B892-81CDF72C49F8}" dt="2018-11-26T22:02:42.272" v="52" actId="20577"/>
          <ac:spMkLst>
            <pc:docMk/>
            <pc:sldMk cId="3008959559" sldId="258"/>
            <ac:spMk id="2" creationId="{24DD9E7A-D6BD-4175-989E-1DC0C8DA6CC3}"/>
          </ac:spMkLst>
        </pc:spChg>
        <pc:spChg chg="add mod">
          <ac:chgData name="Olivier Cometto" userId="7557d00aa151f963" providerId="Windows Live" clId="Web-{8FDC4448-C09E-490E-B892-81CDF72C49F8}" dt="2018-11-26T22:04:03.509" v="134" actId="20577"/>
          <ac:spMkLst>
            <pc:docMk/>
            <pc:sldMk cId="3008959559" sldId="258"/>
            <ac:spMk id="4" creationId="{5CE724FA-DD92-455F-BFDB-CD5450E3D49C}"/>
          </ac:spMkLst>
        </pc:spChg>
      </pc:sldChg>
      <pc:sldChg chg="addSp delSp modSp">
        <pc:chgData name="Olivier Cometto" userId="7557d00aa151f963" providerId="Windows Live" clId="Web-{8FDC4448-C09E-490E-B892-81CDF72C49F8}" dt="2018-11-26T22:04:39.542" v="160" actId="20577"/>
        <pc:sldMkLst>
          <pc:docMk/>
          <pc:sldMk cId="3394248545" sldId="259"/>
        </pc:sldMkLst>
        <pc:spChg chg="add mod">
          <ac:chgData name="Olivier Cometto" userId="7557d00aa151f963" providerId="Windows Live" clId="Web-{8FDC4448-C09E-490E-B892-81CDF72C49F8}" dt="2018-11-26T22:04:19.791" v="146" actId="20577"/>
          <ac:spMkLst>
            <pc:docMk/>
            <pc:sldMk cId="3394248545" sldId="259"/>
            <ac:spMk id="2" creationId="{20A6C0AC-1663-44FB-85CE-DA10952B71BD}"/>
          </ac:spMkLst>
        </pc:spChg>
        <pc:spChg chg="add mod">
          <ac:chgData name="Olivier Cometto" userId="7557d00aa151f963" providerId="Windows Live" clId="Web-{8FDC4448-C09E-490E-B892-81CDF72C49F8}" dt="2018-11-26T22:04:39.542" v="160" actId="20577"/>
          <ac:spMkLst>
            <pc:docMk/>
            <pc:sldMk cId="3394248545" sldId="259"/>
            <ac:spMk id="4" creationId="{2F1DBFCE-636B-4BAF-9F83-990908718E5B}"/>
          </ac:spMkLst>
        </pc:spChg>
        <pc:spChg chg="add del">
          <ac:chgData name="Olivier Cometto" userId="7557d00aa151f963" providerId="Windows Live" clId="Web-{8FDC4448-C09E-490E-B892-81CDF72C49F8}" dt="2018-11-26T22:04:33.088" v="155"/>
          <ac:spMkLst>
            <pc:docMk/>
            <pc:sldMk cId="3394248545" sldId="259"/>
            <ac:spMk id="8" creationId="{BC9E8D5A-D15E-439D-92F4-97D57E49EF24}"/>
          </ac:spMkLst>
        </pc:spChg>
        <pc:spChg chg="add del">
          <ac:chgData name="Olivier Cometto" userId="7557d00aa151f963" providerId="Windows Live" clId="Web-{8FDC4448-C09E-490E-B892-81CDF72C49F8}" dt="2018-11-26T22:04:33.088" v="154"/>
          <ac:spMkLst>
            <pc:docMk/>
            <pc:sldMk cId="3394248545" sldId="259"/>
            <ac:spMk id="10" creationId="{FDBC9B5D-2AA0-4288-8CE7-E334B29CE0BF}"/>
          </ac:spMkLst>
        </pc:spChg>
      </pc:sldChg>
      <pc:sldChg chg="addSp">
        <pc:chgData name="Olivier Cometto" userId="7557d00aa151f963" providerId="Windows Live" clId="Web-{8FDC4448-C09E-490E-B892-81CDF72C49F8}" dt="2018-11-26T22:01:44.833" v="5"/>
        <pc:sldMkLst>
          <pc:docMk/>
          <pc:sldMk cId="1092304471" sldId="260"/>
        </pc:sldMkLst>
        <pc:spChg chg="add">
          <ac:chgData name="Olivier Cometto" userId="7557d00aa151f963" providerId="Windows Live" clId="Web-{8FDC4448-C09E-490E-B892-81CDF72C49F8}" dt="2018-11-26T22:01:44.817" v="4"/>
          <ac:spMkLst>
            <pc:docMk/>
            <pc:sldMk cId="1092304471" sldId="260"/>
            <ac:spMk id="2" creationId="{29400C40-92A8-4F2E-BCA8-22FF31527871}"/>
          </ac:spMkLst>
        </pc:spChg>
        <pc:spChg chg="add">
          <ac:chgData name="Olivier Cometto" userId="7557d00aa151f963" providerId="Windows Live" clId="Web-{8FDC4448-C09E-490E-B892-81CDF72C49F8}" dt="2018-11-26T22:01:44.833" v="5"/>
          <ac:spMkLst>
            <pc:docMk/>
            <pc:sldMk cId="1092304471" sldId="260"/>
            <ac:spMk id="4" creationId="{E0989D8A-90C5-4841-BDAC-8D86379026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A42DE7-642F-4D7E-B965-85A265FDF236}"/>
              </a:ext>
            </a:extLst>
          </p:cNvPr>
          <p:cNvSpPr/>
          <p:nvPr/>
        </p:nvSpPr>
        <p:spPr>
          <a:xfrm>
            <a:off x="1775884" y="2590800"/>
            <a:ext cx="1919816" cy="1136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Computation &amp; Management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4D80E9-D1B2-459C-9D63-7458BF3ADF91}"/>
              </a:ext>
            </a:extLst>
          </p:cNvPr>
          <p:cNvSpPr/>
          <p:nvPr/>
        </p:nvSpPr>
        <p:spPr>
          <a:xfrm>
            <a:off x="5331883" y="2717799"/>
            <a:ext cx="1432983" cy="90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83196-5D51-4921-A7E6-B7C15D10272C}"/>
              </a:ext>
            </a:extLst>
          </p:cNvPr>
          <p:cNvSpPr txBox="1"/>
          <p:nvPr/>
        </p:nvSpPr>
        <p:spPr>
          <a:xfrm>
            <a:off x="4121150" y="194734"/>
            <a:ext cx="4277783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/>
              <a:t>Global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7360D9-C2E8-4722-9BA1-752A633BB89D}"/>
              </a:ext>
            </a:extLst>
          </p:cNvPr>
          <p:cNvSpPr/>
          <p:nvPr/>
        </p:nvSpPr>
        <p:spPr>
          <a:xfrm>
            <a:off x="10253132" y="2654298"/>
            <a:ext cx="1189566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engine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3F4A4A-9B17-4028-84B2-EC064830C9BB}"/>
              </a:ext>
            </a:extLst>
          </p:cNvPr>
          <p:cNvSpPr/>
          <p:nvPr/>
        </p:nvSpPr>
        <p:spPr>
          <a:xfrm>
            <a:off x="5480048" y="5088465"/>
            <a:ext cx="1221316" cy="543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Advisor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2F0F4D-1C39-4BD5-BE79-59DD3D2EA917}"/>
              </a:ext>
            </a:extLst>
          </p:cNvPr>
          <p:cNvSpPr/>
          <p:nvPr/>
        </p:nvSpPr>
        <p:spPr>
          <a:xfrm>
            <a:off x="156379" y="2922101"/>
            <a:ext cx="1623991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  <a:endParaRPr lang="en-US" dirty="0" err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350BD2-9D9F-4A45-873E-BA2F8F61783F}"/>
              </a:ext>
            </a:extLst>
          </p:cNvPr>
          <p:cNvSpPr/>
          <p:nvPr/>
        </p:nvSpPr>
        <p:spPr>
          <a:xfrm>
            <a:off x="3691212" y="2911517"/>
            <a:ext cx="1623991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  <a:endParaRPr lang="en-US" dirty="0" err="1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924FBB-801A-4BD1-8B03-0F6A97AF55C7}"/>
              </a:ext>
            </a:extLst>
          </p:cNvPr>
          <p:cNvSpPr/>
          <p:nvPr/>
        </p:nvSpPr>
        <p:spPr>
          <a:xfrm>
            <a:off x="6760379" y="2657517"/>
            <a:ext cx="3486657" cy="5057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Pricing request</a:t>
            </a:r>
            <a:endParaRPr lang="en-US" dirty="0" err="1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E14E314-09F8-408A-8AD3-5CF5641A965B}"/>
              </a:ext>
            </a:extLst>
          </p:cNvPr>
          <p:cNvSpPr/>
          <p:nvPr/>
        </p:nvSpPr>
        <p:spPr>
          <a:xfrm>
            <a:off x="6760379" y="3049101"/>
            <a:ext cx="3476074" cy="4846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Pricing reply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80E42-3389-4739-92DB-FCE35977FB78}"/>
              </a:ext>
            </a:extLst>
          </p:cNvPr>
          <p:cNvSpPr txBox="1"/>
          <p:nvPr/>
        </p:nvSpPr>
        <p:spPr>
          <a:xfrm>
            <a:off x="4999567" y="1581150"/>
            <a:ext cx="26797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optimization</a:t>
            </a:r>
            <a:r>
              <a:rPr lang="en-US" dirty="0">
                <a:cs typeface="Calibri"/>
              </a:rPr>
              <a:t> using historical data</a:t>
            </a:r>
            <a:endParaRPr lang="en-US" dirty="0" err="1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4BD5AAE-4BB1-401B-987C-D606B39625C4}"/>
              </a:ext>
            </a:extLst>
          </p:cNvPr>
          <p:cNvSpPr/>
          <p:nvPr/>
        </p:nvSpPr>
        <p:spPr>
          <a:xfrm>
            <a:off x="6319351" y="3617129"/>
            <a:ext cx="484632" cy="14758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8CFD20-3AB3-4ECC-B08D-4411354EB7A2}"/>
              </a:ext>
            </a:extLst>
          </p:cNvPr>
          <p:cNvSpPr txBox="1"/>
          <p:nvPr/>
        </p:nvSpPr>
        <p:spPr>
          <a:xfrm>
            <a:off x="6724650" y="3930649"/>
            <a:ext cx="14626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Optimized pricing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BFC08CC-5D1A-49CE-AEE9-93CB1EA3B37D}"/>
              </a:ext>
            </a:extLst>
          </p:cNvPr>
          <p:cNvSpPr/>
          <p:nvPr/>
        </p:nvSpPr>
        <p:spPr>
          <a:xfrm>
            <a:off x="5853684" y="5638545"/>
            <a:ext cx="484632" cy="10101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14AA6-4E41-45EF-B61C-86D1AE68760A}"/>
              </a:ext>
            </a:extLst>
          </p:cNvPr>
          <p:cNvSpPr txBox="1"/>
          <p:nvPr/>
        </p:nvSpPr>
        <p:spPr>
          <a:xfrm>
            <a:off x="6258983" y="5729816"/>
            <a:ext cx="20341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Betting recommendation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6CF6597D-4594-4553-836A-D7DA1609EC33}"/>
              </a:ext>
            </a:extLst>
          </p:cNvPr>
          <p:cNvSpPr/>
          <p:nvPr/>
        </p:nvSpPr>
        <p:spPr>
          <a:xfrm>
            <a:off x="5557351" y="3614674"/>
            <a:ext cx="484632" cy="148073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8D360-6CBE-44D9-9295-9D540D010327}"/>
              </a:ext>
            </a:extLst>
          </p:cNvPr>
          <p:cNvSpPr txBox="1"/>
          <p:nvPr/>
        </p:nvSpPr>
        <p:spPr>
          <a:xfrm>
            <a:off x="4502149" y="3930648"/>
            <a:ext cx="146261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Betting Strategy simulator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CB2ADDDC-41B7-4196-98A9-A4B8CD69E9BB}"/>
              </a:ext>
            </a:extLst>
          </p:cNvPr>
          <p:cNvSpPr/>
          <p:nvPr/>
        </p:nvSpPr>
        <p:spPr>
          <a:xfrm>
            <a:off x="5490379" y="2230712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B60-FC12-41AD-9A8B-8250C38CC889}"/>
              </a:ext>
            </a:extLst>
          </p:cNvPr>
          <p:cNvSpPr txBox="1"/>
          <p:nvPr/>
        </p:nvSpPr>
        <p:spPr>
          <a:xfrm>
            <a:off x="3136900" y="184151"/>
            <a:ext cx="5875866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Data Computation &amp; Management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7C074-2C7B-4416-A876-4C33055211D1}"/>
              </a:ext>
            </a:extLst>
          </p:cNvPr>
          <p:cNvSpPr txBox="1"/>
          <p:nvPr/>
        </p:nvSpPr>
        <p:spPr>
          <a:xfrm>
            <a:off x="670984" y="903817"/>
            <a:ext cx="679661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Role: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Stores all historical data</a:t>
            </a:r>
          </a:p>
          <a:p>
            <a:r>
              <a:rPr lang="en-US" dirty="0">
                <a:cs typeface="Calibri"/>
              </a:rPr>
              <a:t>- Retrieves new data (daily?)</a:t>
            </a:r>
          </a:p>
          <a:p>
            <a:r>
              <a:rPr lang="en-US" dirty="0">
                <a:cs typeface="Calibri"/>
              </a:rPr>
              <a:t>- Simple computation of additional data required for pricing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84E9D-47CB-4788-9865-DEE38CD0767D}"/>
              </a:ext>
            </a:extLst>
          </p:cNvPr>
          <p:cNvSpPr txBox="1"/>
          <p:nvPr/>
        </p:nvSpPr>
        <p:spPr>
          <a:xfrm>
            <a:off x="670983" y="2364316"/>
            <a:ext cx="67966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Capabilities:</a:t>
            </a:r>
            <a:endParaRPr lang="en-US" u="sng">
              <a:cs typeface="Calibri"/>
            </a:endParaRPr>
          </a:p>
          <a:p>
            <a:r>
              <a:rPr lang="en-US">
                <a:cs typeface="Calibri"/>
              </a:rPr>
              <a:t>- Database should be agile and capable of adding/computing new fields</a:t>
            </a:r>
          </a:p>
          <a:p>
            <a:r>
              <a:rPr lang="en-US">
                <a:cs typeface="Calibri"/>
              </a:rPr>
              <a:t>- Live config changes allowed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Manual data changes allowed (for instance setting up a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03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B60-FC12-41AD-9A8B-8250C38CC889}"/>
              </a:ext>
            </a:extLst>
          </p:cNvPr>
          <p:cNvSpPr txBox="1"/>
          <p:nvPr/>
        </p:nvSpPr>
        <p:spPr>
          <a:xfrm>
            <a:off x="3136900" y="184151"/>
            <a:ext cx="5875866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Learning Engine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D9E7A-D6BD-4175-989E-1DC0C8DA6CC3}"/>
              </a:ext>
            </a:extLst>
          </p:cNvPr>
          <p:cNvSpPr txBox="1"/>
          <p:nvPr/>
        </p:nvSpPr>
        <p:spPr>
          <a:xfrm>
            <a:off x="670984" y="903817"/>
            <a:ext cx="6796616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Role: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Pricing analysis and optimization</a:t>
            </a:r>
          </a:p>
          <a:p>
            <a:r>
              <a:rPr lang="en-US" dirty="0">
                <a:cs typeface="Calibri"/>
              </a:rPr>
              <a:t>- Dynamically changes pricing parameters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724FA-DD92-455F-BFDB-CD5450E3D49C}"/>
              </a:ext>
            </a:extLst>
          </p:cNvPr>
          <p:cNvSpPr txBox="1"/>
          <p:nvPr/>
        </p:nvSpPr>
        <p:spPr>
          <a:xfrm>
            <a:off x="670983" y="2364316"/>
            <a:ext cx="67966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Capabilities: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Should </a:t>
            </a:r>
            <a:r>
              <a:rPr lang="en-US" dirty="0" err="1">
                <a:cs typeface="Calibri"/>
              </a:rPr>
              <a:t>self improve</a:t>
            </a:r>
            <a:r>
              <a:rPr lang="en-US" dirty="0">
                <a:cs typeface="Calibri"/>
              </a:rPr>
              <a:t> by running simulations of new models on historical data</a:t>
            </a:r>
          </a:p>
          <a:p>
            <a:r>
              <a:rPr lang="en-US" dirty="0">
                <a:cs typeface="Calibri"/>
              </a:rPr>
              <a:t>- Scalable algorithm, allowing new parameters in input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95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B60-FC12-41AD-9A8B-8250C38CC889}"/>
              </a:ext>
            </a:extLst>
          </p:cNvPr>
          <p:cNvSpPr txBox="1"/>
          <p:nvPr/>
        </p:nvSpPr>
        <p:spPr>
          <a:xfrm>
            <a:off x="3136900" y="184151"/>
            <a:ext cx="5875866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Pricing Engine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6C0AC-1663-44FB-85CE-DA10952B71BD}"/>
              </a:ext>
            </a:extLst>
          </p:cNvPr>
          <p:cNvSpPr txBox="1"/>
          <p:nvPr/>
        </p:nvSpPr>
        <p:spPr>
          <a:xfrm>
            <a:off x="670984" y="903817"/>
            <a:ext cx="67966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Role: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Computes the price for a specific tennis match on a specific date</a:t>
            </a:r>
          </a:p>
          <a:p>
            <a:r>
              <a:rPr lang="en-US" dirty="0">
                <a:cs typeface="Calibri"/>
              </a:rPr>
              <a:t>- Uses a modified glicko2 algorithm (period of 365 days? Standard deviation takes into account player off time? Etc...)</a:t>
            </a:r>
          </a:p>
          <a:p>
            <a:r>
              <a:rPr lang="en-US" dirty="0">
                <a:cs typeface="Calibri"/>
              </a:rPr>
              <a:t>- Should support other algorithms as well (</a:t>
            </a:r>
            <a:r>
              <a:rPr lang="en-US" dirty="0" err="1">
                <a:cs typeface="Calibri"/>
              </a:rPr>
              <a:t>elo</a:t>
            </a:r>
            <a:r>
              <a:rPr lang="en-US" dirty="0">
                <a:cs typeface="Calibri"/>
              </a:rPr>
              <a:t> for instance)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DBFCE-636B-4BAF-9F83-990908718E5B}"/>
              </a:ext>
            </a:extLst>
          </p:cNvPr>
          <p:cNvSpPr txBox="1"/>
          <p:nvPr/>
        </p:nvSpPr>
        <p:spPr>
          <a:xfrm>
            <a:off x="670983" y="2364316"/>
            <a:ext cx="679661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Capabilities: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Capable of running several pricing algorithms in parallel and return the different prices</a:t>
            </a:r>
          </a:p>
          <a:p>
            <a:r>
              <a:rPr lang="en-US" dirty="0">
                <a:cs typeface="Calibri"/>
              </a:rPr>
              <a:t>- Very high response time (may need to compute millions of prices per simulation)</a:t>
            </a:r>
          </a:p>
          <a:p>
            <a:r>
              <a:rPr lang="en-US" dirty="0">
                <a:cs typeface="Calibri"/>
              </a:rPr>
              <a:t>- Supports flexible inputs (different parameters that may change over time)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424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BB8B60-FC12-41AD-9A8B-8250C38CC889}"/>
              </a:ext>
            </a:extLst>
          </p:cNvPr>
          <p:cNvSpPr txBox="1"/>
          <p:nvPr/>
        </p:nvSpPr>
        <p:spPr>
          <a:xfrm>
            <a:off x="3136900" y="184151"/>
            <a:ext cx="5875866" cy="5539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Advisor</a:t>
            </a:r>
            <a:endParaRPr lang="en-US" sz="3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00C40-92A8-4F2E-BCA8-22FF31527871}"/>
              </a:ext>
            </a:extLst>
          </p:cNvPr>
          <p:cNvSpPr txBox="1"/>
          <p:nvPr/>
        </p:nvSpPr>
        <p:spPr>
          <a:xfrm>
            <a:off x="670984" y="903817"/>
            <a:ext cx="67966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Role: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Provides betting recommendation</a:t>
            </a:r>
          </a:p>
          <a:p>
            <a:r>
              <a:rPr lang="en-US" dirty="0">
                <a:cs typeface="Calibri"/>
              </a:rPr>
              <a:t>- Optimizes the ROI by optimizing the betting amounts</a:t>
            </a:r>
          </a:p>
          <a:p>
            <a:r>
              <a:rPr lang="en-US" dirty="0">
                <a:cs typeface="Calibri"/>
              </a:rPr>
              <a:t>- Support the learning engine by returning the result of a betting strategy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9D8A-90C5-4841-BDAC-8D8637902631}"/>
              </a:ext>
            </a:extLst>
          </p:cNvPr>
          <p:cNvSpPr txBox="1"/>
          <p:nvPr/>
        </p:nvSpPr>
        <p:spPr>
          <a:xfrm>
            <a:off x="670983" y="2364316"/>
            <a:ext cx="679661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Capabilities: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Supports hedging</a:t>
            </a:r>
          </a:p>
          <a:p>
            <a:r>
              <a:rPr lang="en-US" dirty="0">
                <a:cs typeface="Calibri"/>
              </a:rPr>
              <a:t>- Should be able to optimize betting strategy depending on certain input parameters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30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311</cp:revision>
  <dcterms:created xsi:type="dcterms:W3CDTF">2013-07-15T20:26:40Z</dcterms:created>
  <dcterms:modified xsi:type="dcterms:W3CDTF">2018-11-26T22:16:04Z</dcterms:modified>
</cp:coreProperties>
</file>