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1" r:id="rId9"/>
    <p:sldId id="272" r:id="rId10"/>
    <p:sldId id="264" r:id="rId11"/>
    <p:sldId id="296" r:id="rId12"/>
    <p:sldId id="295" r:id="rId13"/>
    <p:sldId id="265" r:id="rId14"/>
    <p:sldId id="277" r:id="rId15"/>
    <p:sldId id="266" r:id="rId16"/>
    <p:sldId id="259" r:id="rId17"/>
    <p:sldId id="279" r:id="rId18"/>
    <p:sldId id="267" r:id="rId19"/>
    <p:sldId id="268" r:id="rId20"/>
    <p:sldId id="263" r:id="rId21"/>
    <p:sldId id="270" r:id="rId22"/>
    <p:sldId id="269" r:id="rId23"/>
    <p:sldId id="273" r:id="rId24"/>
    <p:sldId id="262" r:id="rId25"/>
    <p:sldId id="278" r:id="rId26"/>
    <p:sldId id="271" r:id="rId27"/>
    <p:sldId id="274" r:id="rId28"/>
    <p:sldId id="275" r:id="rId29"/>
    <p:sldId id="276" r:id="rId30"/>
    <p:sldId id="280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62"/>
    <a:srgbClr val="202020"/>
    <a:srgbClr val="FFE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034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0243-0E4C-45E6-AC08-D9A9C5D428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1245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1245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emf"/><Relationship Id="rId7" Type="http://schemas.openxmlformats.org/officeDocument/2006/relationships/image" Target="../media/image14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microsoft.com/office/2007/relationships/hdphoto" Target="../media/image17.wdp"/><Relationship Id="rId1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notesSlide" Target="../notesSlides/notesSlide22.xml"/><Relationship Id="rId1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1" Type="http://schemas.openxmlformats.org/officeDocument/2006/relationships/notesSlide" Target="../notesSlides/notesSlide2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.emf"/><Relationship Id="rId1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30.png"/><Relationship Id="rId7" Type="http://schemas.openxmlformats.org/officeDocument/2006/relationships/image" Target="../media/image9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295528" y="2713017"/>
            <a:ext cx="7829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H5</a:t>
            </a:r>
            <a:r>
              <a:rPr lang="zh-CN" altLang="en-US" sz="6000" dirty="0"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和</a:t>
            </a:r>
            <a:r>
              <a:rPr lang="en-US" altLang="zh-CN" sz="6000" dirty="0"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C3</a:t>
            </a:r>
            <a:r>
              <a:rPr lang="zh-CN" altLang="en-US" sz="6000" dirty="0"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的新特性</a:t>
            </a:r>
            <a:endParaRPr lang="zh-CN" altLang="en-US" sz="6000" dirty="0">
              <a:latin typeface="Comic Sans MS" panose="030F0702030302020204" charset="0"/>
              <a:ea typeface="汉真广标" panose="02010609000101010101" pitchFamily="49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lstStyle/>
          <a:p>
            <a:pPr algn="ctr"/>
            <a:r>
              <a:rPr lang="en-US" altLang="zh-CN" sz="6000" dirty="0">
                <a:latin typeface="汉仪中圆简" panose="02010609000101010101" pitchFamily="49" charset="-122"/>
                <a:ea typeface="汉仪中圆简" panose="02010609000101010101" pitchFamily="49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2019</a:t>
            </a:r>
            <a:endParaRPr lang="zh-CN" altLang="en-US" sz="6000" dirty="0">
              <a:latin typeface="汉仪中圆简" panose="02010609000101010101" pitchFamily="49" charset="-122"/>
              <a:ea typeface="汉仪中圆简" panose="02010609000101010101" pitchFamily="49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49821" y="2816362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~</a:t>
            </a:r>
            <a:r>
              <a:rPr lang="zh-CN" altLang="en-US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春</a:t>
            </a:r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~</a:t>
            </a:r>
            <a:endParaRPr lang="en-US" altLang="zh-CN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49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49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常用的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input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类型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80234" y="1570493"/>
            <a:ext cx="2486025" cy="4201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text</a:t>
            </a: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password</a:t>
            </a: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submit</a:t>
            </a: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radio</a:t>
            </a: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checkbox</a:t>
            </a: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b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utton</a:t>
            </a:r>
            <a:endParaRPr lang="en-US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umber</a:t>
            </a:r>
            <a:endParaRPr lang="en-US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</a:t>
            </a:r>
            <a:endParaRPr lang="en-US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006975" y="2484120"/>
            <a:ext cx="501396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简而言之，使用得最多的还是原来的类型</a:t>
            </a: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希望大家能熟练掌握，牢记常用类型及其使用语法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，这对项目之中表单代码的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编写有极大的帮助</a:t>
            </a: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TWO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89400" y="2947670"/>
            <a:ext cx="3912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H5=&gt;</a:t>
            </a:r>
            <a:r>
              <a:rPr lang="zh-CN" altLang="en-US" sz="40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音频、视频</a:t>
            </a:r>
            <a:endParaRPr lang="zh-CN" altLang="en-US" sz="40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63819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音频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646104" y="1007943"/>
            <a:ext cx="28498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LET'S INTO THE NEW PART:AUDIO!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45920" y="1314450"/>
            <a:ext cx="78105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当前，audio 元素支持三种音频格式：Ogg Vorbis、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MP3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Wav</a:t>
            </a:r>
            <a:endParaRPr lang="en-US" altLang="zh-CN" sz="16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浏览器支持：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2144395"/>
            <a:ext cx="7905750" cy="1390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7975" y="4574540"/>
            <a:ext cx="3142615" cy="55308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</a:pPr>
            <a:r>
              <a:rPr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&lt;audio&gt; 标签</a:t>
            </a:r>
            <a:r>
              <a:rPr 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具有</a:t>
            </a:r>
            <a:r>
              <a:rPr lang="en-US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5</a:t>
            </a: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个</a:t>
            </a:r>
            <a:r>
              <a:rPr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属性</a:t>
            </a:r>
            <a:r>
              <a:rPr 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：</a:t>
            </a:r>
            <a:endParaRPr lang="zh-CN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75" y="3883660"/>
            <a:ext cx="7791450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-42204" y="2266950"/>
            <a:ext cx="12210757" cy="2504119"/>
          </a:xfrm>
          <a:custGeom>
            <a:avLst/>
            <a:gdLst>
              <a:gd name="connsiteX0" fmla="*/ 0 w 12168554"/>
              <a:gd name="connsiteY0" fmla="*/ 144271 h 2296863"/>
              <a:gd name="connsiteX1" fmla="*/ 1842868 w 12168554"/>
              <a:gd name="connsiteY1" fmla="*/ 228677 h 2296863"/>
              <a:gd name="connsiteX2" fmla="*/ 5739618 w 12168554"/>
              <a:gd name="connsiteY2" fmla="*/ 2296628 h 2296863"/>
              <a:gd name="connsiteX3" fmla="*/ 9481625 w 12168554"/>
              <a:gd name="connsiteY3" fmla="*/ 369354 h 2296863"/>
              <a:gd name="connsiteX4" fmla="*/ 12168554 w 12168554"/>
              <a:gd name="connsiteY4" fmla="*/ 1002401 h 2296863"/>
              <a:gd name="connsiteX0-1" fmla="*/ 0 w 12210757"/>
              <a:gd name="connsiteY0-2" fmla="*/ 48556 h 2552840"/>
              <a:gd name="connsiteX1-3" fmla="*/ 1885071 w 12210757"/>
              <a:gd name="connsiteY1-4" fmla="*/ 484654 h 2552840"/>
              <a:gd name="connsiteX2-5" fmla="*/ 5781821 w 12210757"/>
              <a:gd name="connsiteY2-6" fmla="*/ 2552605 h 2552840"/>
              <a:gd name="connsiteX3-7" fmla="*/ 9523828 w 12210757"/>
              <a:gd name="connsiteY3-8" fmla="*/ 625331 h 2552840"/>
              <a:gd name="connsiteX4-9" fmla="*/ 12210757 w 12210757"/>
              <a:gd name="connsiteY4-10" fmla="*/ 1258378 h 2552840"/>
              <a:gd name="connsiteX0-11" fmla="*/ 0 w 12210757"/>
              <a:gd name="connsiteY0-12" fmla="*/ 0 h 2504284"/>
              <a:gd name="connsiteX1-13" fmla="*/ 1885071 w 12210757"/>
              <a:gd name="connsiteY1-14" fmla="*/ 436098 h 2504284"/>
              <a:gd name="connsiteX2-15" fmla="*/ 5781821 w 12210757"/>
              <a:gd name="connsiteY2-16" fmla="*/ 2504049 h 2504284"/>
              <a:gd name="connsiteX3-17" fmla="*/ 9523828 w 12210757"/>
              <a:gd name="connsiteY3-18" fmla="*/ 576775 h 2504284"/>
              <a:gd name="connsiteX4-19" fmla="*/ 12210757 w 12210757"/>
              <a:gd name="connsiteY4-20" fmla="*/ 1209822 h 2504284"/>
              <a:gd name="connsiteX0-21" fmla="*/ 0 w 12210757"/>
              <a:gd name="connsiteY0-22" fmla="*/ 0 h 2504284"/>
              <a:gd name="connsiteX1-23" fmla="*/ 1885071 w 12210757"/>
              <a:gd name="connsiteY1-24" fmla="*/ 436098 h 2504284"/>
              <a:gd name="connsiteX2-25" fmla="*/ 6147581 w 12210757"/>
              <a:gd name="connsiteY2-26" fmla="*/ 2504049 h 2504284"/>
              <a:gd name="connsiteX3-27" fmla="*/ 9523828 w 12210757"/>
              <a:gd name="connsiteY3-28" fmla="*/ 576775 h 2504284"/>
              <a:gd name="connsiteX4-29" fmla="*/ 12210757 w 12210757"/>
              <a:gd name="connsiteY4-30" fmla="*/ 1209822 h 2504284"/>
              <a:gd name="connsiteX0-31" fmla="*/ 0 w 12210757"/>
              <a:gd name="connsiteY0-32" fmla="*/ 0 h 2505001"/>
              <a:gd name="connsiteX1-33" fmla="*/ 1885071 w 12210757"/>
              <a:gd name="connsiteY1-34" fmla="*/ 436098 h 2505001"/>
              <a:gd name="connsiteX2-35" fmla="*/ 6147581 w 12210757"/>
              <a:gd name="connsiteY2-36" fmla="*/ 2504049 h 2505001"/>
              <a:gd name="connsiteX3-37" fmla="*/ 9523828 w 12210757"/>
              <a:gd name="connsiteY3-38" fmla="*/ 576775 h 2505001"/>
              <a:gd name="connsiteX4-39" fmla="*/ 12210757 w 12210757"/>
              <a:gd name="connsiteY4-40" fmla="*/ 1209822 h 2505001"/>
              <a:gd name="connsiteX0-41" fmla="*/ 0 w 12210757"/>
              <a:gd name="connsiteY0-42" fmla="*/ 0 h 2504119"/>
              <a:gd name="connsiteX1-43" fmla="*/ 2757268 w 12210757"/>
              <a:gd name="connsiteY1-44" fmla="*/ 647113 h 2504119"/>
              <a:gd name="connsiteX2-45" fmla="*/ 6147581 w 12210757"/>
              <a:gd name="connsiteY2-46" fmla="*/ 2504049 h 2504119"/>
              <a:gd name="connsiteX3-47" fmla="*/ 9523828 w 12210757"/>
              <a:gd name="connsiteY3-48" fmla="*/ 576775 h 2504119"/>
              <a:gd name="connsiteX4-49" fmla="*/ 12210757 w 12210757"/>
              <a:gd name="connsiteY4-50" fmla="*/ 1209822 h 25041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0757" h="2504119">
                <a:moveTo>
                  <a:pt x="0" y="0"/>
                </a:moveTo>
                <a:cubicBezTo>
                  <a:pt x="471268" y="45720"/>
                  <a:pt x="1732671" y="229772"/>
                  <a:pt x="2757268" y="647113"/>
                </a:cubicBezTo>
                <a:cubicBezTo>
                  <a:pt x="3781865" y="1064454"/>
                  <a:pt x="5019821" y="2515772"/>
                  <a:pt x="6147581" y="2504049"/>
                </a:cubicBezTo>
                <a:cubicBezTo>
                  <a:pt x="7275341" y="2492326"/>
                  <a:pt x="8513299" y="792480"/>
                  <a:pt x="9523828" y="576775"/>
                </a:cubicBezTo>
                <a:cubicBezTo>
                  <a:pt x="10534357" y="361071"/>
                  <a:pt x="11403037" y="785446"/>
                  <a:pt x="12210757" y="1209822"/>
                </a:cubicBezTo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视频</a:t>
            </a:r>
            <a:endParaRPr lang="zh-CN" altLang="en-US" sz="32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672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LET'S BEGIN A NEW PART:VIDEO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307022" y="2548130"/>
            <a:ext cx="884023" cy="8107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645751" y="4356470"/>
            <a:ext cx="884023" cy="8107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989772" y="2548130"/>
            <a:ext cx="884023" cy="81077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735445" y="1360987"/>
            <a:ext cx="225698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Ogg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，</a:t>
            </a: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MPEG 4,WebM</a:t>
            </a:r>
            <a:endParaRPr lang="en-US" altLang="zh-CN" sz="16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1810" y="1314450"/>
            <a:ext cx="335978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video 元素支持三种视频格式：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82405" y="4432300"/>
            <a:ext cx="240792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&lt;video&gt; 标签的属性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245" y="1635942"/>
            <a:ext cx="2256989" cy="4603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50000"/>
              </a:lnSpc>
            </a:pP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浏览器支持：</a:t>
            </a:r>
            <a:endParaRPr lang="zh-CN" altLang="en-US" sz="16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" y="1969770"/>
            <a:ext cx="6200140" cy="1559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430" y="3606165"/>
            <a:ext cx="7800975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"/>
                            </p:stCondLst>
                            <p:childTnLst>
                              <p:par>
                                <p:cTn id="26" presetID="21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8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2" dur="8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5" dur="8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16" grpId="0"/>
      <p:bldP spid="22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THREE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5764" y="2949737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C3=&gt;</a:t>
            </a:r>
            <a:r>
              <a:rPr lang="zh-CN" altLang="en-US" sz="40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边框属性</a:t>
            </a:r>
            <a:endParaRPr lang="zh-CN" altLang="en-US" sz="4000" b="1" dirty="0"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62473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CSS3 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边框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847" y="2107802"/>
            <a:ext cx="3451390" cy="31654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474028" y="1784357"/>
            <a:ext cx="32894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border-radius</a:t>
            </a:r>
            <a:r>
              <a:rPr lang="en-US" altLang="zh-CN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——CSS3 圆角边框</a:t>
            </a:r>
            <a:endParaRPr lang="en-US" altLang="zh-CN" sz="14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用于元素创建圆角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72428" y="4237863"/>
            <a:ext cx="32894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box-shadow</a:t>
            </a:r>
            <a:r>
              <a:rPr lang="en-US" altLang="zh-CN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——CSS3 边框阴影</a:t>
            </a:r>
            <a:endParaRPr lang="en-US" altLang="zh-CN" sz="14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用于向</a:t>
            </a:r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元素</a:t>
            </a:r>
            <a:r>
              <a:rPr lang="en-US" altLang="zh-CN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添加阴影</a:t>
            </a:r>
            <a:endParaRPr lang="en-US" altLang="zh-CN" sz="14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3396" y="3202887"/>
            <a:ext cx="32894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CSS3 边框图片</a:t>
            </a:r>
            <a:r>
              <a:rPr lang="en-US" altLang="zh-CN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——</a:t>
            </a:r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border-image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为元素</a:t>
            </a:r>
            <a:r>
              <a:rPr lang="zh-CN" altLang="en-US" sz="14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使用图片来创建边框</a:t>
            </a:r>
            <a:endParaRPr lang="zh-CN" altLang="en-US" sz="14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73008" y="330905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63683" y="426726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17680" y="240823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8" grpId="0"/>
      <p:bldP spid="22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1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75036" y="2867258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6106" y="2467074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65119" y="2858865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96189" y="2458681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35412" y="4636378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66482" y="4236194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65119" y="4584565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296189" y="4184381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73003" y="1936569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02710" y="1949886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73003" y="37310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870467" y="37310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"/>
                            </p:stCondLst>
                            <p:childTnLst>
                              <p:par>
                                <p:cTn id="5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35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50"/>
                            </p:stCondLst>
                            <p:childTnLst>
                              <p:par>
                                <p:cTn id="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35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850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350"/>
                            </p:stCondLst>
                            <p:childTnLst>
                              <p:par>
                                <p:cTn id="1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8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510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49" y="2107802"/>
            <a:ext cx="3451390" cy="3165418"/>
          </a:xfrm>
          <a:prstGeom prst="rect">
            <a:avLst/>
          </a:prstGeom>
        </p:spPr>
      </p:pic>
      <p:sp>
        <p:nvSpPr>
          <p:cNvPr id="8" name="任意多边形: 形状 7"/>
          <p:cNvSpPr/>
          <p:nvPr/>
        </p:nvSpPr>
        <p:spPr>
          <a:xfrm>
            <a:off x="4936039" y="1855001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-1" fmla="*/ 0 w 2307101"/>
              <a:gd name="connsiteY0-2" fmla="*/ 407964 h 562873"/>
              <a:gd name="connsiteX1-3" fmla="*/ 956603 w 2307101"/>
              <a:gd name="connsiteY1-4" fmla="*/ 154745 h 562873"/>
              <a:gd name="connsiteX2-5" fmla="*/ 787791 w 2307101"/>
              <a:gd name="connsiteY2-6" fmla="*/ 562708 h 562873"/>
              <a:gd name="connsiteX3-7" fmla="*/ 407963 w 2307101"/>
              <a:gd name="connsiteY3-8" fmla="*/ 98474 h 562873"/>
              <a:gd name="connsiteX4-9" fmla="*/ 2307101 w 2307101"/>
              <a:gd name="connsiteY4-10" fmla="*/ 0 h 562873"/>
              <a:gd name="connsiteX0-11" fmla="*/ 0 w 2307101"/>
              <a:gd name="connsiteY0-12" fmla="*/ 503410 h 658319"/>
              <a:gd name="connsiteX1-13" fmla="*/ 956603 w 2307101"/>
              <a:gd name="connsiteY1-14" fmla="*/ 250191 h 658319"/>
              <a:gd name="connsiteX2-15" fmla="*/ 787791 w 2307101"/>
              <a:gd name="connsiteY2-16" fmla="*/ 658154 h 658319"/>
              <a:gd name="connsiteX3-17" fmla="*/ 407963 w 2307101"/>
              <a:gd name="connsiteY3-18" fmla="*/ 193920 h 658319"/>
              <a:gd name="connsiteX4-19" fmla="*/ 2307101 w 2307101"/>
              <a:gd name="connsiteY4-20" fmla="*/ 95446 h 658319"/>
              <a:gd name="connsiteX0-21" fmla="*/ 0 w 2307101"/>
              <a:gd name="connsiteY0-22" fmla="*/ 503410 h 658854"/>
              <a:gd name="connsiteX1-23" fmla="*/ 956603 w 2307101"/>
              <a:gd name="connsiteY1-24" fmla="*/ 250191 h 658854"/>
              <a:gd name="connsiteX2-25" fmla="*/ 787791 w 2307101"/>
              <a:gd name="connsiteY2-26" fmla="*/ 658154 h 658854"/>
              <a:gd name="connsiteX3-27" fmla="*/ 407963 w 2307101"/>
              <a:gd name="connsiteY3-28" fmla="*/ 193920 h 658854"/>
              <a:gd name="connsiteX4-29" fmla="*/ 2307101 w 2307101"/>
              <a:gd name="connsiteY4-30" fmla="*/ 95446 h 658854"/>
              <a:gd name="connsiteX0-31" fmla="*/ 0 w 2307101"/>
              <a:gd name="connsiteY0-32" fmla="*/ 407964 h 619127"/>
              <a:gd name="connsiteX1-33" fmla="*/ 956603 w 2307101"/>
              <a:gd name="connsiteY1-34" fmla="*/ 154745 h 619127"/>
              <a:gd name="connsiteX2-35" fmla="*/ 731520 w 2307101"/>
              <a:gd name="connsiteY2-36" fmla="*/ 618979 h 619127"/>
              <a:gd name="connsiteX3-37" fmla="*/ 407963 w 2307101"/>
              <a:gd name="connsiteY3-38" fmla="*/ 98474 h 619127"/>
              <a:gd name="connsiteX4-39" fmla="*/ 2307101 w 2307101"/>
              <a:gd name="connsiteY4-40" fmla="*/ 0 h 619127"/>
              <a:gd name="connsiteX0-41" fmla="*/ 0 w 2307101"/>
              <a:gd name="connsiteY0-42" fmla="*/ 407964 h 619566"/>
              <a:gd name="connsiteX1-43" fmla="*/ 956603 w 2307101"/>
              <a:gd name="connsiteY1-44" fmla="*/ 154745 h 619566"/>
              <a:gd name="connsiteX2-45" fmla="*/ 731520 w 2307101"/>
              <a:gd name="connsiteY2-46" fmla="*/ 618979 h 619566"/>
              <a:gd name="connsiteX3-47" fmla="*/ 407963 w 2307101"/>
              <a:gd name="connsiteY3-48" fmla="*/ 98474 h 619566"/>
              <a:gd name="connsiteX4-49" fmla="*/ 2307101 w 2307101"/>
              <a:gd name="connsiteY4-50" fmla="*/ 0 h 619566"/>
              <a:gd name="connsiteX0-51" fmla="*/ 0 w 2307101"/>
              <a:gd name="connsiteY0-52" fmla="*/ 407964 h 619566"/>
              <a:gd name="connsiteX1-53" fmla="*/ 956603 w 2307101"/>
              <a:gd name="connsiteY1-54" fmla="*/ 154745 h 619566"/>
              <a:gd name="connsiteX2-55" fmla="*/ 731520 w 2307101"/>
              <a:gd name="connsiteY2-56" fmla="*/ 618979 h 619566"/>
              <a:gd name="connsiteX3-57" fmla="*/ 407963 w 2307101"/>
              <a:gd name="connsiteY3-58" fmla="*/ 98474 h 619566"/>
              <a:gd name="connsiteX4-59" fmla="*/ 2307101 w 2307101"/>
              <a:gd name="connsiteY4-60" fmla="*/ 0 h 619566"/>
              <a:gd name="connsiteX0-61" fmla="*/ 0 w 2307101"/>
              <a:gd name="connsiteY0-62" fmla="*/ 407964 h 619421"/>
              <a:gd name="connsiteX1-63" fmla="*/ 956603 w 2307101"/>
              <a:gd name="connsiteY1-64" fmla="*/ 154745 h 619421"/>
              <a:gd name="connsiteX2-65" fmla="*/ 731520 w 2307101"/>
              <a:gd name="connsiteY2-66" fmla="*/ 618979 h 619421"/>
              <a:gd name="connsiteX3-67" fmla="*/ 661182 w 2307101"/>
              <a:gd name="connsiteY3-68" fmla="*/ 56271 h 619421"/>
              <a:gd name="connsiteX4-69" fmla="*/ 2307101 w 2307101"/>
              <a:gd name="connsiteY4-70" fmla="*/ 0 h 619421"/>
              <a:gd name="connsiteX0-71" fmla="*/ 0 w 2307101"/>
              <a:gd name="connsiteY0-72" fmla="*/ 443588 h 655045"/>
              <a:gd name="connsiteX1-73" fmla="*/ 956603 w 2307101"/>
              <a:gd name="connsiteY1-74" fmla="*/ 190369 h 655045"/>
              <a:gd name="connsiteX2-75" fmla="*/ 731520 w 2307101"/>
              <a:gd name="connsiteY2-76" fmla="*/ 654603 h 655045"/>
              <a:gd name="connsiteX3-77" fmla="*/ 661182 w 2307101"/>
              <a:gd name="connsiteY3-78" fmla="*/ 91895 h 655045"/>
              <a:gd name="connsiteX4-79" fmla="*/ 2307101 w 2307101"/>
              <a:gd name="connsiteY4-80" fmla="*/ 35624 h 655045"/>
              <a:gd name="connsiteX0-81" fmla="*/ 0 w 2307101"/>
              <a:gd name="connsiteY0-82" fmla="*/ 443588 h 655919"/>
              <a:gd name="connsiteX1-83" fmla="*/ 956603 w 2307101"/>
              <a:gd name="connsiteY1-84" fmla="*/ 190369 h 655919"/>
              <a:gd name="connsiteX2-85" fmla="*/ 731520 w 2307101"/>
              <a:gd name="connsiteY2-86" fmla="*/ 654603 h 655919"/>
              <a:gd name="connsiteX3-87" fmla="*/ 661182 w 2307101"/>
              <a:gd name="connsiteY3-88" fmla="*/ 91895 h 655919"/>
              <a:gd name="connsiteX4-89" fmla="*/ 2307101 w 2307101"/>
              <a:gd name="connsiteY4-90" fmla="*/ 35624 h 655919"/>
              <a:gd name="connsiteX0-91" fmla="*/ 0 w 2405575"/>
              <a:gd name="connsiteY0-92" fmla="*/ 400866 h 613197"/>
              <a:gd name="connsiteX1-93" fmla="*/ 956603 w 2405575"/>
              <a:gd name="connsiteY1-94" fmla="*/ 147647 h 613197"/>
              <a:gd name="connsiteX2-95" fmla="*/ 731520 w 2405575"/>
              <a:gd name="connsiteY2-96" fmla="*/ 611881 h 613197"/>
              <a:gd name="connsiteX3-97" fmla="*/ 661182 w 2405575"/>
              <a:gd name="connsiteY3-98" fmla="*/ 49173 h 613197"/>
              <a:gd name="connsiteX4-99" fmla="*/ 2405575 w 2405575"/>
              <a:gd name="connsiteY4-100" fmla="*/ 555610 h 613197"/>
              <a:gd name="connsiteX0-101" fmla="*/ 0 w 3629465"/>
              <a:gd name="connsiteY0-102" fmla="*/ 400866 h 613197"/>
              <a:gd name="connsiteX1-103" fmla="*/ 956603 w 3629465"/>
              <a:gd name="connsiteY1-104" fmla="*/ 147647 h 613197"/>
              <a:gd name="connsiteX2-105" fmla="*/ 731520 w 3629465"/>
              <a:gd name="connsiteY2-106" fmla="*/ 611881 h 613197"/>
              <a:gd name="connsiteX3-107" fmla="*/ 661182 w 3629465"/>
              <a:gd name="connsiteY3-108" fmla="*/ 49173 h 613197"/>
              <a:gd name="connsiteX4-109" fmla="*/ 3629465 w 3629465"/>
              <a:gd name="connsiteY4-110" fmla="*/ 513407 h 613197"/>
              <a:gd name="connsiteX0-111" fmla="*/ 0 w 3629465"/>
              <a:gd name="connsiteY0-112" fmla="*/ 400866 h 613197"/>
              <a:gd name="connsiteX1-113" fmla="*/ 956603 w 3629465"/>
              <a:gd name="connsiteY1-114" fmla="*/ 147647 h 613197"/>
              <a:gd name="connsiteX2-115" fmla="*/ 731520 w 3629465"/>
              <a:gd name="connsiteY2-116" fmla="*/ 611881 h 613197"/>
              <a:gd name="connsiteX3-117" fmla="*/ 661182 w 3629465"/>
              <a:gd name="connsiteY3-118" fmla="*/ 49173 h 613197"/>
              <a:gd name="connsiteX4-119" fmla="*/ 3629465 w 3629465"/>
              <a:gd name="connsiteY4-120" fmla="*/ 513407 h 613197"/>
              <a:gd name="connsiteX0-121" fmla="*/ 0 w 3629465"/>
              <a:gd name="connsiteY0-122" fmla="*/ 400866 h 615587"/>
              <a:gd name="connsiteX1-123" fmla="*/ 956603 w 3629465"/>
              <a:gd name="connsiteY1-124" fmla="*/ 147647 h 615587"/>
              <a:gd name="connsiteX2-125" fmla="*/ 731520 w 3629465"/>
              <a:gd name="connsiteY2-126" fmla="*/ 611881 h 615587"/>
              <a:gd name="connsiteX3-127" fmla="*/ 661182 w 3629465"/>
              <a:gd name="connsiteY3-128" fmla="*/ 49173 h 615587"/>
              <a:gd name="connsiteX4-129" fmla="*/ 3629465 w 3629465"/>
              <a:gd name="connsiteY4-130" fmla="*/ 513407 h 615587"/>
              <a:gd name="connsiteX0-131" fmla="*/ 0 w 3629465"/>
              <a:gd name="connsiteY0-132" fmla="*/ 535210 h 754001"/>
              <a:gd name="connsiteX1-133" fmla="*/ 956603 w 3629465"/>
              <a:gd name="connsiteY1-134" fmla="*/ 281991 h 754001"/>
              <a:gd name="connsiteX2-135" fmla="*/ 731520 w 3629465"/>
              <a:gd name="connsiteY2-136" fmla="*/ 746225 h 754001"/>
              <a:gd name="connsiteX3-137" fmla="*/ 717452 w 3629465"/>
              <a:gd name="connsiteY3-138" fmla="*/ 637 h 754001"/>
              <a:gd name="connsiteX4-139" fmla="*/ 3629465 w 3629465"/>
              <a:gd name="connsiteY4-140" fmla="*/ 647751 h 754001"/>
              <a:gd name="connsiteX0-141" fmla="*/ 0 w 3629465"/>
              <a:gd name="connsiteY0-142" fmla="*/ 400866 h 638258"/>
              <a:gd name="connsiteX1-143" fmla="*/ 956603 w 3629465"/>
              <a:gd name="connsiteY1-144" fmla="*/ 147647 h 638258"/>
              <a:gd name="connsiteX2-145" fmla="*/ 731520 w 3629465"/>
              <a:gd name="connsiteY2-146" fmla="*/ 611881 h 638258"/>
              <a:gd name="connsiteX3-147" fmla="*/ 956602 w 3629465"/>
              <a:gd name="connsiteY3-148" fmla="*/ 260188 h 638258"/>
              <a:gd name="connsiteX4-149" fmla="*/ 3629465 w 3629465"/>
              <a:gd name="connsiteY4-150" fmla="*/ 513407 h 638258"/>
              <a:gd name="connsiteX0-151" fmla="*/ 0 w 3629465"/>
              <a:gd name="connsiteY0-152" fmla="*/ 400866 h 623592"/>
              <a:gd name="connsiteX1-153" fmla="*/ 956603 w 3629465"/>
              <a:gd name="connsiteY1-154" fmla="*/ 147647 h 623592"/>
              <a:gd name="connsiteX2-155" fmla="*/ 731520 w 3629465"/>
              <a:gd name="connsiteY2-156" fmla="*/ 611881 h 623592"/>
              <a:gd name="connsiteX3-157" fmla="*/ 956602 w 3629465"/>
              <a:gd name="connsiteY3-158" fmla="*/ 133579 h 623592"/>
              <a:gd name="connsiteX4-159" fmla="*/ 3629465 w 3629465"/>
              <a:gd name="connsiteY4-160" fmla="*/ 513407 h 623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5017609" y="3271944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-1" fmla="*/ 0 w 2307101"/>
              <a:gd name="connsiteY0-2" fmla="*/ 407964 h 562873"/>
              <a:gd name="connsiteX1-3" fmla="*/ 956603 w 2307101"/>
              <a:gd name="connsiteY1-4" fmla="*/ 154745 h 562873"/>
              <a:gd name="connsiteX2-5" fmla="*/ 787791 w 2307101"/>
              <a:gd name="connsiteY2-6" fmla="*/ 562708 h 562873"/>
              <a:gd name="connsiteX3-7" fmla="*/ 407963 w 2307101"/>
              <a:gd name="connsiteY3-8" fmla="*/ 98474 h 562873"/>
              <a:gd name="connsiteX4-9" fmla="*/ 2307101 w 2307101"/>
              <a:gd name="connsiteY4-10" fmla="*/ 0 h 562873"/>
              <a:gd name="connsiteX0-11" fmla="*/ 0 w 2307101"/>
              <a:gd name="connsiteY0-12" fmla="*/ 503410 h 658319"/>
              <a:gd name="connsiteX1-13" fmla="*/ 956603 w 2307101"/>
              <a:gd name="connsiteY1-14" fmla="*/ 250191 h 658319"/>
              <a:gd name="connsiteX2-15" fmla="*/ 787791 w 2307101"/>
              <a:gd name="connsiteY2-16" fmla="*/ 658154 h 658319"/>
              <a:gd name="connsiteX3-17" fmla="*/ 407963 w 2307101"/>
              <a:gd name="connsiteY3-18" fmla="*/ 193920 h 658319"/>
              <a:gd name="connsiteX4-19" fmla="*/ 2307101 w 2307101"/>
              <a:gd name="connsiteY4-20" fmla="*/ 95446 h 658319"/>
              <a:gd name="connsiteX0-21" fmla="*/ 0 w 2307101"/>
              <a:gd name="connsiteY0-22" fmla="*/ 503410 h 658854"/>
              <a:gd name="connsiteX1-23" fmla="*/ 956603 w 2307101"/>
              <a:gd name="connsiteY1-24" fmla="*/ 250191 h 658854"/>
              <a:gd name="connsiteX2-25" fmla="*/ 787791 w 2307101"/>
              <a:gd name="connsiteY2-26" fmla="*/ 658154 h 658854"/>
              <a:gd name="connsiteX3-27" fmla="*/ 407963 w 2307101"/>
              <a:gd name="connsiteY3-28" fmla="*/ 193920 h 658854"/>
              <a:gd name="connsiteX4-29" fmla="*/ 2307101 w 2307101"/>
              <a:gd name="connsiteY4-30" fmla="*/ 95446 h 658854"/>
              <a:gd name="connsiteX0-31" fmla="*/ 0 w 2307101"/>
              <a:gd name="connsiteY0-32" fmla="*/ 407964 h 619127"/>
              <a:gd name="connsiteX1-33" fmla="*/ 956603 w 2307101"/>
              <a:gd name="connsiteY1-34" fmla="*/ 154745 h 619127"/>
              <a:gd name="connsiteX2-35" fmla="*/ 731520 w 2307101"/>
              <a:gd name="connsiteY2-36" fmla="*/ 618979 h 619127"/>
              <a:gd name="connsiteX3-37" fmla="*/ 407963 w 2307101"/>
              <a:gd name="connsiteY3-38" fmla="*/ 98474 h 619127"/>
              <a:gd name="connsiteX4-39" fmla="*/ 2307101 w 2307101"/>
              <a:gd name="connsiteY4-40" fmla="*/ 0 h 619127"/>
              <a:gd name="connsiteX0-41" fmla="*/ 0 w 2307101"/>
              <a:gd name="connsiteY0-42" fmla="*/ 407964 h 619566"/>
              <a:gd name="connsiteX1-43" fmla="*/ 956603 w 2307101"/>
              <a:gd name="connsiteY1-44" fmla="*/ 154745 h 619566"/>
              <a:gd name="connsiteX2-45" fmla="*/ 731520 w 2307101"/>
              <a:gd name="connsiteY2-46" fmla="*/ 618979 h 619566"/>
              <a:gd name="connsiteX3-47" fmla="*/ 407963 w 2307101"/>
              <a:gd name="connsiteY3-48" fmla="*/ 98474 h 619566"/>
              <a:gd name="connsiteX4-49" fmla="*/ 2307101 w 2307101"/>
              <a:gd name="connsiteY4-50" fmla="*/ 0 h 619566"/>
              <a:gd name="connsiteX0-51" fmla="*/ 0 w 2307101"/>
              <a:gd name="connsiteY0-52" fmla="*/ 407964 h 619566"/>
              <a:gd name="connsiteX1-53" fmla="*/ 956603 w 2307101"/>
              <a:gd name="connsiteY1-54" fmla="*/ 154745 h 619566"/>
              <a:gd name="connsiteX2-55" fmla="*/ 731520 w 2307101"/>
              <a:gd name="connsiteY2-56" fmla="*/ 618979 h 619566"/>
              <a:gd name="connsiteX3-57" fmla="*/ 407963 w 2307101"/>
              <a:gd name="connsiteY3-58" fmla="*/ 98474 h 619566"/>
              <a:gd name="connsiteX4-59" fmla="*/ 2307101 w 2307101"/>
              <a:gd name="connsiteY4-60" fmla="*/ 0 h 619566"/>
              <a:gd name="connsiteX0-61" fmla="*/ 0 w 2307101"/>
              <a:gd name="connsiteY0-62" fmla="*/ 407964 h 619421"/>
              <a:gd name="connsiteX1-63" fmla="*/ 956603 w 2307101"/>
              <a:gd name="connsiteY1-64" fmla="*/ 154745 h 619421"/>
              <a:gd name="connsiteX2-65" fmla="*/ 731520 w 2307101"/>
              <a:gd name="connsiteY2-66" fmla="*/ 618979 h 619421"/>
              <a:gd name="connsiteX3-67" fmla="*/ 661182 w 2307101"/>
              <a:gd name="connsiteY3-68" fmla="*/ 56271 h 619421"/>
              <a:gd name="connsiteX4-69" fmla="*/ 2307101 w 2307101"/>
              <a:gd name="connsiteY4-70" fmla="*/ 0 h 619421"/>
              <a:gd name="connsiteX0-71" fmla="*/ 0 w 2307101"/>
              <a:gd name="connsiteY0-72" fmla="*/ 443588 h 655045"/>
              <a:gd name="connsiteX1-73" fmla="*/ 956603 w 2307101"/>
              <a:gd name="connsiteY1-74" fmla="*/ 190369 h 655045"/>
              <a:gd name="connsiteX2-75" fmla="*/ 731520 w 2307101"/>
              <a:gd name="connsiteY2-76" fmla="*/ 654603 h 655045"/>
              <a:gd name="connsiteX3-77" fmla="*/ 661182 w 2307101"/>
              <a:gd name="connsiteY3-78" fmla="*/ 91895 h 655045"/>
              <a:gd name="connsiteX4-79" fmla="*/ 2307101 w 2307101"/>
              <a:gd name="connsiteY4-80" fmla="*/ 35624 h 655045"/>
              <a:gd name="connsiteX0-81" fmla="*/ 0 w 2307101"/>
              <a:gd name="connsiteY0-82" fmla="*/ 443588 h 655919"/>
              <a:gd name="connsiteX1-83" fmla="*/ 956603 w 2307101"/>
              <a:gd name="connsiteY1-84" fmla="*/ 190369 h 655919"/>
              <a:gd name="connsiteX2-85" fmla="*/ 731520 w 2307101"/>
              <a:gd name="connsiteY2-86" fmla="*/ 654603 h 655919"/>
              <a:gd name="connsiteX3-87" fmla="*/ 661182 w 2307101"/>
              <a:gd name="connsiteY3-88" fmla="*/ 91895 h 655919"/>
              <a:gd name="connsiteX4-89" fmla="*/ 2307101 w 2307101"/>
              <a:gd name="connsiteY4-90" fmla="*/ 35624 h 655919"/>
              <a:gd name="connsiteX0-91" fmla="*/ 0 w 2405575"/>
              <a:gd name="connsiteY0-92" fmla="*/ 400866 h 613197"/>
              <a:gd name="connsiteX1-93" fmla="*/ 956603 w 2405575"/>
              <a:gd name="connsiteY1-94" fmla="*/ 147647 h 613197"/>
              <a:gd name="connsiteX2-95" fmla="*/ 731520 w 2405575"/>
              <a:gd name="connsiteY2-96" fmla="*/ 611881 h 613197"/>
              <a:gd name="connsiteX3-97" fmla="*/ 661182 w 2405575"/>
              <a:gd name="connsiteY3-98" fmla="*/ 49173 h 613197"/>
              <a:gd name="connsiteX4-99" fmla="*/ 2405575 w 2405575"/>
              <a:gd name="connsiteY4-100" fmla="*/ 555610 h 613197"/>
              <a:gd name="connsiteX0-101" fmla="*/ 0 w 3629465"/>
              <a:gd name="connsiteY0-102" fmla="*/ 400866 h 613197"/>
              <a:gd name="connsiteX1-103" fmla="*/ 956603 w 3629465"/>
              <a:gd name="connsiteY1-104" fmla="*/ 147647 h 613197"/>
              <a:gd name="connsiteX2-105" fmla="*/ 731520 w 3629465"/>
              <a:gd name="connsiteY2-106" fmla="*/ 611881 h 613197"/>
              <a:gd name="connsiteX3-107" fmla="*/ 661182 w 3629465"/>
              <a:gd name="connsiteY3-108" fmla="*/ 49173 h 613197"/>
              <a:gd name="connsiteX4-109" fmla="*/ 3629465 w 3629465"/>
              <a:gd name="connsiteY4-110" fmla="*/ 513407 h 613197"/>
              <a:gd name="connsiteX0-111" fmla="*/ 0 w 3629465"/>
              <a:gd name="connsiteY0-112" fmla="*/ 400866 h 613197"/>
              <a:gd name="connsiteX1-113" fmla="*/ 956603 w 3629465"/>
              <a:gd name="connsiteY1-114" fmla="*/ 147647 h 613197"/>
              <a:gd name="connsiteX2-115" fmla="*/ 731520 w 3629465"/>
              <a:gd name="connsiteY2-116" fmla="*/ 611881 h 613197"/>
              <a:gd name="connsiteX3-117" fmla="*/ 661182 w 3629465"/>
              <a:gd name="connsiteY3-118" fmla="*/ 49173 h 613197"/>
              <a:gd name="connsiteX4-119" fmla="*/ 3629465 w 3629465"/>
              <a:gd name="connsiteY4-120" fmla="*/ 513407 h 613197"/>
              <a:gd name="connsiteX0-121" fmla="*/ 0 w 3629465"/>
              <a:gd name="connsiteY0-122" fmla="*/ 400866 h 615587"/>
              <a:gd name="connsiteX1-123" fmla="*/ 956603 w 3629465"/>
              <a:gd name="connsiteY1-124" fmla="*/ 147647 h 615587"/>
              <a:gd name="connsiteX2-125" fmla="*/ 731520 w 3629465"/>
              <a:gd name="connsiteY2-126" fmla="*/ 611881 h 615587"/>
              <a:gd name="connsiteX3-127" fmla="*/ 661182 w 3629465"/>
              <a:gd name="connsiteY3-128" fmla="*/ 49173 h 615587"/>
              <a:gd name="connsiteX4-129" fmla="*/ 3629465 w 3629465"/>
              <a:gd name="connsiteY4-130" fmla="*/ 513407 h 615587"/>
              <a:gd name="connsiteX0-131" fmla="*/ 0 w 3629465"/>
              <a:gd name="connsiteY0-132" fmla="*/ 535210 h 754001"/>
              <a:gd name="connsiteX1-133" fmla="*/ 956603 w 3629465"/>
              <a:gd name="connsiteY1-134" fmla="*/ 281991 h 754001"/>
              <a:gd name="connsiteX2-135" fmla="*/ 731520 w 3629465"/>
              <a:gd name="connsiteY2-136" fmla="*/ 746225 h 754001"/>
              <a:gd name="connsiteX3-137" fmla="*/ 717452 w 3629465"/>
              <a:gd name="connsiteY3-138" fmla="*/ 637 h 754001"/>
              <a:gd name="connsiteX4-139" fmla="*/ 3629465 w 3629465"/>
              <a:gd name="connsiteY4-140" fmla="*/ 647751 h 754001"/>
              <a:gd name="connsiteX0-141" fmla="*/ 0 w 3629465"/>
              <a:gd name="connsiteY0-142" fmla="*/ 400866 h 638258"/>
              <a:gd name="connsiteX1-143" fmla="*/ 956603 w 3629465"/>
              <a:gd name="connsiteY1-144" fmla="*/ 147647 h 638258"/>
              <a:gd name="connsiteX2-145" fmla="*/ 731520 w 3629465"/>
              <a:gd name="connsiteY2-146" fmla="*/ 611881 h 638258"/>
              <a:gd name="connsiteX3-147" fmla="*/ 956602 w 3629465"/>
              <a:gd name="connsiteY3-148" fmla="*/ 260188 h 638258"/>
              <a:gd name="connsiteX4-149" fmla="*/ 3629465 w 3629465"/>
              <a:gd name="connsiteY4-150" fmla="*/ 513407 h 638258"/>
              <a:gd name="connsiteX0-151" fmla="*/ 0 w 3629465"/>
              <a:gd name="connsiteY0-152" fmla="*/ 400866 h 623592"/>
              <a:gd name="connsiteX1-153" fmla="*/ 956603 w 3629465"/>
              <a:gd name="connsiteY1-154" fmla="*/ 147647 h 623592"/>
              <a:gd name="connsiteX2-155" fmla="*/ 731520 w 3629465"/>
              <a:gd name="connsiteY2-156" fmla="*/ 611881 h 623592"/>
              <a:gd name="connsiteX3-157" fmla="*/ 956602 w 3629465"/>
              <a:gd name="connsiteY3-158" fmla="*/ 133579 h 623592"/>
              <a:gd name="connsiteX4-159" fmla="*/ 3629465 w 3629465"/>
              <a:gd name="connsiteY4-160" fmla="*/ 513407 h 623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7380" y="2478593"/>
            <a:ext cx="328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32630" y="1954391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54381" y="3879529"/>
            <a:ext cx="3302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9631" y="3355327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4852647" y="4667515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-1" fmla="*/ 0 w 2307101"/>
              <a:gd name="connsiteY0-2" fmla="*/ 407964 h 562873"/>
              <a:gd name="connsiteX1-3" fmla="*/ 956603 w 2307101"/>
              <a:gd name="connsiteY1-4" fmla="*/ 154745 h 562873"/>
              <a:gd name="connsiteX2-5" fmla="*/ 787791 w 2307101"/>
              <a:gd name="connsiteY2-6" fmla="*/ 562708 h 562873"/>
              <a:gd name="connsiteX3-7" fmla="*/ 407963 w 2307101"/>
              <a:gd name="connsiteY3-8" fmla="*/ 98474 h 562873"/>
              <a:gd name="connsiteX4-9" fmla="*/ 2307101 w 2307101"/>
              <a:gd name="connsiteY4-10" fmla="*/ 0 h 562873"/>
              <a:gd name="connsiteX0-11" fmla="*/ 0 w 2307101"/>
              <a:gd name="connsiteY0-12" fmla="*/ 503410 h 658319"/>
              <a:gd name="connsiteX1-13" fmla="*/ 956603 w 2307101"/>
              <a:gd name="connsiteY1-14" fmla="*/ 250191 h 658319"/>
              <a:gd name="connsiteX2-15" fmla="*/ 787791 w 2307101"/>
              <a:gd name="connsiteY2-16" fmla="*/ 658154 h 658319"/>
              <a:gd name="connsiteX3-17" fmla="*/ 407963 w 2307101"/>
              <a:gd name="connsiteY3-18" fmla="*/ 193920 h 658319"/>
              <a:gd name="connsiteX4-19" fmla="*/ 2307101 w 2307101"/>
              <a:gd name="connsiteY4-20" fmla="*/ 95446 h 658319"/>
              <a:gd name="connsiteX0-21" fmla="*/ 0 w 2307101"/>
              <a:gd name="connsiteY0-22" fmla="*/ 503410 h 658854"/>
              <a:gd name="connsiteX1-23" fmla="*/ 956603 w 2307101"/>
              <a:gd name="connsiteY1-24" fmla="*/ 250191 h 658854"/>
              <a:gd name="connsiteX2-25" fmla="*/ 787791 w 2307101"/>
              <a:gd name="connsiteY2-26" fmla="*/ 658154 h 658854"/>
              <a:gd name="connsiteX3-27" fmla="*/ 407963 w 2307101"/>
              <a:gd name="connsiteY3-28" fmla="*/ 193920 h 658854"/>
              <a:gd name="connsiteX4-29" fmla="*/ 2307101 w 2307101"/>
              <a:gd name="connsiteY4-30" fmla="*/ 95446 h 658854"/>
              <a:gd name="connsiteX0-31" fmla="*/ 0 w 2307101"/>
              <a:gd name="connsiteY0-32" fmla="*/ 407964 h 619127"/>
              <a:gd name="connsiteX1-33" fmla="*/ 956603 w 2307101"/>
              <a:gd name="connsiteY1-34" fmla="*/ 154745 h 619127"/>
              <a:gd name="connsiteX2-35" fmla="*/ 731520 w 2307101"/>
              <a:gd name="connsiteY2-36" fmla="*/ 618979 h 619127"/>
              <a:gd name="connsiteX3-37" fmla="*/ 407963 w 2307101"/>
              <a:gd name="connsiteY3-38" fmla="*/ 98474 h 619127"/>
              <a:gd name="connsiteX4-39" fmla="*/ 2307101 w 2307101"/>
              <a:gd name="connsiteY4-40" fmla="*/ 0 h 619127"/>
              <a:gd name="connsiteX0-41" fmla="*/ 0 w 2307101"/>
              <a:gd name="connsiteY0-42" fmla="*/ 407964 h 619566"/>
              <a:gd name="connsiteX1-43" fmla="*/ 956603 w 2307101"/>
              <a:gd name="connsiteY1-44" fmla="*/ 154745 h 619566"/>
              <a:gd name="connsiteX2-45" fmla="*/ 731520 w 2307101"/>
              <a:gd name="connsiteY2-46" fmla="*/ 618979 h 619566"/>
              <a:gd name="connsiteX3-47" fmla="*/ 407963 w 2307101"/>
              <a:gd name="connsiteY3-48" fmla="*/ 98474 h 619566"/>
              <a:gd name="connsiteX4-49" fmla="*/ 2307101 w 2307101"/>
              <a:gd name="connsiteY4-50" fmla="*/ 0 h 619566"/>
              <a:gd name="connsiteX0-51" fmla="*/ 0 w 2307101"/>
              <a:gd name="connsiteY0-52" fmla="*/ 407964 h 619566"/>
              <a:gd name="connsiteX1-53" fmla="*/ 956603 w 2307101"/>
              <a:gd name="connsiteY1-54" fmla="*/ 154745 h 619566"/>
              <a:gd name="connsiteX2-55" fmla="*/ 731520 w 2307101"/>
              <a:gd name="connsiteY2-56" fmla="*/ 618979 h 619566"/>
              <a:gd name="connsiteX3-57" fmla="*/ 407963 w 2307101"/>
              <a:gd name="connsiteY3-58" fmla="*/ 98474 h 619566"/>
              <a:gd name="connsiteX4-59" fmla="*/ 2307101 w 2307101"/>
              <a:gd name="connsiteY4-60" fmla="*/ 0 h 619566"/>
              <a:gd name="connsiteX0-61" fmla="*/ 0 w 2307101"/>
              <a:gd name="connsiteY0-62" fmla="*/ 407964 h 619421"/>
              <a:gd name="connsiteX1-63" fmla="*/ 956603 w 2307101"/>
              <a:gd name="connsiteY1-64" fmla="*/ 154745 h 619421"/>
              <a:gd name="connsiteX2-65" fmla="*/ 731520 w 2307101"/>
              <a:gd name="connsiteY2-66" fmla="*/ 618979 h 619421"/>
              <a:gd name="connsiteX3-67" fmla="*/ 661182 w 2307101"/>
              <a:gd name="connsiteY3-68" fmla="*/ 56271 h 619421"/>
              <a:gd name="connsiteX4-69" fmla="*/ 2307101 w 2307101"/>
              <a:gd name="connsiteY4-70" fmla="*/ 0 h 619421"/>
              <a:gd name="connsiteX0-71" fmla="*/ 0 w 2307101"/>
              <a:gd name="connsiteY0-72" fmla="*/ 443588 h 655045"/>
              <a:gd name="connsiteX1-73" fmla="*/ 956603 w 2307101"/>
              <a:gd name="connsiteY1-74" fmla="*/ 190369 h 655045"/>
              <a:gd name="connsiteX2-75" fmla="*/ 731520 w 2307101"/>
              <a:gd name="connsiteY2-76" fmla="*/ 654603 h 655045"/>
              <a:gd name="connsiteX3-77" fmla="*/ 661182 w 2307101"/>
              <a:gd name="connsiteY3-78" fmla="*/ 91895 h 655045"/>
              <a:gd name="connsiteX4-79" fmla="*/ 2307101 w 2307101"/>
              <a:gd name="connsiteY4-80" fmla="*/ 35624 h 655045"/>
              <a:gd name="connsiteX0-81" fmla="*/ 0 w 2307101"/>
              <a:gd name="connsiteY0-82" fmla="*/ 443588 h 655919"/>
              <a:gd name="connsiteX1-83" fmla="*/ 956603 w 2307101"/>
              <a:gd name="connsiteY1-84" fmla="*/ 190369 h 655919"/>
              <a:gd name="connsiteX2-85" fmla="*/ 731520 w 2307101"/>
              <a:gd name="connsiteY2-86" fmla="*/ 654603 h 655919"/>
              <a:gd name="connsiteX3-87" fmla="*/ 661182 w 2307101"/>
              <a:gd name="connsiteY3-88" fmla="*/ 91895 h 655919"/>
              <a:gd name="connsiteX4-89" fmla="*/ 2307101 w 2307101"/>
              <a:gd name="connsiteY4-90" fmla="*/ 35624 h 655919"/>
              <a:gd name="connsiteX0-91" fmla="*/ 0 w 2405575"/>
              <a:gd name="connsiteY0-92" fmla="*/ 400866 h 613197"/>
              <a:gd name="connsiteX1-93" fmla="*/ 956603 w 2405575"/>
              <a:gd name="connsiteY1-94" fmla="*/ 147647 h 613197"/>
              <a:gd name="connsiteX2-95" fmla="*/ 731520 w 2405575"/>
              <a:gd name="connsiteY2-96" fmla="*/ 611881 h 613197"/>
              <a:gd name="connsiteX3-97" fmla="*/ 661182 w 2405575"/>
              <a:gd name="connsiteY3-98" fmla="*/ 49173 h 613197"/>
              <a:gd name="connsiteX4-99" fmla="*/ 2405575 w 2405575"/>
              <a:gd name="connsiteY4-100" fmla="*/ 555610 h 613197"/>
              <a:gd name="connsiteX0-101" fmla="*/ 0 w 3629465"/>
              <a:gd name="connsiteY0-102" fmla="*/ 400866 h 613197"/>
              <a:gd name="connsiteX1-103" fmla="*/ 956603 w 3629465"/>
              <a:gd name="connsiteY1-104" fmla="*/ 147647 h 613197"/>
              <a:gd name="connsiteX2-105" fmla="*/ 731520 w 3629465"/>
              <a:gd name="connsiteY2-106" fmla="*/ 611881 h 613197"/>
              <a:gd name="connsiteX3-107" fmla="*/ 661182 w 3629465"/>
              <a:gd name="connsiteY3-108" fmla="*/ 49173 h 613197"/>
              <a:gd name="connsiteX4-109" fmla="*/ 3629465 w 3629465"/>
              <a:gd name="connsiteY4-110" fmla="*/ 513407 h 613197"/>
              <a:gd name="connsiteX0-111" fmla="*/ 0 w 3629465"/>
              <a:gd name="connsiteY0-112" fmla="*/ 400866 h 613197"/>
              <a:gd name="connsiteX1-113" fmla="*/ 956603 w 3629465"/>
              <a:gd name="connsiteY1-114" fmla="*/ 147647 h 613197"/>
              <a:gd name="connsiteX2-115" fmla="*/ 731520 w 3629465"/>
              <a:gd name="connsiteY2-116" fmla="*/ 611881 h 613197"/>
              <a:gd name="connsiteX3-117" fmla="*/ 661182 w 3629465"/>
              <a:gd name="connsiteY3-118" fmla="*/ 49173 h 613197"/>
              <a:gd name="connsiteX4-119" fmla="*/ 3629465 w 3629465"/>
              <a:gd name="connsiteY4-120" fmla="*/ 513407 h 613197"/>
              <a:gd name="connsiteX0-121" fmla="*/ 0 w 3629465"/>
              <a:gd name="connsiteY0-122" fmla="*/ 400866 h 615587"/>
              <a:gd name="connsiteX1-123" fmla="*/ 956603 w 3629465"/>
              <a:gd name="connsiteY1-124" fmla="*/ 147647 h 615587"/>
              <a:gd name="connsiteX2-125" fmla="*/ 731520 w 3629465"/>
              <a:gd name="connsiteY2-126" fmla="*/ 611881 h 615587"/>
              <a:gd name="connsiteX3-127" fmla="*/ 661182 w 3629465"/>
              <a:gd name="connsiteY3-128" fmla="*/ 49173 h 615587"/>
              <a:gd name="connsiteX4-129" fmla="*/ 3629465 w 3629465"/>
              <a:gd name="connsiteY4-130" fmla="*/ 513407 h 615587"/>
              <a:gd name="connsiteX0-131" fmla="*/ 0 w 3629465"/>
              <a:gd name="connsiteY0-132" fmla="*/ 535210 h 754001"/>
              <a:gd name="connsiteX1-133" fmla="*/ 956603 w 3629465"/>
              <a:gd name="connsiteY1-134" fmla="*/ 281991 h 754001"/>
              <a:gd name="connsiteX2-135" fmla="*/ 731520 w 3629465"/>
              <a:gd name="connsiteY2-136" fmla="*/ 746225 h 754001"/>
              <a:gd name="connsiteX3-137" fmla="*/ 717452 w 3629465"/>
              <a:gd name="connsiteY3-138" fmla="*/ 637 h 754001"/>
              <a:gd name="connsiteX4-139" fmla="*/ 3629465 w 3629465"/>
              <a:gd name="connsiteY4-140" fmla="*/ 647751 h 754001"/>
              <a:gd name="connsiteX0-141" fmla="*/ 0 w 3629465"/>
              <a:gd name="connsiteY0-142" fmla="*/ 400866 h 638258"/>
              <a:gd name="connsiteX1-143" fmla="*/ 956603 w 3629465"/>
              <a:gd name="connsiteY1-144" fmla="*/ 147647 h 638258"/>
              <a:gd name="connsiteX2-145" fmla="*/ 731520 w 3629465"/>
              <a:gd name="connsiteY2-146" fmla="*/ 611881 h 638258"/>
              <a:gd name="connsiteX3-147" fmla="*/ 956602 w 3629465"/>
              <a:gd name="connsiteY3-148" fmla="*/ 260188 h 638258"/>
              <a:gd name="connsiteX4-149" fmla="*/ 3629465 w 3629465"/>
              <a:gd name="connsiteY4-150" fmla="*/ 513407 h 638258"/>
              <a:gd name="connsiteX0-151" fmla="*/ 0 w 3629465"/>
              <a:gd name="connsiteY0-152" fmla="*/ 400866 h 623592"/>
              <a:gd name="connsiteX1-153" fmla="*/ 956603 w 3629465"/>
              <a:gd name="connsiteY1-154" fmla="*/ 147647 h 623592"/>
              <a:gd name="connsiteX2-155" fmla="*/ 731520 w 3629465"/>
              <a:gd name="connsiteY2-156" fmla="*/ 611881 h 623592"/>
              <a:gd name="connsiteX3-157" fmla="*/ 956602 w 3629465"/>
              <a:gd name="connsiteY3-158" fmla="*/ 133579 h 623592"/>
              <a:gd name="connsiteX4-159" fmla="*/ 3629465 w 3629465"/>
              <a:gd name="connsiteY4-160" fmla="*/ 513407 h 623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89419" y="5275100"/>
            <a:ext cx="3336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54669" y="4750898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5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85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598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66700" y="3429000"/>
            <a:ext cx="11671300" cy="0"/>
          </a:xfrm>
          <a:prstGeom prst="line">
            <a:avLst/>
          </a:prstGeom>
          <a:ln w="19050">
            <a:solidFill>
              <a:srgbClr val="FCC06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779004">
            <a:off x="1867335" y="3228123"/>
            <a:ext cx="483820" cy="4017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779004">
            <a:off x="3509803" y="3228123"/>
            <a:ext cx="483820" cy="40175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779004">
            <a:off x="5152271" y="3228123"/>
            <a:ext cx="483820" cy="40175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779004">
            <a:off x="6794739" y="3228123"/>
            <a:ext cx="483820" cy="40175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779004">
            <a:off x="8437207" y="3228123"/>
            <a:ext cx="483820" cy="40175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3779004">
            <a:off x="10079673" y="3228123"/>
            <a:ext cx="483820" cy="40175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288439" y="3751967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47510" y="3751967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95323" y="3751967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30049" y="1882202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89120" y="1882202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36933" y="1882202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87989" y="2175207"/>
            <a:ext cx="1242511" cy="883437"/>
            <a:chOff x="1487989" y="2175207"/>
            <a:chExt cx="1242511" cy="88343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487989" y="2175207"/>
              <a:ext cx="1242511" cy="88343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581028" y="2435206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2015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26764" y="3813507"/>
            <a:ext cx="1242511" cy="883437"/>
            <a:chOff x="3126764" y="3813507"/>
            <a:chExt cx="1242511" cy="88343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3126764" y="3813507"/>
              <a:ext cx="1242511" cy="883437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214120" y="4034465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2016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65539" y="2175207"/>
            <a:ext cx="1242511" cy="883437"/>
            <a:chOff x="4765539" y="2175207"/>
            <a:chExt cx="1242511" cy="88343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4765539" y="2175207"/>
              <a:ext cx="1242511" cy="883437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875610" y="2390384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2017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04314" y="3813507"/>
            <a:ext cx="1242511" cy="883437"/>
            <a:chOff x="6404314" y="3813507"/>
            <a:chExt cx="1242511" cy="88343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6404314" y="3813507"/>
              <a:ext cx="1242511" cy="883437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6536026" y="4034465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2019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043089" y="2175207"/>
            <a:ext cx="1242511" cy="883437"/>
            <a:chOff x="8043089" y="2175207"/>
            <a:chExt cx="1242511" cy="88343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8043089" y="2175207"/>
              <a:ext cx="1242511" cy="883437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8152743" y="2390384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2020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681865" y="3813507"/>
            <a:ext cx="1242511" cy="883437"/>
            <a:chOff x="9681865" y="3813507"/>
            <a:chExt cx="1242511" cy="88343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681865" y="3813507"/>
              <a:ext cx="1242511" cy="883437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9784731" y="4034465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2021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5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5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350"/>
                            </p:stCondLst>
                            <p:childTnLst>
                              <p:par>
                                <p:cTn id="9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85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879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215900" y="266700"/>
            <a:ext cx="11760200" cy="6273800"/>
          </a:xfrm>
          <a:custGeom>
            <a:avLst/>
            <a:gdLst>
              <a:gd name="connsiteX0" fmla="*/ 0 w 11760200"/>
              <a:gd name="connsiteY0" fmla="*/ 6273800 h 6273800"/>
              <a:gd name="connsiteX1" fmla="*/ 660400 w 11760200"/>
              <a:gd name="connsiteY1" fmla="*/ 5003800 h 6273800"/>
              <a:gd name="connsiteX2" fmla="*/ 2628900 w 11760200"/>
              <a:gd name="connsiteY2" fmla="*/ 5029200 h 6273800"/>
              <a:gd name="connsiteX3" fmla="*/ 3568700 w 11760200"/>
              <a:gd name="connsiteY3" fmla="*/ 3810000 h 6273800"/>
              <a:gd name="connsiteX4" fmla="*/ 5435600 w 11760200"/>
              <a:gd name="connsiteY4" fmla="*/ 3352800 h 6273800"/>
              <a:gd name="connsiteX5" fmla="*/ 6870700 w 11760200"/>
              <a:gd name="connsiteY5" fmla="*/ 2095500 h 6273800"/>
              <a:gd name="connsiteX6" fmla="*/ 8966200 w 11760200"/>
              <a:gd name="connsiteY6" fmla="*/ 2095500 h 6273800"/>
              <a:gd name="connsiteX7" fmla="*/ 10579100 w 11760200"/>
              <a:gd name="connsiteY7" fmla="*/ 1168400 h 6273800"/>
              <a:gd name="connsiteX8" fmla="*/ 10147300 w 11760200"/>
              <a:gd name="connsiteY8" fmla="*/ 990600 h 6273800"/>
              <a:gd name="connsiteX9" fmla="*/ 11760200 w 11760200"/>
              <a:gd name="connsiteY9" fmla="*/ 0 h 6273800"/>
              <a:gd name="connsiteX0-1" fmla="*/ 0 w 11760200"/>
              <a:gd name="connsiteY0-2" fmla="*/ 6273800 h 6273800"/>
              <a:gd name="connsiteX1-3" fmla="*/ 660400 w 11760200"/>
              <a:gd name="connsiteY1-4" fmla="*/ 5003800 h 6273800"/>
              <a:gd name="connsiteX2-5" fmla="*/ 2628900 w 11760200"/>
              <a:gd name="connsiteY2-6" fmla="*/ 5029200 h 6273800"/>
              <a:gd name="connsiteX3-7" fmla="*/ 3568700 w 11760200"/>
              <a:gd name="connsiteY3-8" fmla="*/ 3810000 h 6273800"/>
              <a:gd name="connsiteX4-9" fmla="*/ 5435600 w 11760200"/>
              <a:gd name="connsiteY4-10" fmla="*/ 3352800 h 6273800"/>
              <a:gd name="connsiteX5-11" fmla="*/ 6870700 w 11760200"/>
              <a:gd name="connsiteY5-12" fmla="*/ 2095500 h 6273800"/>
              <a:gd name="connsiteX6-13" fmla="*/ 8966200 w 11760200"/>
              <a:gd name="connsiteY6-14" fmla="*/ 2095500 h 6273800"/>
              <a:gd name="connsiteX7-15" fmla="*/ 9588500 w 11760200"/>
              <a:gd name="connsiteY7-16" fmla="*/ 1193800 h 6273800"/>
              <a:gd name="connsiteX8-17" fmla="*/ 10147300 w 11760200"/>
              <a:gd name="connsiteY8-18" fmla="*/ 990600 h 6273800"/>
              <a:gd name="connsiteX9-19" fmla="*/ 11760200 w 11760200"/>
              <a:gd name="connsiteY9-20" fmla="*/ 0 h 6273800"/>
              <a:gd name="connsiteX0-21" fmla="*/ 0 w 11760200"/>
              <a:gd name="connsiteY0-22" fmla="*/ 6273800 h 6273800"/>
              <a:gd name="connsiteX1-23" fmla="*/ 660400 w 11760200"/>
              <a:gd name="connsiteY1-24" fmla="*/ 5003800 h 6273800"/>
              <a:gd name="connsiteX2-25" fmla="*/ 2628900 w 11760200"/>
              <a:gd name="connsiteY2-26" fmla="*/ 5029200 h 6273800"/>
              <a:gd name="connsiteX3-27" fmla="*/ 3568700 w 11760200"/>
              <a:gd name="connsiteY3-28" fmla="*/ 3810000 h 6273800"/>
              <a:gd name="connsiteX4-29" fmla="*/ 5435600 w 11760200"/>
              <a:gd name="connsiteY4-30" fmla="*/ 3352800 h 6273800"/>
              <a:gd name="connsiteX5-31" fmla="*/ 6870700 w 11760200"/>
              <a:gd name="connsiteY5-32" fmla="*/ 2095500 h 6273800"/>
              <a:gd name="connsiteX6-33" fmla="*/ 8966200 w 11760200"/>
              <a:gd name="connsiteY6-34" fmla="*/ 2095500 h 6273800"/>
              <a:gd name="connsiteX7-35" fmla="*/ 9588500 w 11760200"/>
              <a:gd name="connsiteY7-36" fmla="*/ 1193800 h 6273800"/>
              <a:gd name="connsiteX8-37" fmla="*/ 11760200 w 11760200"/>
              <a:gd name="connsiteY8-38" fmla="*/ 0 h 6273800"/>
              <a:gd name="connsiteX0-39" fmla="*/ 0 w 11760200"/>
              <a:gd name="connsiteY0-40" fmla="*/ 6273800 h 6273800"/>
              <a:gd name="connsiteX1-41" fmla="*/ 660400 w 11760200"/>
              <a:gd name="connsiteY1-42" fmla="*/ 5003800 h 6273800"/>
              <a:gd name="connsiteX2-43" fmla="*/ 2628900 w 11760200"/>
              <a:gd name="connsiteY2-44" fmla="*/ 5029200 h 6273800"/>
              <a:gd name="connsiteX3-45" fmla="*/ 3568700 w 11760200"/>
              <a:gd name="connsiteY3-46" fmla="*/ 3810000 h 6273800"/>
              <a:gd name="connsiteX4-47" fmla="*/ 5435600 w 11760200"/>
              <a:gd name="connsiteY4-48" fmla="*/ 3352800 h 6273800"/>
              <a:gd name="connsiteX5-49" fmla="*/ 6870700 w 11760200"/>
              <a:gd name="connsiteY5-50" fmla="*/ 2095500 h 6273800"/>
              <a:gd name="connsiteX6-51" fmla="*/ 8966200 w 11760200"/>
              <a:gd name="connsiteY6-52" fmla="*/ 2095500 h 6273800"/>
              <a:gd name="connsiteX7-53" fmla="*/ 10083800 w 11760200"/>
              <a:gd name="connsiteY7-54" fmla="*/ 736600 h 6273800"/>
              <a:gd name="connsiteX8-55" fmla="*/ 11760200 w 11760200"/>
              <a:gd name="connsiteY8-56" fmla="*/ 0 h 6273800"/>
              <a:gd name="connsiteX0-57" fmla="*/ 0 w 11760200"/>
              <a:gd name="connsiteY0-58" fmla="*/ 6273800 h 6273800"/>
              <a:gd name="connsiteX1-59" fmla="*/ 660400 w 11760200"/>
              <a:gd name="connsiteY1-60" fmla="*/ 5003800 h 6273800"/>
              <a:gd name="connsiteX2-61" fmla="*/ 2628900 w 11760200"/>
              <a:gd name="connsiteY2-62" fmla="*/ 5029200 h 6273800"/>
              <a:gd name="connsiteX3-63" fmla="*/ 3568700 w 11760200"/>
              <a:gd name="connsiteY3-64" fmla="*/ 3810000 h 6273800"/>
              <a:gd name="connsiteX4-65" fmla="*/ 5435600 w 11760200"/>
              <a:gd name="connsiteY4-66" fmla="*/ 3352800 h 6273800"/>
              <a:gd name="connsiteX5-67" fmla="*/ 6870700 w 11760200"/>
              <a:gd name="connsiteY5-68" fmla="*/ 2095500 h 6273800"/>
              <a:gd name="connsiteX6-69" fmla="*/ 8966200 w 11760200"/>
              <a:gd name="connsiteY6-70" fmla="*/ 2095500 h 6273800"/>
              <a:gd name="connsiteX7-71" fmla="*/ 9982200 w 11760200"/>
              <a:gd name="connsiteY7-72" fmla="*/ 673100 h 6273800"/>
              <a:gd name="connsiteX8-73" fmla="*/ 11760200 w 11760200"/>
              <a:gd name="connsiteY8-74" fmla="*/ 0 h 6273800"/>
              <a:gd name="connsiteX0-75" fmla="*/ 0 w 11760200"/>
              <a:gd name="connsiteY0-76" fmla="*/ 6273800 h 6273800"/>
              <a:gd name="connsiteX1-77" fmla="*/ 838200 w 11760200"/>
              <a:gd name="connsiteY1-78" fmla="*/ 5232400 h 6273800"/>
              <a:gd name="connsiteX2-79" fmla="*/ 2628900 w 11760200"/>
              <a:gd name="connsiteY2-80" fmla="*/ 5029200 h 6273800"/>
              <a:gd name="connsiteX3-81" fmla="*/ 3568700 w 11760200"/>
              <a:gd name="connsiteY3-82" fmla="*/ 3810000 h 6273800"/>
              <a:gd name="connsiteX4-83" fmla="*/ 5435600 w 11760200"/>
              <a:gd name="connsiteY4-84" fmla="*/ 3352800 h 6273800"/>
              <a:gd name="connsiteX5-85" fmla="*/ 6870700 w 11760200"/>
              <a:gd name="connsiteY5-86" fmla="*/ 2095500 h 6273800"/>
              <a:gd name="connsiteX6-87" fmla="*/ 8966200 w 11760200"/>
              <a:gd name="connsiteY6-88" fmla="*/ 2095500 h 6273800"/>
              <a:gd name="connsiteX7-89" fmla="*/ 9982200 w 11760200"/>
              <a:gd name="connsiteY7-90" fmla="*/ 673100 h 6273800"/>
              <a:gd name="connsiteX8-91" fmla="*/ 11760200 w 11760200"/>
              <a:gd name="connsiteY8-92" fmla="*/ 0 h 627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1760200" h="6273800">
                <a:moveTo>
                  <a:pt x="0" y="6273800"/>
                </a:moveTo>
                <a:cubicBezTo>
                  <a:pt x="111125" y="5742516"/>
                  <a:pt x="400050" y="5439833"/>
                  <a:pt x="838200" y="5232400"/>
                </a:cubicBezTo>
                <a:cubicBezTo>
                  <a:pt x="1276350" y="5024967"/>
                  <a:pt x="2173817" y="5266267"/>
                  <a:pt x="2628900" y="5029200"/>
                </a:cubicBezTo>
                <a:cubicBezTo>
                  <a:pt x="3083983" y="4792133"/>
                  <a:pt x="3100917" y="4089400"/>
                  <a:pt x="3568700" y="3810000"/>
                </a:cubicBezTo>
                <a:cubicBezTo>
                  <a:pt x="4036483" y="3530600"/>
                  <a:pt x="4885267" y="3638550"/>
                  <a:pt x="5435600" y="3352800"/>
                </a:cubicBezTo>
                <a:cubicBezTo>
                  <a:pt x="5985933" y="3067050"/>
                  <a:pt x="6282267" y="2305050"/>
                  <a:pt x="6870700" y="2095500"/>
                </a:cubicBezTo>
                <a:cubicBezTo>
                  <a:pt x="7459133" y="1885950"/>
                  <a:pt x="8447617" y="2332567"/>
                  <a:pt x="8966200" y="2095500"/>
                </a:cubicBezTo>
                <a:cubicBezTo>
                  <a:pt x="9484783" y="1858433"/>
                  <a:pt x="9516533" y="1022350"/>
                  <a:pt x="9982200" y="673100"/>
                </a:cubicBezTo>
                <a:cubicBezTo>
                  <a:pt x="10447867" y="323850"/>
                  <a:pt x="11307763" y="248708"/>
                  <a:pt x="11760200" y="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screen"/>
          <a:srcRect l="44566" b="19126"/>
          <a:stretch>
            <a:fillRect/>
          </a:stretch>
        </p:blipFill>
        <p:spPr>
          <a:xfrm rot="5126995" flipV="1">
            <a:off x="1329423" y="3777475"/>
            <a:ext cx="1656699" cy="1602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/>
          <a:srcRect l="44566" b="19126"/>
          <a:stretch>
            <a:fillRect/>
          </a:stretch>
        </p:blipFill>
        <p:spPr>
          <a:xfrm rot="5126995" flipV="1">
            <a:off x="4009690" y="2156569"/>
            <a:ext cx="1656699" cy="16026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screen"/>
          <a:srcRect l="44566" b="19126"/>
          <a:stretch>
            <a:fillRect/>
          </a:stretch>
        </p:blipFill>
        <p:spPr>
          <a:xfrm rot="5126995" flipV="1">
            <a:off x="7741077" y="785304"/>
            <a:ext cx="1656699" cy="16026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4579" y="5325897"/>
            <a:ext cx="2318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6805" y="3689480"/>
            <a:ext cx="2318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91516" y="2341525"/>
            <a:ext cx="2318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9024" y="3264855"/>
            <a:ext cx="600164" cy="2100394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04847" y="1746795"/>
            <a:ext cx="600164" cy="2100394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33763" y="399928"/>
            <a:ext cx="600164" cy="2100394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5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5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screen"/>
          <a:srcRect t="27347" r="25607" b="-3169"/>
          <a:stretch>
            <a:fillRect/>
          </a:stretch>
        </p:blipFill>
        <p:spPr>
          <a:xfrm>
            <a:off x="10740383" y="259322"/>
            <a:ext cx="1200150" cy="1531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screen"/>
          <a:srcRect l="46256" t="-41660" r="-22977" b="41660"/>
          <a:stretch>
            <a:fillRect/>
          </a:stretch>
        </p:blipFill>
        <p:spPr>
          <a:xfrm>
            <a:off x="241081" y="4832943"/>
            <a:ext cx="1305930" cy="1765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screen"/>
          <a:srcRect t="30593"/>
          <a:stretch>
            <a:fillRect/>
          </a:stretch>
        </p:blipFill>
        <p:spPr>
          <a:xfrm>
            <a:off x="241081" y="260491"/>
            <a:ext cx="1689470" cy="11197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3" y="2676898"/>
            <a:ext cx="1422712" cy="118139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13510">
            <a:off x="1567750" y="1825451"/>
            <a:ext cx="2604071" cy="12957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678" y="3920430"/>
            <a:ext cx="2756504" cy="11178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0230836" y="4629150"/>
            <a:ext cx="1715737" cy="1962272"/>
            <a:chOff x="8194080" y="3408873"/>
            <a:chExt cx="2724693" cy="318254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7" cstate="screen"/>
            <a:srcRect b="19213"/>
            <a:stretch>
              <a:fillRect/>
            </a:stretch>
          </p:blipFill>
          <p:spPr>
            <a:xfrm>
              <a:off x="8194080" y="4487627"/>
              <a:ext cx="2477043" cy="210379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45250" y="3408873"/>
              <a:ext cx="1473523" cy="1473563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>
          <a:xfrm>
            <a:off x="1885950" y="2383155"/>
            <a:ext cx="3449955" cy="152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66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目录</a:t>
            </a:r>
            <a:endParaRPr lang="zh-CN" altLang="en-US" sz="6600" b="1" dirty="0"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44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CONTENTS</a:t>
            </a:r>
            <a:endParaRPr lang="zh-CN" altLang="en-US" sz="4400" b="1" dirty="0"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95069" y="3001856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zh-CN" altLang="en-US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主要内容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73756" y="2093448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H5=&gt;input</a:t>
            </a:r>
            <a:r>
              <a:rPr lang="zh-CN" altLang="en-US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类型扩展</a:t>
            </a:r>
            <a:endParaRPr lang="zh-CN" altLang="en-US" sz="3200" dirty="0"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29" name="文本框 66"/>
          <p:cNvSpPr txBox="1">
            <a:spLocks noChangeArrowheads="1"/>
          </p:cNvSpPr>
          <p:nvPr/>
        </p:nvSpPr>
        <p:spPr bwMode="auto">
          <a:xfrm>
            <a:off x="6911857" y="2586457"/>
            <a:ext cx="226631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FIRST AND FOREMOST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64539" y="2210661"/>
            <a:ext cx="676275" cy="542658"/>
            <a:chOff x="5995723" y="2676898"/>
            <a:chExt cx="676275" cy="542658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688" b="95313" l="893" r="93750">
                          <a14:foregroundMark x1="23214" y1="24219" x2="37500" y2="53125"/>
                          <a14:foregroundMark x1="45536" y1="5469" x2="44643" y2="9375"/>
                          <a14:foregroundMark x1="39286" y1="7031" x2="29464" y2="14844"/>
                          <a14:foregroundMark x1="60714" y1="17188" x2="70536" y2="24219"/>
                          <a14:foregroundMark x1="73214" y1="23438" x2="73214" y2="23438"/>
                          <a14:foregroundMark x1="91071" y1="54688" x2="91071" y2="54688"/>
                          <a14:foregroundMark x1="90179" y1="40625" x2="90179" y2="40625"/>
                          <a14:foregroundMark x1="91071" y1="37500" x2="91071" y2="37500"/>
                          <a14:foregroundMark x1="93750" y1="39844" x2="93750" y2="39844"/>
                          <a14:foregroundMark x1="68750" y1="91406" x2="68750" y2="91406"/>
                          <a14:foregroundMark x1="34821" y1="91406" x2="34821" y2="91406"/>
                          <a14:foregroundMark x1="3571" y1="73438" x2="3571" y2="73438"/>
                          <a14:foregroundMark x1="893" y1="70313" x2="893" y2="70313"/>
                          <a14:foregroundMark x1="71429" y1="89844" x2="71429" y2="89844"/>
                          <a14:foregroundMark x1="57143" y1="93750" x2="57143" y2="93750"/>
                          <a14:foregroundMark x1="46429" y1="96094" x2="46429" y2="9609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873875" y="3049905"/>
            <a:ext cx="4351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H5=&gt;</a:t>
            </a:r>
            <a:r>
              <a:rPr lang="zh-CN" altLang="en-US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音频、视频</a:t>
            </a:r>
            <a:endParaRPr lang="zh-CN" altLang="en-US" sz="3200" dirty="0"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32" name="文本框 66"/>
          <p:cNvSpPr txBox="1">
            <a:spLocks noChangeArrowheads="1"/>
          </p:cNvSpPr>
          <p:nvPr/>
        </p:nvSpPr>
        <p:spPr bwMode="auto">
          <a:xfrm>
            <a:off x="6911857" y="3534748"/>
            <a:ext cx="98933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BESIDES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164539" y="3158952"/>
            <a:ext cx="676275" cy="542658"/>
            <a:chOff x="5995723" y="2676898"/>
            <a:chExt cx="676275" cy="542658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688" b="95313" l="893" r="93750">
                          <a14:foregroundMark x1="23214" y1="24219" x2="37500" y2="53125"/>
                          <a14:foregroundMark x1="45536" y1="5469" x2="44643" y2="9375"/>
                          <a14:foregroundMark x1="39286" y1="7031" x2="29464" y2="14844"/>
                          <a14:foregroundMark x1="60714" y1="17188" x2="70536" y2="24219"/>
                          <a14:foregroundMark x1="73214" y1="23438" x2="73214" y2="23438"/>
                          <a14:foregroundMark x1="91071" y1="54688" x2="91071" y2="54688"/>
                          <a14:foregroundMark x1="90179" y1="40625" x2="90179" y2="40625"/>
                          <a14:foregroundMark x1="91071" y1="37500" x2="91071" y2="37500"/>
                          <a14:foregroundMark x1="93750" y1="39844" x2="93750" y2="39844"/>
                          <a14:foregroundMark x1="68750" y1="91406" x2="68750" y2="91406"/>
                          <a14:foregroundMark x1="34821" y1="91406" x2="34821" y2="91406"/>
                          <a14:foregroundMark x1="3571" y1="73438" x2="3571" y2="73438"/>
                          <a14:foregroundMark x1="893" y1="70313" x2="893" y2="70313"/>
                          <a14:foregroundMark x1="71429" y1="89844" x2="71429" y2="89844"/>
                          <a14:foregroundMark x1="57143" y1="93750" x2="57143" y2="93750"/>
                          <a14:foregroundMark x1="46429" y1="96094" x2="46429" y2="9609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873756" y="3998285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C3=&gt;</a:t>
            </a:r>
            <a:r>
              <a:rPr lang="zh-CN" altLang="en-US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边框属性</a:t>
            </a:r>
            <a:endParaRPr lang="zh-CN" altLang="en-US" sz="3200" dirty="0"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37" name="文本框 66"/>
          <p:cNvSpPr txBox="1">
            <a:spLocks noChangeArrowheads="1"/>
          </p:cNvSpPr>
          <p:nvPr/>
        </p:nvSpPr>
        <p:spPr bwMode="auto">
          <a:xfrm>
            <a:off x="6911857" y="4483039"/>
            <a:ext cx="149923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WHAI'S MORE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164539" y="4107243"/>
            <a:ext cx="676275" cy="542658"/>
            <a:chOff x="5995723" y="2676898"/>
            <a:chExt cx="676275" cy="542658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688" b="95313" l="893" r="93750">
                          <a14:foregroundMark x1="23214" y1="24219" x2="37500" y2="53125"/>
                          <a14:foregroundMark x1="45536" y1="5469" x2="44643" y2="9375"/>
                          <a14:foregroundMark x1="39286" y1="7031" x2="29464" y2="14844"/>
                          <a14:foregroundMark x1="60714" y1="17188" x2="70536" y2="24219"/>
                          <a14:foregroundMark x1="73214" y1="23438" x2="73214" y2="23438"/>
                          <a14:foregroundMark x1="91071" y1="54688" x2="91071" y2="54688"/>
                          <a14:foregroundMark x1="90179" y1="40625" x2="90179" y2="40625"/>
                          <a14:foregroundMark x1="91071" y1="37500" x2="91071" y2="37500"/>
                          <a14:foregroundMark x1="93750" y1="39844" x2="93750" y2="39844"/>
                          <a14:foregroundMark x1="68750" y1="91406" x2="68750" y2="91406"/>
                          <a14:foregroundMark x1="34821" y1="91406" x2="34821" y2="91406"/>
                          <a14:foregroundMark x1="3571" y1="73438" x2="3571" y2="73438"/>
                          <a14:foregroundMark x1="893" y1="70313" x2="893" y2="70313"/>
                          <a14:foregroundMark x1="71429" y1="89844" x2="71429" y2="89844"/>
                          <a14:foregroundMark x1="57143" y1="93750" x2="57143" y2="93750"/>
                          <a14:foregroundMark x1="46429" y1="96094" x2="46429" y2="9609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6873756" y="4946576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C3=&gt;</a:t>
            </a:r>
            <a:r>
              <a:rPr lang="zh-CN" altLang="en-US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背景属性</a:t>
            </a:r>
            <a:endParaRPr lang="zh-CN" altLang="en-US" sz="3200" dirty="0"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42" name="文本框 66"/>
          <p:cNvSpPr txBox="1">
            <a:spLocks noChangeArrowheads="1"/>
          </p:cNvSpPr>
          <p:nvPr/>
        </p:nvSpPr>
        <p:spPr bwMode="auto">
          <a:xfrm>
            <a:off x="6911857" y="5431330"/>
            <a:ext cx="216598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LAST BUT NOT LEAST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164539" y="5055534"/>
            <a:ext cx="676275" cy="542658"/>
            <a:chOff x="5995723" y="2676898"/>
            <a:chExt cx="676275" cy="542658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688" b="95313" l="893" r="93750">
                          <a14:foregroundMark x1="23214" y1="24219" x2="37500" y2="53125"/>
                          <a14:foregroundMark x1="45536" y1="5469" x2="44643" y2="9375"/>
                          <a14:foregroundMark x1="39286" y1="7031" x2="29464" y2="14844"/>
                          <a14:foregroundMark x1="60714" y1="17188" x2="70536" y2="24219"/>
                          <a14:foregroundMark x1="73214" y1="23438" x2="73214" y2="23438"/>
                          <a14:foregroundMark x1="91071" y1="54688" x2="91071" y2="54688"/>
                          <a14:foregroundMark x1="90179" y1="40625" x2="90179" y2="40625"/>
                          <a14:foregroundMark x1="91071" y1="37500" x2="91071" y2="37500"/>
                          <a14:foregroundMark x1="93750" y1="39844" x2="93750" y2="39844"/>
                          <a14:foregroundMark x1="68750" y1="91406" x2="68750" y2="91406"/>
                          <a14:foregroundMark x1="34821" y1="91406" x2="34821" y2="91406"/>
                          <a14:foregroundMark x1="3571" y1="73438" x2="3571" y2="73438"/>
                          <a14:foregroundMark x1="893" y1="70313" x2="893" y2="70313"/>
                          <a14:foregroundMark x1="71429" y1="89844" x2="71429" y2="89844"/>
                          <a14:foregroundMark x1="57143" y1="93750" x2="57143" y2="93750"/>
                          <a14:foregroundMark x1="46429" y1="96094" x2="46429" y2="9609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5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5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5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29" grpId="0"/>
      <p:bldP spid="31" grpId="0"/>
      <p:bldP spid="32" grpId="0"/>
      <p:bldP spid="36" grpId="0"/>
      <p:bldP spid="37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57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02396" y="1919288"/>
            <a:ext cx="2876550" cy="2878138"/>
            <a:chOff x="4802188" y="1919288"/>
            <a:chExt cx="2876550" cy="2878138"/>
          </a:xfrm>
        </p:grpSpPr>
        <p:sp>
          <p:nvSpPr>
            <p:cNvPr id="7" name="Freeform 6"/>
            <p:cNvSpPr/>
            <p:nvPr/>
          </p:nvSpPr>
          <p:spPr bwMode="auto">
            <a:xfrm>
              <a:off x="4802188" y="2833688"/>
              <a:ext cx="1966913" cy="1963738"/>
            </a:xfrm>
            <a:custGeom>
              <a:avLst/>
              <a:gdLst>
                <a:gd name="T0" fmla="*/ 48 w 463"/>
                <a:gd name="T1" fmla="*/ 452 h 462"/>
                <a:gd name="T2" fmla="*/ 11 w 463"/>
                <a:gd name="T3" fmla="*/ 452 h 462"/>
                <a:gd name="T4" fmla="*/ 11 w 463"/>
                <a:gd name="T5" fmla="*/ 414 h 462"/>
                <a:gd name="T6" fmla="*/ 415 w 463"/>
                <a:gd name="T7" fmla="*/ 10 h 462"/>
                <a:gd name="T8" fmla="*/ 452 w 463"/>
                <a:gd name="T9" fmla="*/ 10 h 462"/>
                <a:gd name="T10" fmla="*/ 452 w 463"/>
                <a:gd name="T11" fmla="*/ 47 h 462"/>
                <a:gd name="T12" fmla="*/ 48 w 463"/>
                <a:gd name="T13" fmla="*/ 4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462">
                  <a:moveTo>
                    <a:pt x="48" y="452"/>
                  </a:moveTo>
                  <a:cubicBezTo>
                    <a:pt x="38" y="462"/>
                    <a:pt x="21" y="462"/>
                    <a:pt x="11" y="452"/>
                  </a:cubicBezTo>
                  <a:cubicBezTo>
                    <a:pt x="0" y="441"/>
                    <a:pt x="0" y="424"/>
                    <a:pt x="11" y="414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25" y="0"/>
                    <a:pt x="442" y="0"/>
                    <a:pt x="452" y="10"/>
                  </a:cubicBezTo>
                  <a:cubicBezTo>
                    <a:pt x="463" y="20"/>
                    <a:pt x="463" y="37"/>
                    <a:pt x="452" y="47"/>
                  </a:cubicBezTo>
                  <a:lnTo>
                    <a:pt x="48" y="452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361113" y="2668588"/>
              <a:ext cx="569913" cy="568325"/>
            </a:xfrm>
            <a:custGeom>
              <a:avLst/>
              <a:gdLst>
                <a:gd name="T0" fmla="*/ 126 w 134"/>
                <a:gd name="T1" fmla="*/ 126 h 134"/>
                <a:gd name="T2" fmla="*/ 97 w 134"/>
                <a:gd name="T3" fmla="*/ 126 h 134"/>
                <a:gd name="T4" fmla="*/ 8 w 134"/>
                <a:gd name="T5" fmla="*/ 37 h 134"/>
                <a:gd name="T6" fmla="*/ 8 w 134"/>
                <a:gd name="T7" fmla="*/ 8 h 134"/>
                <a:gd name="T8" fmla="*/ 37 w 134"/>
                <a:gd name="T9" fmla="*/ 8 h 134"/>
                <a:gd name="T10" fmla="*/ 126 w 134"/>
                <a:gd name="T11" fmla="*/ 98 h 134"/>
                <a:gd name="T12" fmla="*/ 126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126" y="126"/>
                  </a:moveTo>
                  <a:cubicBezTo>
                    <a:pt x="118" y="134"/>
                    <a:pt x="105" y="134"/>
                    <a:pt x="97" y="12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34" y="105"/>
                    <a:pt x="134" y="118"/>
                    <a:pt x="126" y="126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6345238" y="2651126"/>
              <a:ext cx="603250" cy="603250"/>
            </a:xfrm>
            <a:custGeom>
              <a:avLst/>
              <a:gdLst>
                <a:gd name="T0" fmla="*/ 130 w 142"/>
                <a:gd name="T1" fmla="*/ 130 h 142"/>
                <a:gd name="T2" fmla="*/ 126 w 142"/>
                <a:gd name="T3" fmla="*/ 126 h 142"/>
                <a:gd name="T4" fmla="*/ 116 w 142"/>
                <a:gd name="T5" fmla="*/ 130 h 142"/>
                <a:gd name="T6" fmla="*/ 106 w 142"/>
                <a:gd name="T7" fmla="*/ 126 h 142"/>
                <a:gd name="T8" fmla="*/ 16 w 142"/>
                <a:gd name="T9" fmla="*/ 37 h 142"/>
                <a:gd name="T10" fmla="*/ 12 w 142"/>
                <a:gd name="T11" fmla="*/ 27 h 142"/>
                <a:gd name="T12" fmla="*/ 16 w 142"/>
                <a:gd name="T13" fmla="*/ 16 h 142"/>
                <a:gd name="T14" fmla="*/ 26 w 142"/>
                <a:gd name="T15" fmla="*/ 12 h 142"/>
                <a:gd name="T16" fmla="*/ 37 w 142"/>
                <a:gd name="T17" fmla="*/ 16 h 142"/>
                <a:gd name="T18" fmla="*/ 126 w 142"/>
                <a:gd name="T19" fmla="*/ 106 h 142"/>
                <a:gd name="T20" fmla="*/ 130 w 142"/>
                <a:gd name="T21" fmla="*/ 116 h 142"/>
                <a:gd name="T22" fmla="*/ 126 w 142"/>
                <a:gd name="T23" fmla="*/ 126 h 142"/>
                <a:gd name="T24" fmla="*/ 130 w 142"/>
                <a:gd name="T25" fmla="*/ 130 h 142"/>
                <a:gd name="T26" fmla="*/ 134 w 142"/>
                <a:gd name="T27" fmla="*/ 134 h 142"/>
                <a:gd name="T28" fmla="*/ 142 w 142"/>
                <a:gd name="T29" fmla="*/ 116 h 142"/>
                <a:gd name="T30" fmla="*/ 134 w 142"/>
                <a:gd name="T31" fmla="*/ 97 h 142"/>
                <a:gd name="T32" fmla="*/ 45 w 142"/>
                <a:gd name="T33" fmla="*/ 8 h 142"/>
                <a:gd name="T34" fmla="*/ 26 w 142"/>
                <a:gd name="T35" fmla="*/ 0 h 142"/>
                <a:gd name="T36" fmla="*/ 8 w 142"/>
                <a:gd name="T37" fmla="*/ 8 h 142"/>
                <a:gd name="T38" fmla="*/ 0 w 142"/>
                <a:gd name="T39" fmla="*/ 27 h 142"/>
                <a:gd name="T40" fmla="*/ 8 w 142"/>
                <a:gd name="T41" fmla="*/ 45 h 142"/>
                <a:gd name="T42" fmla="*/ 97 w 142"/>
                <a:gd name="T43" fmla="*/ 134 h 142"/>
                <a:gd name="T44" fmla="*/ 116 w 142"/>
                <a:gd name="T45" fmla="*/ 142 h 142"/>
                <a:gd name="T46" fmla="*/ 134 w 142"/>
                <a:gd name="T47" fmla="*/ 134 h 142"/>
                <a:gd name="T48" fmla="*/ 130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30" y="130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3" y="129"/>
                    <a:pt x="119" y="130"/>
                    <a:pt x="116" y="130"/>
                  </a:cubicBezTo>
                  <a:cubicBezTo>
                    <a:pt x="112" y="130"/>
                    <a:pt x="108" y="129"/>
                    <a:pt x="106" y="12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7" y="1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9" y="109"/>
                    <a:pt x="130" y="112"/>
                    <a:pt x="130" y="116"/>
                  </a:cubicBezTo>
                  <a:cubicBezTo>
                    <a:pt x="130" y="120"/>
                    <a:pt x="129" y="123"/>
                    <a:pt x="126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9" y="129"/>
                    <a:pt x="142" y="123"/>
                    <a:pt x="142" y="116"/>
                  </a:cubicBezTo>
                  <a:cubicBezTo>
                    <a:pt x="142" y="109"/>
                    <a:pt x="139" y="102"/>
                    <a:pt x="134" y="9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102" y="140"/>
                    <a:pt x="109" y="142"/>
                    <a:pt x="116" y="142"/>
                  </a:cubicBezTo>
                  <a:cubicBezTo>
                    <a:pt x="122" y="142"/>
                    <a:pt x="129" y="140"/>
                    <a:pt x="134" y="134"/>
                  </a:cubicBezTo>
                  <a:lnTo>
                    <a:pt x="130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7092951" y="1936751"/>
              <a:ext cx="568325" cy="569913"/>
            </a:xfrm>
            <a:custGeom>
              <a:avLst/>
              <a:gdLst>
                <a:gd name="T0" fmla="*/ 126 w 134"/>
                <a:gd name="T1" fmla="*/ 126 h 134"/>
                <a:gd name="T2" fmla="*/ 97 w 134"/>
                <a:gd name="T3" fmla="*/ 126 h 134"/>
                <a:gd name="T4" fmla="*/ 8 w 134"/>
                <a:gd name="T5" fmla="*/ 37 h 134"/>
                <a:gd name="T6" fmla="*/ 8 w 134"/>
                <a:gd name="T7" fmla="*/ 8 h 134"/>
                <a:gd name="T8" fmla="*/ 37 w 134"/>
                <a:gd name="T9" fmla="*/ 8 h 134"/>
                <a:gd name="T10" fmla="*/ 126 w 134"/>
                <a:gd name="T11" fmla="*/ 98 h 134"/>
                <a:gd name="T12" fmla="*/ 126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126" y="126"/>
                  </a:moveTo>
                  <a:cubicBezTo>
                    <a:pt x="118" y="134"/>
                    <a:pt x="105" y="134"/>
                    <a:pt x="97" y="12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34" y="105"/>
                    <a:pt x="134" y="118"/>
                    <a:pt x="126" y="126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7075488" y="1919288"/>
              <a:ext cx="603250" cy="604838"/>
            </a:xfrm>
            <a:custGeom>
              <a:avLst/>
              <a:gdLst>
                <a:gd name="T0" fmla="*/ 130 w 142"/>
                <a:gd name="T1" fmla="*/ 130 h 142"/>
                <a:gd name="T2" fmla="*/ 126 w 142"/>
                <a:gd name="T3" fmla="*/ 126 h 142"/>
                <a:gd name="T4" fmla="*/ 116 w 142"/>
                <a:gd name="T5" fmla="*/ 130 h 142"/>
                <a:gd name="T6" fmla="*/ 106 w 142"/>
                <a:gd name="T7" fmla="*/ 126 h 142"/>
                <a:gd name="T8" fmla="*/ 16 w 142"/>
                <a:gd name="T9" fmla="*/ 37 h 142"/>
                <a:gd name="T10" fmla="*/ 12 w 142"/>
                <a:gd name="T11" fmla="*/ 27 h 142"/>
                <a:gd name="T12" fmla="*/ 16 w 142"/>
                <a:gd name="T13" fmla="*/ 16 h 142"/>
                <a:gd name="T14" fmla="*/ 26 w 142"/>
                <a:gd name="T15" fmla="*/ 12 h 142"/>
                <a:gd name="T16" fmla="*/ 37 w 142"/>
                <a:gd name="T17" fmla="*/ 16 h 142"/>
                <a:gd name="T18" fmla="*/ 126 w 142"/>
                <a:gd name="T19" fmla="*/ 106 h 142"/>
                <a:gd name="T20" fmla="*/ 130 w 142"/>
                <a:gd name="T21" fmla="*/ 116 h 142"/>
                <a:gd name="T22" fmla="*/ 126 w 142"/>
                <a:gd name="T23" fmla="*/ 126 h 142"/>
                <a:gd name="T24" fmla="*/ 130 w 142"/>
                <a:gd name="T25" fmla="*/ 130 h 142"/>
                <a:gd name="T26" fmla="*/ 134 w 142"/>
                <a:gd name="T27" fmla="*/ 134 h 142"/>
                <a:gd name="T28" fmla="*/ 142 w 142"/>
                <a:gd name="T29" fmla="*/ 116 h 142"/>
                <a:gd name="T30" fmla="*/ 134 w 142"/>
                <a:gd name="T31" fmla="*/ 97 h 142"/>
                <a:gd name="T32" fmla="*/ 45 w 142"/>
                <a:gd name="T33" fmla="*/ 8 h 142"/>
                <a:gd name="T34" fmla="*/ 26 w 142"/>
                <a:gd name="T35" fmla="*/ 0 h 142"/>
                <a:gd name="T36" fmla="*/ 8 w 142"/>
                <a:gd name="T37" fmla="*/ 8 h 142"/>
                <a:gd name="T38" fmla="*/ 0 w 142"/>
                <a:gd name="T39" fmla="*/ 27 h 142"/>
                <a:gd name="T40" fmla="*/ 8 w 142"/>
                <a:gd name="T41" fmla="*/ 45 h 142"/>
                <a:gd name="T42" fmla="*/ 97 w 142"/>
                <a:gd name="T43" fmla="*/ 134 h 142"/>
                <a:gd name="T44" fmla="*/ 116 w 142"/>
                <a:gd name="T45" fmla="*/ 142 h 142"/>
                <a:gd name="T46" fmla="*/ 134 w 142"/>
                <a:gd name="T47" fmla="*/ 134 h 142"/>
                <a:gd name="T48" fmla="*/ 130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30" y="130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3" y="129"/>
                    <a:pt x="119" y="130"/>
                    <a:pt x="116" y="130"/>
                  </a:cubicBezTo>
                  <a:cubicBezTo>
                    <a:pt x="112" y="130"/>
                    <a:pt x="108" y="129"/>
                    <a:pt x="106" y="12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7" y="1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9" y="109"/>
                    <a:pt x="130" y="112"/>
                    <a:pt x="130" y="116"/>
                  </a:cubicBezTo>
                  <a:cubicBezTo>
                    <a:pt x="130" y="120"/>
                    <a:pt x="129" y="123"/>
                    <a:pt x="126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9" y="129"/>
                    <a:pt x="142" y="123"/>
                    <a:pt x="142" y="116"/>
                  </a:cubicBezTo>
                  <a:cubicBezTo>
                    <a:pt x="142" y="109"/>
                    <a:pt x="139" y="102"/>
                    <a:pt x="134" y="9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102" y="140"/>
                    <a:pt x="109" y="142"/>
                    <a:pt x="116" y="142"/>
                  </a:cubicBezTo>
                  <a:cubicBezTo>
                    <a:pt x="122" y="142"/>
                    <a:pt x="129" y="140"/>
                    <a:pt x="134" y="134"/>
                  </a:cubicBezTo>
                  <a:lnTo>
                    <a:pt x="130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6429376" y="2493963"/>
              <a:ext cx="679450" cy="676275"/>
            </a:xfrm>
            <a:custGeom>
              <a:avLst/>
              <a:gdLst>
                <a:gd name="T0" fmla="*/ 152 w 160"/>
                <a:gd name="T1" fmla="*/ 151 h 159"/>
                <a:gd name="T2" fmla="*/ 123 w 160"/>
                <a:gd name="T3" fmla="*/ 151 h 159"/>
                <a:gd name="T4" fmla="*/ 8 w 160"/>
                <a:gd name="T5" fmla="*/ 36 h 159"/>
                <a:gd name="T6" fmla="*/ 8 w 160"/>
                <a:gd name="T7" fmla="*/ 8 h 159"/>
                <a:gd name="T8" fmla="*/ 37 w 160"/>
                <a:gd name="T9" fmla="*/ 8 h 159"/>
                <a:gd name="T10" fmla="*/ 152 w 160"/>
                <a:gd name="T11" fmla="*/ 123 h 159"/>
                <a:gd name="T12" fmla="*/ 152 w 160"/>
                <a:gd name="T13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59">
                  <a:moveTo>
                    <a:pt x="152" y="151"/>
                  </a:moveTo>
                  <a:cubicBezTo>
                    <a:pt x="144" y="159"/>
                    <a:pt x="131" y="159"/>
                    <a:pt x="123" y="151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28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60" y="131"/>
                    <a:pt x="160" y="144"/>
                    <a:pt x="152" y="15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6411913" y="2476501"/>
              <a:ext cx="714375" cy="709613"/>
            </a:xfrm>
            <a:custGeom>
              <a:avLst/>
              <a:gdLst>
                <a:gd name="T0" fmla="*/ 156 w 168"/>
                <a:gd name="T1" fmla="*/ 155 h 167"/>
                <a:gd name="T2" fmla="*/ 151 w 168"/>
                <a:gd name="T3" fmla="*/ 151 h 167"/>
                <a:gd name="T4" fmla="*/ 141 w 168"/>
                <a:gd name="T5" fmla="*/ 155 h 167"/>
                <a:gd name="T6" fmla="*/ 131 w 168"/>
                <a:gd name="T7" fmla="*/ 151 h 167"/>
                <a:gd name="T8" fmla="*/ 16 w 168"/>
                <a:gd name="T9" fmla="*/ 36 h 167"/>
                <a:gd name="T10" fmla="*/ 12 w 168"/>
                <a:gd name="T11" fmla="*/ 26 h 167"/>
                <a:gd name="T12" fmla="*/ 16 w 168"/>
                <a:gd name="T13" fmla="*/ 16 h 167"/>
                <a:gd name="T14" fmla="*/ 26 w 168"/>
                <a:gd name="T15" fmla="*/ 12 h 167"/>
                <a:gd name="T16" fmla="*/ 36 w 168"/>
                <a:gd name="T17" fmla="*/ 16 h 167"/>
                <a:gd name="T18" fmla="*/ 151 w 168"/>
                <a:gd name="T19" fmla="*/ 131 h 167"/>
                <a:gd name="T20" fmla="*/ 156 w 168"/>
                <a:gd name="T21" fmla="*/ 141 h 167"/>
                <a:gd name="T22" fmla="*/ 151 w 168"/>
                <a:gd name="T23" fmla="*/ 151 h 167"/>
                <a:gd name="T24" fmla="*/ 156 w 168"/>
                <a:gd name="T25" fmla="*/ 155 h 167"/>
                <a:gd name="T26" fmla="*/ 160 w 168"/>
                <a:gd name="T27" fmla="*/ 160 h 167"/>
                <a:gd name="T28" fmla="*/ 168 w 168"/>
                <a:gd name="T29" fmla="*/ 141 h 167"/>
                <a:gd name="T30" fmla="*/ 160 w 168"/>
                <a:gd name="T31" fmla="*/ 123 h 167"/>
                <a:gd name="T32" fmla="*/ 45 w 168"/>
                <a:gd name="T33" fmla="*/ 7 h 167"/>
                <a:gd name="T34" fmla="*/ 26 w 168"/>
                <a:gd name="T35" fmla="*/ 0 h 167"/>
                <a:gd name="T36" fmla="*/ 8 w 168"/>
                <a:gd name="T37" fmla="*/ 7 h 167"/>
                <a:gd name="T38" fmla="*/ 0 w 168"/>
                <a:gd name="T39" fmla="*/ 26 h 167"/>
                <a:gd name="T40" fmla="*/ 8 w 168"/>
                <a:gd name="T41" fmla="*/ 45 h 167"/>
                <a:gd name="T42" fmla="*/ 123 w 168"/>
                <a:gd name="T43" fmla="*/ 160 h 167"/>
                <a:gd name="T44" fmla="*/ 141 w 168"/>
                <a:gd name="T45" fmla="*/ 167 h 167"/>
                <a:gd name="T46" fmla="*/ 160 w 168"/>
                <a:gd name="T47" fmla="*/ 160 h 167"/>
                <a:gd name="T48" fmla="*/ 156 w 168"/>
                <a:gd name="T49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7">
                  <a:moveTo>
                    <a:pt x="156" y="155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49" y="154"/>
                    <a:pt x="145" y="155"/>
                    <a:pt x="141" y="155"/>
                  </a:cubicBezTo>
                  <a:cubicBezTo>
                    <a:pt x="138" y="155"/>
                    <a:pt x="134" y="154"/>
                    <a:pt x="131" y="15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3"/>
                    <a:pt x="12" y="30"/>
                    <a:pt x="12" y="26"/>
                  </a:cubicBezTo>
                  <a:cubicBezTo>
                    <a:pt x="12" y="22"/>
                    <a:pt x="13" y="19"/>
                    <a:pt x="16" y="16"/>
                  </a:cubicBezTo>
                  <a:cubicBezTo>
                    <a:pt x="19" y="13"/>
                    <a:pt x="23" y="12"/>
                    <a:pt x="26" y="12"/>
                  </a:cubicBezTo>
                  <a:cubicBezTo>
                    <a:pt x="30" y="12"/>
                    <a:pt x="34" y="13"/>
                    <a:pt x="36" y="16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4"/>
                    <a:pt x="156" y="137"/>
                    <a:pt x="156" y="141"/>
                  </a:cubicBezTo>
                  <a:cubicBezTo>
                    <a:pt x="156" y="145"/>
                    <a:pt x="154" y="148"/>
                    <a:pt x="151" y="151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5" y="155"/>
                    <a:pt x="168" y="148"/>
                    <a:pt x="168" y="141"/>
                  </a:cubicBezTo>
                  <a:cubicBezTo>
                    <a:pt x="168" y="134"/>
                    <a:pt x="165" y="128"/>
                    <a:pt x="160" y="1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0" y="2"/>
                    <a:pt x="33" y="0"/>
                    <a:pt x="26" y="0"/>
                  </a:cubicBezTo>
                  <a:cubicBezTo>
                    <a:pt x="20" y="0"/>
                    <a:pt x="13" y="2"/>
                    <a:pt x="8" y="7"/>
                  </a:cubicBezTo>
                  <a:cubicBezTo>
                    <a:pt x="3" y="13"/>
                    <a:pt x="0" y="19"/>
                    <a:pt x="0" y="26"/>
                  </a:cubicBezTo>
                  <a:cubicBezTo>
                    <a:pt x="0" y="33"/>
                    <a:pt x="3" y="39"/>
                    <a:pt x="8" y="4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8" y="165"/>
                    <a:pt x="135" y="167"/>
                    <a:pt x="141" y="167"/>
                  </a:cubicBezTo>
                  <a:cubicBezTo>
                    <a:pt x="148" y="167"/>
                    <a:pt x="155" y="165"/>
                    <a:pt x="160" y="160"/>
                  </a:cubicBezTo>
                  <a:lnTo>
                    <a:pt x="156" y="155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6918326" y="2005013"/>
              <a:ext cx="674688" cy="679450"/>
            </a:xfrm>
            <a:custGeom>
              <a:avLst/>
              <a:gdLst>
                <a:gd name="T0" fmla="*/ 151 w 159"/>
                <a:gd name="T1" fmla="*/ 152 h 160"/>
                <a:gd name="T2" fmla="*/ 123 w 159"/>
                <a:gd name="T3" fmla="*/ 152 h 160"/>
                <a:gd name="T4" fmla="*/ 8 w 159"/>
                <a:gd name="T5" fmla="*/ 37 h 160"/>
                <a:gd name="T6" fmla="*/ 8 w 159"/>
                <a:gd name="T7" fmla="*/ 8 h 160"/>
                <a:gd name="T8" fmla="*/ 36 w 159"/>
                <a:gd name="T9" fmla="*/ 8 h 160"/>
                <a:gd name="T10" fmla="*/ 151 w 159"/>
                <a:gd name="T11" fmla="*/ 123 h 160"/>
                <a:gd name="T12" fmla="*/ 151 w 159"/>
                <a:gd name="T13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0">
                  <a:moveTo>
                    <a:pt x="151" y="152"/>
                  </a:moveTo>
                  <a:cubicBezTo>
                    <a:pt x="143" y="160"/>
                    <a:pt x="131" y="160"/>
                    <a:pt x="123" y="15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5" y="0"/>
                    <a:pt x="28" y="0"/>
                    <a:pt x="36" y="8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9" y="131"/>
                    <a:pt x="159" y="144"/>
                    <a:pt x="151" y="152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6900863" y="1987551"/>
              <a:ext cx="709613" cy="714375"/>
            </a:xfrm>
            <a:custGeom>
              <a:avLst/>
              <a:gdLst>
                <a:gd name="T0" fmla="*/ 155 w 167"/>
                <a:gd name="T1" fmla="*/ 156 h 168"/>
                <a:gd name="T2" fmla="*/ 151 w 167"/>
                <a:gd name="T3" fmla="*/ 152 h 168"/>
                <a:gd name="T4" fmla="*/ 141 w 167"/>
                <a:gd name="T5" fmla="*/ 156 h 168"/>
                <a:gd name="T6" fmla="*/ 131 w 167"/>
                <a:gd name="T7" fmla="*/ 152 h 168"/>
                <a:gd name="T8" fmla="*/ 16 w 167"/>
                <a:gd name="T9" fmla="*/ 36 h 168"/>
                <a:gd name="T10" fmla="*/ 12 w 167"/>
                <a:gd name="T11" fmla="*/ 26 h 168"/>
                <a:gd name="T12" fmla="*/ 16 w 167"/>
                <a:gd name="T13" fmla="*/ 16 h 168"/>
                <a:gd name="T14" fmla="*/ 26 w 167"/>
                <a:gd name="T15" fmla="*/ 12 h 168"/>
                <a:gd name="T16" fmla="*/ 36 w 167"/>
                <a:gd name="T17" fmla="*/ 16 h 168"/>
                <a:gd name="T18" fmla="*/ 151 w 167"/>
                <a:gd name="T19" fmla="*/ 131 h 168"/>
                <a:gd name="T20" fmla="*/ 155 w 167"/>
                <a:gd name="T21" fmla="*/ 141 h 168"/>
                <a:gd name="T22" fmla="*/ 151 w 167"/>
                <a:gd name="T23" fmla="*/ 152 h 168"/>
                <a:gd name="T24" fmla="*/ 155 w 167"/>
                <a:gd name="T25" fmla="*/ 156 h 168"/>
                <a:gd name="T26" fmla="*/ 160 w 167"/>
                <a:gd name="T27" fmla="*/ 160 h 168"/>
                <a:gd name="T28" fmla="*/ 167 w 167"/>
                <a:gd name="T29" fmla="*/ 141 h 168"/>
                <a:gd name="T30" fmla="*/ 160 w 167"/>
                <a:gd name="T31" fmla="*/ 123 h 168"/>
                <a:gd name="T32" fmla="*/ 44 w 167"/>
                <a:gd name="T33" fmla="*/ 8 h 168"/>
                <a:gd name="T34" fmla="*/ 26 w 167"/>
                <a:gd name="T35" fmla="*/ 0 h 168"/>
                <a:gd name="T36" fmla="*/ 7 w 167"/>
                <a:gd name="T37" fmla="*/ 8 h 168"/>
                <a:gd name="T38" fmla="*/ 0 w 167"/>
                <a:gd name="T39" fmla="*/ 26 h 168"/>
                <a:gd name="T40" fmla="*/ 7 w 167"/>
                <a:gd name="T41" fmla="*/ 45 h 168"/>
                <a:gd name="T42" fmla="*/ 122 w 167"/>
                <a:gd name="T43" fmla="*/ 160 h 168"/>
                <a:gd name="T44" fmla="*/ 141 w 167"/>
                <a:gd name="T45" fmla="*/ 168 h 168"/>
                <a:gd name="T46" fmla="*/ 160 w 167"/>
                <a:gd name="T47" fmla="*/ 160 h 168"/>
                <a:gd name="T48" fmla="*/ 155 w 167"/>
                <a:gd name="T4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168">
                  <a:moveTo>
                    <a:pt x="155" y="156"/>
                  </a:moveTo>
                  <a:cubicBezTo>
                    <a:pt x="151" y="152"/>
                    <a:pt x="151" y="152"/>
                    <a:pt x="151" y="152"/>
                  </a:cubicBezTo>
                  <a:cubicBezTo>
                    <a:pt x="148" y="154"/>
                    <a:pt x="145" y="156"/>
                    <a:pt x="141" y="156"/>
                  </a:cubicBezTo>
                  <a:cubicBezTo>
                    <a:pt x="137" y="156"/>
                    <a:pt x="134" y="154"/>
                    <a:pt x="131" y="152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4"/>
                    <a:pt x="12" y="30"/>
                    <a:pt x="12" y="26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2" y="12"/>
                    <a:pt x="26" y="12"/>
                  </a:cubicBezTo>
                  <a:cubicBezTo>
                    <a:pt x="30" y="12"/>
                    <a:pt x="33" y="13"/>
                    <a:pt x="36" y="16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4"/>
                    <a:pt x="155" y="138"/>
                    <a:pt x="155" y="141"/>
                  </a:cubicBezTo>
                  <a:cubicBezTo>
                    <a:pt x="155" y="145"/>
                    <a:pt x="154" y="149"/>
                    <a:pt x="151" y="152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5" y="155"/>
                    <a:pt x="167" y="148"/>
                    <a:pt x="167" y="141"/>
                  </a:cubicBezTo>
                  <a:cubicBezTo>
                    <a:pt x="167" y="135"/>
                    <a:pt x="165" y="128"/>
                    <a:pt x="160" y="12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9" y="3"/>
                    <a:pt x="33" y="0"/>
                    <a:pt x="26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26"/>
                  </a:cubicBezTo>
                  <a:cubicBezTo>
                    <a:pt x="0" y="33"/>
                    <a:pt x="2" y="40"/>
                    <a:pt x="7" y="45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8" y="165"/>
                    <a:pt x="134" y="168"/>
                    <a:pt x="141" y="168"/>
                  </a:cubicBezTo>
                  <a:cubicBezTo>
                    <a:pt x="148" y="168"/>
                    <a:pt x="154" y="165"/>
                    <a:pt x="160" y="160"/>
                  </a:cubicBezTo>
                  <a:lnTo>
                    <a:pt x="155" y="1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6505576" y="2324101"/>
              <a:ext cx="769938" cy="768350"/>
            </a:xfrm>
            <a:custGeom>
              <a:avLst/>
              <a:gdLst>
                <a:gd name="T0" fmla="*/ 173 w 181"/>
                <a:gd name="T1" fmla="*/ 174 h 181"/>
                <a:gd name="T2" fmla="*/ 144 w 181"/>
                <a:gd name="T3" fmla="*/ 174 h 181"/>
                <a:gd name="T4" fmla="*/ 8 w 181"/>
                <a:gd name="T5" fmla="*/ 37 h 181"/>
                <a:gd name="T6" fmla="*/ 8 w 181"/>
                <a:gd name="T7" fmla="*/ 8 h 181"/>
                <a:gd name="T8" fmla="*/ 36 w 181"/>
                <a:gd name="T9" fmla="*/ 8 h 181"/>
                <a:gd name="T10" fmla="*/ 173 w 181"/>
                <a:gd name="T11" fmla="*/ 145 h 181"/>
                <a:gd name="T12" fmla="*/ 173 w 181"/>
                <a:gd name="T13" fmla="*/ 17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173" y="174"/>
                  </a:moveTo>
                  <a:cubicBezTo>
                    <a:pt x="165" y="181"/>
                    <a:pt x="152" y="181"/>
                    <a:pt x="144" y="17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6" y="8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81" y="153"/>
                    <a:pt x="181" y="166"/>
                    <a:pt x="173" y="17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6489701" y="2306638"/>
              <a:ext cx="801688" cy="803275"/>
            </a:xfrm>
            <a:custGeom>
              <a:avLst/>
              <a:gdLst>
                <a:gd name="T0" fmla="*/ 177 w 189"/>
                <a:gd name="T1" fmla="*/ 178 h 189"/>
                <a:gd name="T2" fmla="*/ 173 w 189"/>
                <a:gd name="T3" fmla="*/ 173 h 189"/>
                <a:gd name="T4" fmla="*/ 163 w 189"/>
                <a:gd name="T5" fmla="*/ 177 h 189"/>
                <a:gd name="T6" fmla="*/ 153 w 189"/>
                <a:gd name="T7" fmla="*/ 173 h 189"/>
                <a:gd name="T8" fmla="*/ 16 w 189"/>
                <a:gd name="T9" fmla="*/ 37 h 189"/>
                <a:gd name="T10" fmla="*/ 12 w 189"/>
                <a:gd name="T11" fmla="*/ 27 h 189"/>
                <a:gd name="T12" fmla="*/ 16 w 189"/>
                <a:gd name="T13" fmla="*/ 16 h 189"/>
                <a:gd name="T14" fmla="*/ 26 w 189"/>
                <a:gd name="T15" fmla="*/ 12 h 189"/>
                <a:gd name="T16" fmla="*/ 36 w 189"/>
                <a:gd name="T17" fmla="*/ 16 h 189"/>
                <a:gd name="T18" fmla="*/ 173 w 189"/>
                <a:gd name="T19" fmla="*/ 153 h 189"/>
                <a:gd name="T20" fmla="*/ 177 w 189"/>
                <a:gd name="T21" fmla="*/ 163 h 189"/>
                <a:gd name="T22" fmla="*/ 173 w 189"/>
                <a:gd name="T23" fmla="*/ 173 h 189"/>
                <a:gd name="T24" fmla="*/ 177 w 189"/>
                <a:gd name="T25" fmla="*/ 178 h 189"/>
                <a:gd name="T26" fmla="*/ 181 w 189"/>
                <a:gd name="T27" fmla="*/ 182 h 189"/>
                <a:gd name="T28" fmla="*/ 189 w 189"/>
                <a:gd name="T29" fmla="*/ 163 h 189"/>
                <a:gd name="T30" fmla="*/ 181 w 189"/>
                <a:gd name="T31" fmla="*/ 145 h 189"/>
                <a:gd name="T32" fmla="*/ 45 w 189"/>
                <a:gd name="T33" fmla="*/ 8 h 189"/>
                <a:gd name="T34" fmla="*/ 26 w 189"/>
                <a:gd name="T35" fmla="*/ 0 h 189"/>
                <a:gd name="T36" fmla="*/ 8 w 189"/>
                <a:gd name="T37" fmla="*/ 8 h 189"/>
                <a:gd name="T38" fmla="*/ 0 w 189"/>
                <a:gd name="T39" fmla="*/ 27 h 189"/>
                <a:gd name="T40" fmla="*/ 8 w 189"/>
                <a:gd name="T41" fmla="*/ 45 h 189"/>
                <a:gd name="T42" fmla="*/ 144 w 189"/>
                <a:gd name="T43" fmla="*/ 182 h 189"/>
                <a:gd name="T44" fmla="*/ 163 w 189"/>
                <a:gd name="T45" fmla="*/ 189 h 189"/>
                <a:gd name="T46" fmla="*/ 181 w 189"/>
                <a:gd name="T47" fmla="*/ 182 h 189"/>
                <a:gd name="T48" fmla="*/ 177 w 189"/>
                <a:gd name="T49" fmla="*/ 1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77" y="178"/>
                  </a:moveTo>
                  <a:cubicBezTo>
                    <a:pt x="173" y="173"/>
                    <a:pt x="173" y="173"/>
                    <a:pt x="173" y="173"/>
                  </a:cubicBezTo>
                  <a:cubicBezTo>
                    <a:pt x="170" y="176"/>
                    <a:pt x="166" y="177"/>
                    <a:pt x="163" y="177"/>
                  </a:cubicBezTo>
                  <a:cubicBezTo>
                    <a:pt x="159" y="177"/>
                    <a:pt x="155" y="176"/>
                    <a:pt x="153" y="17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3" y="34"/>
                    <a:pt x="12" y="30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2" y="12"/>
                    <a:pt x="26" y="12"/>
                  </a:cubicBezTo>
                  <a:cubicBezTo>
                    <a:pt x="30" y="12"/>
                    <a:pt x="33" y="14"/>
                    <a:pt x="36" y="16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6" y="156"/>
                    <a:pt x="177" y="160"/>
                    <a:pt x="177" y="163"/>
                  </a:cubicBezTo>
                  <a:cubicBezTo>
                    <a:pt x="177" y="167"/>
                    <a:pt x="176" y="170"/>
                    <a:pt x="173" y="173"/>
                  </a:cubicBezTo>
                  <a:cubicBezTo>
                    <a:pt x="177" y="178"/>
                    <a:pt x="177" y="178"/>
                    <a:pt x="177" y="178"/>
                  </a:cubicBezTo>
                  <a:cubicBezTo>
                    <a:pt x="181" y="182"/>
                    <a:pt x="181" y="182"/>
                    <a:pt x="181" y="182"/>
                  </a:cubicBezTo>
                  <a:cubicBezTo>
                    <a:pt x="186" y="177"/>
                    <a:pt x="189" y="170"/>
                    <a:pt x="189" y="163"/>
                  </a:cubicBezTo>
                  <a:cubicBezTo>
                    <a:pt x="189" y="156"/>
                    <a:pt x="186" y="150"/>
                    <a:pt x="181" y="14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3"/>
                    <a:pt x="2" y="40"/>
                    <a:pt x="8" y="45"/>
                  </a:cubicBezTo>
                  <a:cubicBezTo>
                    <a:pt x="144" y="182"/>
                    <a:pt x="144" y="182"/>
                    <a:pt x="144" y="182"/>
                  </a:cubicBezTo>
                  <a:cubicBezTo>
                    <a:pt x="149" y="187"/>
                    <a:pt x="156" y="189"/>
                    <a:pt x="163" y="189"/>
                  </a:cubicBezTo>
                  <a:cubicBezTo>
                    <a:pt x="169" y="189"/>
                    <a:pt x="176" y="187"/>
                    <a:pt x="181" y="182"/>
                  </a:cubicBezTo>
                  <a:lnTo>
                    <a:pt x="177" y="17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6748463" y="2081213"/>
              <a:ext cx="768350" cy="769938"/>
            </a:xfrm>
            <a:custGeom>
              <a:avLst/>
              <a:gdLst>
                <a:gd name="T0" fmla="*/ 173 w 181"/>
                <a:gd name="T1" fmla="*/ 173 h 181"/>
                <a:gd name="T2" fmla="*/ 145 w 181"/>
                <a:gd name="T3" fmla="*/ 173 h 181"/>
                <a:gd name="T4" fmla="*/ 8 w 181"/>
                <a:gd name="T5" fmla="*/ 37 h 181"/>
                <a:gd name="T6" fmla="*/ 8 w 181"/>
                <a:gd name="T7" fmla="*/ 8 h 181"/>
                <a:gd name="T8" fmla="*/ 37 w 181"/>
                <a:gd name="T9" fmla="*/ 8 h 181"/>
                <a:gd name="T10" fmla="*/ 173 w 181"/>
                <a:gd name="T11" fmla="*/ 145 h 181"/>
                <a:gd name="T12" fmla="*/ 173 w 181"/>
                <a:gd name="T13" fmla="*/ 1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173" y="173"/>
                  </a:moveTo>
                  <a:cubicBezTo>
                    <a:pt x="165" y="181"/>
                    <a:pt x="153" y="181"/>
                    <a:pt x="145" y="173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81" y="152"/>
                    <a:pt x="181" y="165"/>
                    <a:pt x="173" y="17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6731001" y="2063751"/>
              <a:ext cx="803275" cy="803275"/>
            </a:xfrm>
            <a:custGeom>
              <a:avLst/>
              <a:gdLst>
                <a:gd name="T0" fmla="*/ 177 w 189"/>
                <a:gd name="T1" fmla="*/ 177 h 189"/>
                <a:gd name="T2" fmla="*/ 173 w 189"/>
                <a:gd name="T3" fmla="*/ 173 h 189"/>
                <a:gd name="T4" fmla="*/ 163 w 189"/>
                <a:gd name="T5" fmla="*/ 177 h 189"/>
                <a:gd name="T6" fmla="*/ 153 w 189"/>
                <a:gd name="T7" fmla="*/ 173 h 189"/>
                <a:gd name="T8" fmla="*/ 16 w 189"/>
                <a:gd name="T9" fmla="*/ 36 h 189"/>
                <a:gd name="T10" fmla="*/ 12 w 189"/>
                <a:gd name="T11" fmla="*/ 26 h 189"/>
                <a:gd name="T12" fmla="*/ 16 w 189"/>
                <a:gd name="T13" fmla="*/ 16 h 189"/>
                <a:gd name="T14" fmla="*/ 26 w 189"/>
                <a:gd name="T15" fmla="*/ 12 h 189"/>
                <a:gd name="T16" fmla="*/ 37 w 189"/>
                <a:gd name="T17" fmla="*/ 16 h 189"/>
                <a:gd name="T18" fmla="*/ 173 w 189"/>
                <a:gd name="T19" fmla="*/ 153 h 189"/>
                <a:gd name="T20" fmla="*/ 177 w 189"/>
                <a:gd name="T21" fmla="*/ 163 h 189"/>
                <a:gd name="T22" fmla="*/ 173 w 189"/>
                <a:gd name="T23" fmla="*/ 173 h 189"/>
                <a:gd name="T24" fmla="*/ 177 w 189"/>
                <a:gd name="T25" fmla="*/ 177 h 189"/>
                <a:gd name="T26" fmla="*/ 182 w 189"/>
                <a:gd name="T27" fmla="*/ 181 h 189"/>
                <a:gd name="T28" fmla="*/ 189 w 189"/>
                <a:gd name="T29" fmla="*/ 163 h 189"/>
                <a:gd name="T30" fmla="*/ 182 w 189"/>
                <a:gd name="T31" fmla="*/ 144 h 189"/>
                <a:gd name="T32" fmla="*/ 45 w 189"/>
                <a:gd name="T33" fmla="*/ 8 h 189"/>
                <a:gd name="T34" fmla="*/ 26 w 189"/>
                <a:gd name="T35" fmla="*/ 0 h 189"/>
                <a:gd name="T36" fmla="*/ 8 w 189"/>
                <a:gd name="T37" fmla="*/ 8 h 189"/>
                <a:gd name="T38" fmla="*/ 0 w 189"/>
                <a:gd name="T39" fmla="*/ 26 h 189"/>
                <a:gd name="T40" fmla="*/ 8 w 189"/>
                <a:gd name="T41" fmla="*/ 45 h 189"/>
                <a:gd name="T42" fmla="*/ 144 w 189"/>
                <a:gd name="T43" fmla="*/ 181 h 189"/>
                <a:gd name="T44" fmla="*/ 163 w 189"/>
                <a:gd name="T45" fmla="*/ 189 h 189"/>
                <a:gd name="T46" fmla="*/ 182 w 189"/>
                <a:gd name="T47" fmla="*/ 181 h 189"/>
                <a:gd name="T48" fmla="*/ 177 w 189"/>
                <a:gd name="T49" fmla="*/ 17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77" y="177"/>
                  </a:moveTo>
                  <a:cubicBezTo>
                    <a:pt x="173" y="173"/>
                    <a:pt x="173" y="173"/>
                    <a:pt x="173" y="173"/>
                  </a:cubicBezTo>
                  <a:cubicBezTo>
                    <a:pt x="170" y="176"/>
                    <a:pt x="167" y="177"/>
                    <a:pt x="163" y="177"/>
                  </a:cubicBezTo>
                  <a:cubicBezTo>
                    <a:pt x="159" y="177"/>
                    <a:pt x="156" y="176"/>
                    <a:pt x="153" y="173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4"/>
                    <a:pt x="12" y="30"/>
                    <a:pt x="12" y="26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3"/>
                    <a:pt x="23" y="12"/>
                    <a:pt x="26" y="12"/>
                  </a:cubicBezTo>
                  <a:cubicBezTo>
                    <a:pt x="30" y="12"/>
                    <a:pt x="34" y="13"/>
                    <a:pt x="37" y="16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6" y="156"/>
                    <a:pt x="177" y="159"/>
                    <a:pt x="177" y="163"/>
                  </a:cubicBezTo>
                  <a:cubicBezTo>
                    <a:pt x="177" y="167"/>
                    <a:pt x="176" y="170"/>
                    <a:pt x="173" y="173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7" y="176"/>
                    <a:pt x="189" y="170"/>
                    <a:pt x="189" y="163"/>
                  </a:cubicBezTo>
                  <a:cubicBezTo>
                    <a:pt x="189" y="156"/>
                    <a:pt x="187" y="149"/>
                    <a:pt x="182" y="14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6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50" y="187"/>
                    <a:pt x="156" y="189"/>
                    <a:pt x="163" y="189"/>
                  </a:cubicBezTo>
                  <a:cubicBezTo>
                    <a:pt x="170" y="189"/>
                    <a:pt x="177" y="187"/>
                    <a:pt x="182" y="181"/>
                  </a:cubicBezTo>
                  <a:lnTo>
                    <a:pt x="177" y="177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6561138" y="2136776"/>
              <a:ext cx="900113" cy="901700"/>
            </a:xfrm>
            <a:custGeom>
              <a:avLst/>
              <a:gdLst>
                <a:gd name="T0" fmla="*/ 204 w 212"/>
                <a:gd name="T1" fmla="*/ 204 h 212"/>
                <a:gd name="T2" fmla="*/ 175 w 212"/>
                <a:gd name="T3" fmla="*/ 204 h 212"/>
                <a:gd name="T4" fmla="*/ 8 w 212"/>
                <a:gd name="T5" fmla="*/ 37 h 212"/>
                <a:gd name="T6" fmla="*/ 8 w 212"/>
                <a:gd name="T7" fmla="*/ 8 h 212"/>
                <a:gd name="T8" fmla="*/ 37 w 212"/>
                <a:gd name="T9" fmla="*/ 8 h 212"/>
                <a:gd name="T10" fmla="*/ 204 w 212"/>
                <a:gd name="T11" fmla="*/ 176 h 212"/>
                <a:gd name="T12" fmla="*/ 204 w 212"/>
                <a:gd name="T13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2">
                  <a:moveTo>
                    <a:pt x="204" y="204"/>
                  </a:moveTo>
                  <a:cubicBezTo>
                    <a:pt x="196" y="212"/>
                    <a:pt x="183" y="212"/>
                    <a:pt x="175" y="20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12" y="184"/>
                    <a:pt x="212" y="196"/>
                    <a:pt x="204" y="20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6543676" y="2119313"/>
              <a:ext cx="935038" cy="935038"/>
            </a:xfrm>
            <a:custGeom>
              <a:avLst/>
              <a:gdLst>
                <a:gd name="T0" fmla="*/ 208 w 220"/>
                <a:gd name="T1" fmla="*/ 208 h 220"/>
                <a:gd name="T2" fmla="*/ 204 w 220"/>
                <a:gd name="T3" fmla="*/ 204 h 220"/>
                <a:gd name="T4" fmla="*/ 194 w 220"/>
                <a:gd name="T5" fmla="*/ 208 h 220"/>
                <a:gd name="T6" fmla="*/ 184 w 220"/>
                <a:gd name="T7" fmla="*/ 204 h 220"/>
                <a:gd name="T8" fmla="*/ 16 w 220"/>
                <a:gd name="T9" fmla="*/ 37 h 220"/>
                <a:gd name="T10" fmla="*/ 12 w 220"/>
                <a:gd name="T11" fmla="*/ 27 h 220"/>
                <a:gd name="T12" fmla="*/ 16 w 220"/>
                <a:gd name="T13" fmla="*/ 16 h 220"/>
                <a:gd name="T14" fmla="*/ 26 w 220"/>
                <a:gd name="T15" fmla="*/ 12 h 220"/>
                <a:gd name="T16" fmla="*/ 36 w 220"/>
                <a:gd name="T17" fmla="*/ 16 h 220"/>
                <a:gd name="T18" fmla="*/ 204 w 220"/>
                <a:gd name="T19" fmla="*/ 184 h 220"/>
                <a:gd name="T20" fmla="*/ 208 w 220"/>
                <a:gd name="T21" fmla="*/ 194 h 220"/>
                <a:gd name="T22" fmla="*/ 204 w 220"/>
                <a:gd name="T23" fmla="*/ 204 h 220"/>
                <a:gd name="T24" fmla="*/ 208 w 220"/>
                <a:gd name="T25" fmla="*/ 208 h 220"/>
                <a:gd name="T26" fmla="*/ 212 w 220"/>
                <a:gd name="T27" fmla="*/ 212 h 220"/>
                <a:gd name="T28" fmla="*/ 220 w 220"/>
                <a:gd name="T29" fmla="*/ 194 h 220"/>
                <a:gd name="T30" fmla="*/ 212 w 220"/>
                <a:gd name="T31" fmla="*/ 175 h 220"/>
                <a:gd name="T32" fmla="*/ 45 w 220"/>
                <a:gd name="T33" fmla="*/ 8 h 220"/>
                <a:gd name="T34" fmla="*/ 26 w 220"/>
                <a:gd name="T35" fmla="*/ 0 h 220"/>
                <a:gd name="T36" fmla="*/ 8 w 220"/>
                <a:gd name="T37" fmla="*/ 8 h 220"/>
                <a:gd name="T38" fmla="*/ 0 w 220"/>
                <a:gd name="T39" fmla="*/ 27 h 220"/>
                <a:gd name="T40" fmla="*/ 8 w 220"/>
                <a:gd name="T41" fmla="*/ 45 h 220"/>
                <a:gd name="T42" fmla="*/ 175 w 220"/>
                <a:gd name="T43" fmla="*/ 212 h 220"/>
                <a:gd name="T44" fmla="*/ 194 w 220"/>
                <a:gd name="T45" fmla="*/ 220 h 220"/>
                <a:gd name="T46" fmla="*/ 212 w 220"/>
                <a:gd name="T47" fmla="*/ 212 h 220"/>
                <a:gd name="T48" fmla="*/ 208 w 220"/>
                <a:gd name="T4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0" h="220">
                  <a:moveTo>
                    <a:pt x="208" y="208"/>
                  </a:moveTo>
                  <a:cubicBezTo>
                    <a:pt x="204" y="204"/>
                    <a:pt x="204" y="204"/>
                    <a:pt x="204" y="204"/>
                  </a:cubicBezTo>
                  <a:cubicBezTo>
                    <a:pt x="201" y="207"/>
                    <a:pt x="197" y="208"/>
                    <a:pt x="194" y="208"/>
                  </a:cubicBezTo>
                  <a:cubicBezTo>
                    <a:pt x="190" y="208"/>
                    <a:pt x="187" y="207"/>
                    <a:pt x="184" y="204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6" y="16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07" y="187"/>
                    <a:pt x="208" y="190"/>
                    <a:pt x="208" y="194"/>
                  </a:cubicBezTo>
                  <a:cubicBezTo>
                    <a:pt x="208" y="198"/>
                    <a:pt x="207" y="201"/>
                    <a:pt x="204" y="204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7" y="207"/>
                    <a:pt x="220" y="201"/>
                    <a:pt x="220" y="194"/>
                  </a:cubicBezTo>
                  <a:cubicBezTo>
                    <a:pt x="220" y="187"/>
                    <a:pt x="217" y="180"/>
                    <a:pt x="212" y="17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175" y="212"/>
                    <a:pt x="175" y="212"/>
                    <a:pt x="175" y="212"/>
                  </a:cubicBezTo>
                  <a:cubicBezTo>
                    <a:pt x="180" y="218"/>
                    <a:pt x="187" y="220"/>
                    <a:pt x="194" y="220"/>
                  </a:cubicBezTo>
                  <a:cubicBezTo>
                    <a:pt x="201" y="220"/>
                    <a:pt x="207" y="218"/>
                    <a:pt x="212" y="212"/>
                  </a:cubicBezTo>
                  <a:lnTo>
                    <a:pt x="208" y="20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76946" y="1919288"/>
            <a:ext cx="2889251" cy="2890838"/>
            <a:chOff x="4376738" y="1919288"/>
            <a:chExt cx="2889251" cy="2890838"/>
          </a:xfrm>
        </p:grpSpPr>
        <p:sp>
          <p:nvSpPr>
            <p:cNvPr id="25" name="Freeform 21"/>
            <p:cNvSpPr/>
            <p:nvPr/>
          </p:nvSpPr>
          <p:spPr bwMode="auto">
            <a:xfrm>
              <a:off x="5286376" y="2833688"/>
              <a:ext cx="1963738" cy="1963738"/>
            </a:xfrm>
            <a:custGeom>
              <a:avLst/>
              <a:gdLst>
                <a:gd name="T0" fmla="*/ 415 w 462"/>
                <a:gd name="T1" fmla="*/ 452 h 462"/>
                <a:gd name="T2" fmla="*/ 452 w 462"/>
                <a:gd name="T3" fmla="*/ 452 h 462"/>
                <a:gd name="T4" fmla="*/ 452 w 462"/>
                <a:gd name="T5" fmla="*/ 414 h 462"/>
                <a:gd name="T6" fmla="*/ 48 w 462"/>
                <a:gd name="T7" fmla="*/ 10 h 462"/>
                <a:gd name="T8" fmla="*/ 10 w 462"/>
                <a:gd name="T9" fmla="*/ 10 h 462"/>
                <a:gd name="T10" fmla="*/ 10 w 462"/>
                <a:gd name="T11" fmla="*/ 47 h 462"/>
                <a:gd name="T12" fmla="*/ 415 w 462"/>
                <a:gd name="T13" fmla="*/ 4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62">
                  <a:moveTo>
                    <a:pt x="415" y="452"/>
                  </a:moveTo>
                  <a:cubicBezTo>
                    <a:pt x="425" y="462"/>
                    <a:pt x="442" y="462"/>
                    <a:pt x="452" y="452"/>
                  </a:cubicBezTo>
                  <a:cubicBezTo>
                    <a:pt x="462" y="441"/>
                    <a:pt x="462" y="424"/>
                    <a:pt x="452" y="4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7" y="0"/>
                    <a:pt x="21" y="0"/>
                    <a:pt x="10" y="10"/>
                  </a:cubicBezTo>
                  <a:cubicBezTo>
                    <a:pt x="0" y="20"/>
                    <a:pt x="0" y="37"/>
                    <a:pt x="10" y="47"/>
                  </a:cubicBezTo>
                  <a:lnTo>
                    <a:pt x="415" y="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5273676" y="2816226"/>
              <a:ext cx="1992313" cy="1993900"/>
            </a:xfrm>
            <a:custGeom>
              <a:avLst/>
              <a:gdLst>
                <a:gd name="T0" fmla="*/ 418 w 469"/>
                <a:gd name="T1" fmla="*/ 456 h 469"/>
                <a:gd name="T2" fmla="*/ 413 w 469"/>
                <a:gd name="T3" fmla="*/ 460 h 469"/>
                <a:gd name="T4" fmla="*/ 436 w 469"/>
                <a:gd name="T5" fmla="*/ 469 h 469"/>
                <a:gd name="T6" fmla="*/ 459 w 469"/>
                <a:gd name="T7" fmla="*/ 460 h 469"/>
                <a:gd name="T8" fmla="*/ 469 w 469"/>
                <a:gd name="T9" fmla="*/ 437 h 469"/>
                <a:gd name="T10" fmla="*/ 459 w 469"/>
                <a:gd name="T11" fmla="*/ 414 h 469"/>
                <a:gd name="T12" fmla="*/ 55 w 469"/>
                <a:gd name="T13" fmla="*/ 10 h 469"/>
                <a:gd name="T14" fmla="*/ 32 w 469"/>
                <a:gd name="T15" fmla="*/ 0 h 469"/>
                <a:gd name="T16" fmla="*/ 9 w 469"/>
                <a:gd name="T17" fmla="*/ 10 h 469"/>
                <a:gd name="T18" fmla="*/ 0 w 469"/>
                <a:gd name="T19" fmla="*/ 33 h 469"/>
                <a:gd name="T20" fmla="*/ 9 w 469"/>
                <a:gd name="T21" fmla="*/ 56 h 469"/>
                <a:gd name="T22" fmla="*/ 413 w 469"/>
                <a:gd name="T23" fmla="*/ 460 h 469"/>
                <a:gd name="T24" fmla="*/ 418 w 469"/>
                <a:gd name="T25" fmla="*/ 456 h 469"/>
                <a:gd name="T26" fmla="*/ 422 w 469"/>
                <a:gd name="T27" fmla="*/ 451 h 469"/>
                <a:gd name="T28" fmla="*/ 18 w 469"/>
                <a:gd name="T29" fmla="*/ 47 h 469"/>
                <a:gd name="T30" fmla="*/ 12 w 469"/>
                <a:gd name="T31" fmla="*/ 33 h 469"/>
                <a:gd name="T32" fmla="*/ 18 w 469"/>
                <a:gd name="T33" fmla="*/ 18 h 469"/>
                <a:gd name="T34" fmla="*/ 32 w 469"/>
                <a:gd name="T35" fmla="*/ 12 h 469"/>
                <a:gd name="T36" fmla="*/ 47 w 469"/>
                <a:gd name="T37" fmla="*/ 18 h 469"/>
                <a:gd name="T38" fmla="*/ 451 w 469"/>
                <a:gd name="T39" fmla="*/ 422 h 469"/>
                <a:gd name="T40" fmla="*/ 457 w 469"/>
                <a:gd name="T41" fmla="*/ 437 h 469"/>
                <a:gd name="T42" fmla="*/ 451 w 469"/>
                <a:gd name="T43" fmla="*/ 451 h 469"/>
                <a:gd name="T44" fmla="*/ 436 w 469"/>
                <a:gd name="T45" fmla="*/ 457 h 469"/>
                <a:gd name="T46" fmla="*/ 422 w 469"/>
                <a:gd name="T47" fmla="*/ 451 h 469"/>
                <a:gd name="T48" fmla="*/ 418 w 469"/>
                <a:gd name="T49" fmla="*/ 45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9" h="469">
                  <a:moveTo>
                    <a:pt x="418" y="456"/>
                  </a:moveTo>
                  <a:cubicBezTo>
                    <a:pt x="413" y="460"/>
                    <a:pt x="413" y="460"/>
                    <a:pt x="413" y="460"/>
                  </a:cubicBezTo>
                  <a:cubicBezTo>
                    <a:pt x="420" y="466"/>
                    <a:pt x="428" y="469"/>
                    <a:pt x="436" y="469"/>
                  </a:cubicBezTo>
                  <a:cubicBezTo>
                    <a:pt x="445" y="469"/>
                    <a:pt x="453" y="466"/>
                    <a:pt x="459" y="460"/>
                  </a:cubicBezTo>
                  <a:cubicBezTo>
                    <a:pt x="466" y="454"/>
                    <a:pt x="469" y="445"/>
                    <a:pt x="469" y="437"/>
                  </a:cubicBezTo>
                  <a:cubicBezTo>
                    <a:pt x="469" y="429"/>
                    <a:pt x="466" y="420"/>
                    <a:pt x="459" y="414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9" y="3"/>
                    <a:pt x="40" y="0"/>
                    <a:pt x="32" y="0"/>
                  </a:cubicBezTo>
                  <a:cubicBezTo>
                    <a:pt x="24" y="0"/>
                    <a:pt x="15" y="3"/>
                    <a:pt x="9" y="10"/>
                  </a:cubicBezTo>
                  <a:cubicBezTo>
                    <a:pt x="3" y="16"/>
                    <a:pt x="0" y="24"/>
                    <a:pt x="0" y="33"/>
                  </a:cubicBezTo>
                  <a:cubicBezTo>
                    <a:pt x="0" y="41"/>
                    <a:pt x="3" y="49"/>
                    <a:pt x="9" y="56"/>
                  </a:cubicBezTo>
                  <a:cubicBezTo>
                    <a:pt x="413" y="460"/>
                    <a:pt x="413" y="460"/>
                    <a:pt x="413" y="460"/>
                  </a:cubicBezTo>
                  <a:cubicBezTo>
                    <a:pt x="418" y="456"/>
                    <a:pt x="418" y="456"/>
                    <a:pt x="418" y="456"/>
                  </a:cubicBezTo>
                  <a:cubicBezTo>
                    <a:pt x="422" y="451"/>
                    <a:pt x="422" y="451"/>
                    <a:pt x="422" y="451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2" y="38"/>
                    <a:pt x="12" y="33"/>
                  </a:cubicBezTo>
                  <a:cubicBezTo>
                    <a:pt x="12" y="27"/>
                    <a:pt x="14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37" y="12"/>
                    <a:pt x="43" y="14"/>
                    <a:pt x="47" y="18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5" y="426"/>
                    <a:pt x="457" y="432"/>
                    <a:pt x="457" y="437"/>
                  </a:cubicBezTo>
                  <a:cubicBezTo>
                    <a:pt x="457" y="442"/>
                    <a:pt x="455" y="447"/>
                    <a:pt x="451" y="451"/>
                  </a:cubicBezTo>
                  <a:cubicBezTo>
                    <a:pt x="447" y="455"/>
                    <a:pt x="442" y="457"/>
                    <a:pt x="436" y="457"/>
                  </a:cubicBezTo>
                  <a:cubicBezTo>
                    <a:pt x="431" y="457"/>
                    <a:pt x="426" y="455"/>
                    <a:pt x="422" y="451"/>
                  </a:cubicBezTo>
                  <a:lnTo>
                    <a:pt x="418" y="4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5124451" y="2668588"/>
              <a:ext cx="565150" cy="568325"/>
            </a:xfrm>
            <a:custGeom>
              <a:avLst/>
              <a:gdLst>
                <a:gd name="T0" fmla="*/ 8 w 133"/>
                <a:gd name="T1" fmla="*/ 126 h 134"/>
                <a:gd name="T2" fmla="*/ 36 w 133"/>
                <a:gd name="T3" fmla="*/ 126 h 134"/>
                <a:gd name="T4" fmla="*/ 126 w 133"/>
                <a:gd name="T5" fmla="*/ 37 h 134"/>
                <a:gd name="T6" fmla="*/ 126 w 133"/>
                <a:gd name="T7" fmla="*/ 8 h 134"/>
                <a:gd name="T8" fmla="*/ 97 w 133"/>
                <a:gd name="T9" fmla="*/ 8 h 134"/>
                <a:gd name="T10" fmla="*/ 8 w 133"/>
                <a:gd name="T11" fmla="*/ 98 h 134"/>
                <a:gd name="T12" fmla="*/ 8 w 133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34">
                  <a:moveTo>
                    <a:pt x="8" y="126"/>
                  </a:moveTo>
                  <a:cubicBezTo>
                    <a:pt x="16" y="134"/>
                    <a:pt x="28" y="134"/>
                    <a:pt x="36" y="126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33" y="29"/>
                    <a:pt x="133" y="16"/>
                    <a:pt x="126" y="8"/>
                  </a:cubicBezTo>
                  <a:cubicBezTo>
                    <a:pt x="118" y="0"/>
                    <a:pt x="105" y="0"/>
                    <a:pt x="97" y="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0" y="105"/>
                    <a:pt x="0" y="118"/>
                    <a:pt x="8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5108576" y="2651126"/>
              <a:ext cx="603250" cy="603250"/>
            </a:xfrm>
            <a:custGeom>
              <a:avLst/>
              <a:gdLst>
                <a:gd name="T0" fmla="*/ 12 w 142"/>
                <a:gd name="T1" fmla="*/ 130 h 142"/>
                <a:gd name="T2" fmla="*/ 7 w 142"/>
                <a:gd name="T3" fmla="*/ 134 h 142"/>
                <a:gd name="T4" fmla="*/ 26 w 142"/>
                <a:gd name="T5" fmla="*/ 142 h 142"/>
                <a:gd name="T6" fmla="*/ 45 w 142"/>
                <a:gd name="T7" fmla="*/ 134 h 142"/>
                <a:gd name="T8" fmla="*/ 134 w 142"/>
                <a:gd name="T9" fmla="*/ 45 h 142"/>
                <a:gd name="T10" fmla="*/ 142 w 142"/>
                <a:gd name="T11" fmla="*/ 27 h 142"/>
                <a:gd name="T12" fmla="*/ 134 w 142"/>
                <a:gd name="T13" fmla="*/ 8 h 142"/>
                <a:gd name="T14" fmla="*/ 115 w 142"/>
                <a:gd name="T15" fmla="*/ 0 h 142"/>
                <a:gd name="T16" fmla="*/ 97 w 142"/>
                <a:gd name="T17" fmla="*/ 8 h 142"/>
                <a:gd name="T18" fmla="*/ 7 w 142"/>
                <a:gd name="T19" fmla="*/ 97 h 142"/>
                <a:gd name="T20" fmla="*/ 0 w 142"/>
                <a:gd name="T21" fmla="*/ 116 h 142"/>
                <a:gd name="T22" fmla="*/ 7 w 142"/>
                <a:gd name="T23" fmla="*/ 134 h 142"/>
                <a:gd name="T24" fmla="*/ 12 w 142"/>
                <a:gd name="T25" fmla="*/ 130 h 142"/>
                <a:gd name="T26" fmla="*/ 16 w 142"/>
                <a:gd name="T27" fmla="*/ 126 h 142"/>
                <a:gd name="T28" fmla="*/ 12 w 142"/>
                <a:gd name="T29" fmla="*/ 116 h 142"/>
                <a:gd name="T30" fmla="*/ 16 w 142"/>
                <a:gd name="T31" fmla="*/ 106 h 142"/>
                <a:gd name="T32" fmla="*/ 105 w 142"/>
                <a:gd name="T33" fmla="*/ 16 h 142"/>
                <a:gd name="T34" fmla="*/ 115 w 142"/>
                <a:gd name="T35" fmla="*/ 12 h 142"/>
                <a:gd name="T36" fmla="*/ 125 w 142"/>
                <a:gd name="T37" fmla="*/ 16 h 142"/>
                <a:gd name="T38" fmla="*/ 130 w 142"/>
                <a:gd name="T39" fmla="*/ 27 h 142"/>
                <a:gd name="T40" fmla="*/ 125 w 142"/>
                <a:gd name="T41" fmla="*/ 37 h 142"/>
                <a:gd name="T42" fmla="*/ 36 w 142"/>
                <a:gd name="T43" fmla="*/ 126 h 142"/>
                <a:gd name="T44" fmla="*/ 26 w 142"/>
                <a:gd name="T45" fmla="*/ 130 h 142"/>
                <a:gd name="T46" fmla="*/ 16 w 142"/>
                <a:gd name="T47" fmla="*/ 126 h 142"/>
                <a:gd name="T48" fmla="*/ 12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2" y="130"/>
                  </a:moveTo>
                  <a:cubicBezTo>
                    <a:pt x="7" y="134"/>
                    <a:pt x="7" y="134"/>
                    <a:pt x="7" y="134"/>
                  </a:cubicBezTo>
                  <a:cubicBezTo>
                    <a:pt x="12" y="140"/>
                    <a:pt x="19" y="142"/>
                    <a:pt x="26" y="142"/>
                  </a:cubicBezTo>
                  <a:cubicBezTo>
                    <a:pt x="33" y="142"/>
                    <a:pt x="39" y="140"/>
                    <a:pt x="45" y="134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9" y="40"/>
                    <a:pt x="142" y="33"/>
                    <a:pt x="142" y="27"/>
                  </a:cubicBezTo>
                  <a:cubicBezTo>
                    <a:pt x="142" y="20"/>
                    <a:pt x="139" y="13"/>
                    <a:pt x="134" y="8"/>
                  </a:cubicBezTo>
                  <a:cubicBezTo>
                    <a:pt x="129" y="3"/>
                    <a:pt x="122" y="0"/>
                    <a:pt x="115" y="0"/>
                  </a:cubicBezTo>
                  <a:cubicBezTo>
                    <a:pt x="109" y="0"/>
                    <a:pt x="102" y="3"/>
                    <a:pt x="97" y="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2" y="102"/>
                    <a:pt x="0" y="109"/>
                    <a:pt x="0" y="116"/>
                  </a:cubicBezTo>
                  <a:cubicBezTo>
                    <a:pt x="0" y="123"/>
                    <a:pt x="2" y="129"/>
                    <a:pt x="7" y="134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3" y="123"/>
                    <a:pt x="12" y="120"/>
                    <a:pt x="12" y="116"/>
                  </a:cubicBezTo>
                  <a:cubicBezTo>
                    <a:pt x="12" y="112"/>
                    <a:pt x="13" y="109"/>
                    <a:pt x="16" y="10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8" y="14"/>
                    <a:pt x="112" y="12"/>
                    <a:pt x="115" y="12"/>
                  </a:cubicBezTo>
                  <a:cubicBezTo>
                    <a:pt x="119" y="12"/>
                    <a:pt x="123" y="14"/>
                    <a:pt x="125" y="16"/>
                  </a:cubicBezTo>
                  <a:cubicBezTo>
                    <a:pt x="128" y="19"/>
                    <a:pt x="130" y="23"/>
                    <a:pt x="130" y="27"/>
                  </a:cubicBezTo>
                  <a:cubicBezTo>
                    <a:pt x="130" y="30"/>
                    <a:pt x="128" y="34"/>
                    <a:pt x="125" y="37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3" y="129"/>
                    <a:pt x="30" y="130"/>
                    <a:pt x="26" y="130"/>
                  </a:cubicBezTo>
                  <a:cubicBezTo>
                    <a:pt x="22" y="130"/>
                    <a:pt x="19" y="129"/>
                    <a:pt x="16" y="126"/>
                  </a:cubicBezTo>
                  <a:lnTo>
                    <a:pt x="12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4394201" y="1936751"/>
              <a:ext cx="569913" cy="569913"/>
            </a:xfrm>
            <a:custGeom>
              <a:avLst/>
              <a:gdLst>
                <a:gd name="T0" fmla="*/ 8 w 134"/>
                <a:gd name="T1" fmla="*/ 126 h 134"/>
                <a:gd name="T2" fmla="*/ 36 w 134"/>
                <a:gd name="T3" fmla="*/ 126 h 134"/>
                <a:gd name="T4" fmla="*/ 126 w 134"/>
                <a:gd name="T5" fmla="*/ 37 h 134"/>
                <a:gd name="T6" fmla="*/ 126 w 134"/>
                <a:gd name="T7" fmla="*/ 8 h 134"/>
                <a:gd name="T8" fmla="*/ 97 w 134"/>
                <a:gd name="T9" fmla="*/ 8 h 134"/>
                <a:gd name="T10" fmla="*/ 8 w 134"/>
                <a:gd name="T11" fmla="*/ 98 h 134"/>
                <a:gd name="T12" fmla="*/ 8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8" y="126"/>
                  </a:moveTo>
                  <a:cubicBezTo>
                    <a:pt x="16" y="134"/>
                    <a:pt x="28" y="134"/>
                    <a:pt x="36" y="126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34" y="29"/>
                    <a:pt x="134" y="16"/>
                    <a:pt x="126" y="8"/>
                  </a:cubicBezTo>
                  <a:cubicBezTo>
                    <a:pt x="118" y="0"/>
                    <a:pt x="105" y="0"/>
                    <a:pt x="97" y="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0" y="105"/>
                    <a:pt x="0" y="118"/>
                    <a:pt x="8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4376738" y="1919288"/>
              <a:ext cx="603250" cy="604838"/>
            </a:xfrm>
            <a:custGeom>
              <a:avLst/>
              <a:gdLst>
                <a:gd name="T0" fmla="*/ 12 w 142"/>
                <a:gd name="T1" fmla="*/ 130 h 142"/>
                <a:gd name="T2" fmla="*/ 7 w 142"/>
                <a:gd name="T3" fmla="*/ 134 h 142"/>
                <a:gd name="T4" fmla="*/ 26 w 142"/>
                <a:gd name="T5" fmla="*/ 142 h 142"/>
                <a:gd name="T6" fmla="*/ 45 w 142"/>
                <a:gd name="T7" fmla="*/ 134 h 142"/>
                <a:gd name="T8" fmla="*/ 134 w 142"/>
                <a:gd name="T9" fmla="*/ 45 h 142"/>
                <a:gd name="T10" fmla="*/ 142 w 142"/>
                <a:gd name="T11" fmla="*/ 27 h 142"/>
                <a:gd name="T12" fmla="*/ 134 w 142"/>
                <a:gd name="T13" fmla="*/ 8 h 142"/>
                <a:gd name="T14" fmla="*/ 115 w 142"/>
                <a:gd name="T15" fmla="*/ 0 h 142"/>
                <a:gd name="T16" fmla="*/ 97 w 142"/>
                <a:gd name="T17" fmla="*/ 8 h 142"/>
                <a:gd name="T18" fmla="*/ 7 w 142"/>
                <a:gd name="T19" fmla="*/ 97 h 142"/>
                <a:gd name="T20" fmla="*/ 0 w 142"/>
                <a:gd name="T21" fmla="*/ 116 h 142"/>
                <a:gd name="T22" fmla="*/ 7 w 142"/>
                <a:gd name="T23" fmla="*/ 134 h 142"/>
                <a:gd name="T24" fmla="*/ 12 w 142"/>
                <a:gd name="T25" fmla="*/ 130 h 142"/>
                <a:gd name="T26" fmla="*/ 16 w 142"/>
                <a:gd name="T27" fmla="*/ 126 h 142"/>
                <a:gd name="T28" fmla="*/ 12 w 142"/>
                <a:gd name="T29" fmla="*/ 116 h 142"/>
                <a:gd name="T30" fmla="*/ 16 w 142"/>
                <a:gd name="T31" fmla="*/ 106 h 142"/>
                <a:gd name="T32" fmla="*/ 105 w 142"/>
                <a:gd name="T33" fmla="*/ 16 h 142"/>
                <a:gd name="T34" fmla="*/ 115 w 142"/>
                <a:gd name="T35" fmla="*/ 12 h 142"/>
                <a:gd name="T36" fmla="*/ 125 w 142"/>
                <a:gd name="T37" fmla="*/ 16 h 142"/>
                <a:gd name="T38" fmla="*/ 130 w 142"/>
                <a:gd name="T39" fmla="*/ 27 h 142"/>
                <a:gd name="T40" fmla="*/ 125 w 142"/>
                <a:gd name="T41" fmla="*/ 37 h 142"/>
                <a:gd name="T42" fmla="*/ 36 w 142"/>
                <a:gd name="T43" fmla="*/ 126 h 142"/>
                <a:gd name="T44" fmla="*/ 26 w 142"/>
                <a:gd name="T45" fmla="*/ 130 h 142"/>
                <a:gd name="T46" fmla="*/ 16 w 142"/>
                <a:gd name="T47" fmla="*/ 126 h 142"/>
                <a:gd name="T48" fmla="*/ 12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2" y="130"/>
                  </a:moveTo>
                  <a:cubicBezTo>
                    <a:pt x="7" y="134"/>
                    <a:pt x="7" y="134"/>
                    <a:pt x="7" y="134"/>
                  </a:cubicBezTo>
                  <a:cubicBezTo>
                    <a:pt x="13" y="140"/>
                    <a:pt x="19" y="142"/>
                    <a:pt x="26" y="142"/>
                  </a:cubicBezTo>
                  <a:cubicBezTo>
                    <a:pt x="33" y="142"/>
                    <a:pt x="39" y="140"/>
                    <a:pt x="45" y="134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9" y="40"/>
                    <a:pt x="142" y="33"/>
                    <a:pt x="142" y="27"/>
                  </a:cubicBezTo>
                  <a:cubicBezTo>
                    <a:pt x="142" y="20"/>
                    <a:pt x="139" y="13"/>
                    <a:pt x="134" y="8"/>
                  </a:cubicBezTo>
                  <a:cubicBezTo>
                    <a:pt x="129" y="3"/>
                    <a:pt x="122" y="0"/>
                    <a:pt x="115" y="0"/>
                  </a:cubicBezTo>
                  <a:cubicBezTo>
                    <a:pt x="109" y="0"/>
                    <a:pt x="102" y="3"/>
                    <a:pt x="97" y="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2" y="102"/>
                    <a:pt x="0" y="109"/>
                    <a:pt x="0" y="116"/>
                  </a:cubicBezTo>
                  <a:cubicBezTo>
                    <a:pt x="0" y="123"/>
                    <a:pt x="2" y="129"/>
                    <a:pt x="7" y="134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3" y="123"/>
                    <a:pt x="12" y="120"/>
                    <a:pt x="12" y="116"/>
                  </a:cubicBezTo>
                  <a:cubicBezTo>
                    <a:pt x="12" y="112"/>
                    <a:pt x="13" y="109"/>
                    <a:pt x="16" y="10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8" y="14"/>
                    <a:pt x="112" y="12"/>
                    <a:pt x="115" y="12"/>
                  </a:cubicBezTo>
                  <a:cubicBezTo>
                    <a:pt x="119" y="12"/>
                    <a:pt x="123" y="14"/>
                    <a:pt x="125" y="16"/>
                  </a:cubicBezTo>
                  <a:cubicBezTo>
                    <a:pt x="128" y="19"/>
                    <a:pt x="130" y="23"/>
                    <a:pt x="130" y="27"/>
                  </a:cubicBezTo>
                  <a:cubicBezTo>
                    <a:pt x="130" y="30"/>
                    <a:pt x="128" y="34"/>
                    <a:pt x="125" y="37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3" y="129"/>
                    <a:pt x="30" y="130"/>
                    <a:pt x="26" y="130"/>
                  </a:cubicBezTo>
                  <a:cubicBezTo>
                    <a:pt x="22" y="130"/>
                    <a:pt x="19" y="129"/>
                    <a:pt x="16" y="126"/>
                  </a:cubicBezTo>
                  <a:lnTo>
                    <a:pt x="12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4946651" y="2493963"/>
              <a:ext cx="679450" cy="676275"/>
            </a:xfrm>
            <a:custGeom>
              <a:avLst/>
              <a:gdLst>
                <a:gd name="T0" fmla="*/ 8 w 160"/>
                <a:gd name="T1" fmla="*/ 151 h 159"/>
                <a:gd name="T2" fmla="*/ 37 w 160"/>
                <a:gd name="T3" fmla="*/ 151 h 159"/>
                <a:gd name="T4" fmla="*/ 152 w 160"/>
                <a:gd name="T5" fmla="*/ 36 h 159"/>
                <a:gd name="T6" fmla="*/ 152 w 160"/>
                <a:gd name="T7" fmla="*/ 8 h 159"/>
                <a:gd name="T8" fmla="*/ 123 w 160"/>
                <a:gd name="T9" fmla="*/ 8 h 159"/>
                <a:gd name="T10" fmla="*/ 8 w 160"/>
                <a:gd name="T11" fmla="*/ 123 h 159"/>
                <a:gd name="T12" fmla="*/ 8 w 160"/>
                <a:gd name="T13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59">
                  <a:moveTo>
                    <a:pt x="8" y="151"/>
                  </a:moveTo>
                  <a:cubicBezTo>
                    <a:pt x="16" y="159"/>
                    <a:pt x="29" y="159"/>
                    <a:pt x="37" y="151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60" y="28"/>
                    <a:pt x="160" y="16"/>
                    <a:pt x="152" y="8"/>
                  </a:cubicBezTo>
                  <a:cubicBezTo>
                    <a:pt x="144" y="0"/>
                    <a:pt x="131" y="0"/>
                    <a:pt x="123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0" y="131"/>
                    <a:pt x="0" y="144"/>
                    <a:pt x="8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4929188" y="2476501"/>
              <a:ext cx="714375" cy="709613"/>
            </a:xfrm>
            <a:custGeom>
              <a:avLst/>
              <a:gdLst>
                <a:gd name="T0" fmla="*/ 12 w 168"/>
                <a:gd name="T1" fmla="*/ 155 h 167"/>
                <a:gd name="T2" fmla="*/ 8 w 168"/>
                <a:gd name="T3" fmla="*/ 160 h 167"/>
                <a:gd name="T4" fmla="*/ 26 w 168"/>
                <a:gd name="T5" fmla="*/ 167 h 167"/>
                <a:gd name="T6" fmla="*/ 45 w 168"/>
                <a:gd name="T7" fmla="*/ 160 h 167"/>
                <a:gd name="T8" fmla="*/ 160 w 168"/>
                <a:gd name="T9" fmla="*/ 45 h 167"/>
                <a:gd name="T10" fmla="*/ 168 w 168"/>
                <a:gd name="T11" fmla="*/ 26 h 167"/>
                <a:gd name="T12" fmla="*/ 160 w 168"/>
                <a:gd name="T13" fmla="*/ 7 h 167"/>
                <a:gd name="T14" fmla="*/ 141 w 168"/>
                <a:gd name="T15" fmla="*/ 0 h 167"/>
                <a:gd name="T16" fmla="*/ 123 w 168"/>
                <a:gd name="T17" fmla="*/ 7 h 167"/>
                <a:gd name="T18" fmla="*/ 8 w 168"/>
                <a:gd name="T19" fmla="*/ 123 h 167"/>
                <a:gd name="T20" fmla="*/ 0 w 168"/>
                <a:gd name="T21" fmla="*/ 141 h 167"/>
                <a:gd name="T22" fmla="*/ 8 w 168"/>
                <a:gd name="T23" fmla="*/ 160 h 167"/>
                <a:gd name="T24" fmla="*/ 12 w 168"/>
                <a:gd name="T25" fmla="*/ 155 h 167"/>
                <a:gd name="T26" fmla="*/ 16 w 168"/>
                <a:gd name="T27" fmla="*/ 151 h 167"/>
                <a:gd name="T28" fmla="*/ 12 w 168"/>
                <a:gd name="T29" fmla="*/ 141 h 167"/>
                <a:gd name="T30" fmla="*/ 16 w 168"/>
                <a:gd name="T31" fmla="*/ 131 h 167"/>
                <a:gd name="T32" fmla="*/ 131 w 168"/>
                <a:gd name="T33" fmla="*/ 16 h 167"/>
                <a:gd name="T34" fmla="*/ 141 w 168"/>
                <a:gd name="T35" fmla="*/ 12 h 167"/>
                <a:gd name="T36" fmla="*/ 152 w 168"/>
                <a:gd name="T37" fmla="*/ 16 h 167"/>
                <a:gd name="T38" fmla="*/ 156 w 168"/>
                <a:gd name="T39" fmla="*/ 26 h 167"/>
                <a:gd name="T40" fmla="*/ 152 w 168"/>
                <a:gd name="T41" fmla="*/ 36 h 167"/>
                <a:gd name="T42" fmla="*/ 36 w 168"/>
                <a:gd name="T43" fmla="*/ 151 h 167"/>
                <a:gd name="T44" fmla="*/ 26 w 168"/>
                <a:gd name="T45" fmla="*/ 155 h 167"/>
                <a:gd name="T46" fmla="*/ 16 w 168"/>
                <a:gd name="T47" fmla="*/ 151 h 167"/>
                <a:gd name="T48" fmla="*/ 12 w 168"/>
                <a:gd name="T49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7">
                  <a:moveTo>
                    <a:pt x="12" y="155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13" y="165"/>
                    <a:pt x="20" y="167"/>
                    <a:pt x="26" y="167"/>
                  </a:cubicBezTo>
                  <a:cubicBezTo>
                    <a:pt x="33" y="167"/>
                    <a:pt x="40" y="165"/>
                    <a:pt x="45" y="160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5" y="39"/>
                    <a:pt x="168" y="33"/>
                    <a:pt x="168" y="26"/>
                  </a:cubicBezTo>
                  <a:cubicBezTo>
                    <a:pt x="168" y="19"/>
                    <a:pt x="165" y="13"/>
                    <a:pt x="160" y="7"/>
                  </a:cubicBezTo>
                  <a:cubicBezTo>
                    <a:pt x="155" y="2"/>
                    <a:pt x="148" y="0"/>
                    <a:pt x="141" y="0"/>
                  </a:cubicBezTo>
                  <a:cubicBezTo>
                    <a:pt x="135" y="0"/>
                    <a:pt x="128" y="2"/>
                    <a:pt x="123" y="7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3" y="128"/>
                    <a:pt x="0" y="134"/>
                    <a:pt x="0" y="141"/>
                  </a:cubicBezTo>
                  <a:cubicBezTo>
                    <a:pt x="0" y="148"/>
                    <a:pt x="3" y="155"/>
                    <a:pt x="8" y="160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3" y="148"/>
                    <a:pt x="12" y="145"/>
                    <a:pt x="12" y="141"/>
                  </a:cubicBezTo>
                  <a:cubicBezTo>
                    <a:pt x="12" y="137"/>
                    <a:pt x="13" y="134"/>
                    <a:pt x="16" y="131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4" y="13"/>
                    <a:pt x="138" y="12"/>
                    <a:pt x="141" y="12"/>
                  </a:cubicBezTo>
                  <a:cubicBezTo>
                    <a:pt x="145" y="12"/>
                    <a:pt x="149" y="13"/>
                    <a:pt x="152" y="16"/>
                  </a:cubicBezTo>
                  <a:cubicBezTo>
                    <a:pt x="154" y="19"/>
                    <a:pt x="156" y="22"/>
                    <a:pt x="156" y="26"/>
                  </a:cubicBezTo>
                  <a:cubicBezTo>
                    <a:pt x="156" y="30"/>
                    <a:pt x="154" y="33"/>
                    <a:pt x="152" y="36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34" y="154"/>
                    <a:pt x="30" y="155"/>
                    <a:pt x="26" y="155"/>
                  </a:cubicBezTo>
                  <a:cubicBezTo>
                    <a:pt x="23" y="155"/>
                    <a:pt x="19" y="154"/>
                    <a:pt x="16" y="151"/>
                  </a:cubicBezTo>
                  <a:lnTo>
                    <a:pt x="12" y="155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4457701" y="2005013"/>
              <a:ext cx="681038" cy="679450"/>
            </a:xfrm>
            <a:custGeom>
              <a:avLst/>
              <a:gdLst>
                <a:gd name="T0" fmla="*/ 8 w 160"/>
                <a:gd name="T1" fmla="*/ 152 h 160"/>
                <a:gd name="T2" fmla="*/ 37 w 160"/>
                <a:gd name="T3" fmla="*/ 152 h 160"/>
                <a:gd name="T4" fmla="*/ 152 w 160"/>
                <a:gd name="T5" fmla="*/ 37 h 160"/>
                <a:gd name="T6" fmla="*/ 152 w 160"/>
                <a:gd name="T7" fmla="*/ 8 h 160"/>
                <a:gd name="T8" fmla="*/ 124 w 160"/>
                <a:gd name="T9" fmla="*/ 8 h 160"/>
                <a:gd name="T10" fmla="*/ 8 w 160"/>
                <a:gd name="T11" fmla="*/ 123 h 160"/>
                <a:gd name="T12" fmla="*/ 8 w 160"/>
                <a:gd name="T13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60">
                  <a:moveTo>
                    <a:pt x="8" y="152"/>
                  </a:moveTo>
                  <a:cubicBezTo>
                    <a:pt x="16" y="160"/>
                    <a:pt x="29" y="160"/>
                    <a:pt x="37" y="152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60" y="29"/>
                    <a:pt x="160" y="16"/>
                    <a:pt x="152" y="8"/>
                  </a:cubicBezTo>
                  <a:cubicBezTo>
                    <a:pt x="144" y="0"/>
                    <a:pt x="131" y="0"/>
                    <a:pt x="124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0" y="131"/>
                    <a:pt x="0" y="144"/>
                    <a:pt x="8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4441826" y="1987551"/>
              <a:ext cx="712788" cy="714375"/>
            </a:xfrm>
            <a:custGeom>
              <a:avLst/>
              <a:gdLst>
                <a:gd name="T0" fmla="*/ 12 w 168"/>
                <a:gd name="T1" fmla="*/ 156 h 168"/>
                <a:gd name="T2" fmla="*/ 8 w 168"/>
                <a:gd name="T3" fmla="*/ 160 h 168"/>
                <a:gd name="T4" fmla="*/ 27 w 168"/>
                <a:gd name="T5" fmla="*/ 168 h 168"/>
                <a:gd name="T6" fmla="*/ 45 w 168"/>
                <a:gd name="T7" fmla="*/ 160 h 168"/>
                <a:gd name="T8" fmla="*/ 160 w 168"/>
                <a:gd name="T9" fmla="*/ 45 h 168"/>
                <a:gd name="T10" fmla="*/ 168 w 168"/>
                <a:gd name="T11" fmla="*/ 26 h 168"/>
                <a:gd name="T12" fmla="*/ 160 w 168"/>
                <a:gd name="T13" fmla="*/ 8 h 168"/>
                <a:gd name="T14" fmla="*/ 142 w 168"/>
                <a:gd name="T15" fmla="*/ 0 h 168"/>
                <a:gd name="T16" fmla="*/ 123 w 168"/>
                <a:gd name="T17" fmla="*/ 8 h 168"/>
                <a:gd name="T18" fmla="*/ 8 w 168"/>
                <a:gd name="T19" fmla="*/ 123 h 168"/>
                <a:gd name="T20" fmla="*/ 0 w 168"/>
                <a:gd name="T21" fmla="*/ 141 h 168"/>
                <a:gd name="T22" fmla="*/ 8 w 168"/>
                <a:gd name="T23" fmla="*/ 160 h 168"/>
                <a:gd name="T24" fmla="*/ 12 w 168"/>
                <a:gd name="T25" fmla="*/ 156 h 168"/>
                <a:gd name="T26" fmla="*/ 17 w 168"/>
                <a:gd name="T27" fmla="*/ 152 h 168"/>
                <a:gd name="T28" fmla="*/ 12 w 168"/>
                <a:gd name="T29" fmla="*/ 141 h 168"/>
                <a:gd name="T30" fmla="*/ 17 w 168"/>
                <a:gd name="T31" fmla="*/ 131 h 168"/>
                <a:gd name="T32" fmla="*/ 132 w 168"/>
                <a:gd name="T33" fmla="*/ 16 h 168"/>
                <a:gd name="T34" fmla="*/ 142 w 168"/>
                <a:gd name="T35" fmla="*/ 12 h 168"/>
                <a:gd name="T36" fmla="*/ 152 w 168"/>
                <a:gd name="T37" fmla="*/ 16 h 168"/>
                <a:gd name="T38" fmla="*/ 156 w 168"/>
                <a:gd name="T39" fmla="*/ 26 h 168"/>
                <a:gd name="T40" fmla="*/ 152 w 168"/>
                <a:gd name="T41" fmla="*/ 36 h 168"/>
                <a:gd name="T42" fmla="*/ 37 w 168"/>
                <a:gd name="T43" fmla="*/ 152 h 168"/>
                <a:gd name="T44" fmla="*/ 27 w 168"/>
                <a:gd name="T45" fmla="*/ 156 h 168"/>
                <a:gd name="T46" fmla="*/ 17 w 168"/>
                <a:gd name="T47" fmla="*/ 152 h 168"/>
                <a:gd name="T48" fmla="*/ 12 w 168"/>
                <a:gd name="T4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8">
                  <a:moveTo>
                    <a:pt x="12" y="156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13" y="165"/>
                    <a:pt x="20" y="168"/>
                    <a:pt x="27" y="168"/>
                  </a:cubicBezTo>
                  <a:cubicBezTo>
                    <a:pt x="33" y="168"/>
                    <a:pt x="40" y="165"/>
                    <a:pt x="45" y="160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6" y="40"/>
                    <a:pt x="168" y="33"/>
                    <a:pt x="168" y="26"/>
                  </a:cubicBezTo>
                  <a:cubicBezTo>
                    <a:pt x="168" y="20"/>
                    <a:pt x="166" y="13"/>
                    <a:pt x="160" y="8"/>
                  </a:cubicBezTo>
                  <a:cubicBezTo>
                    <a:pt x="155" y="3"/>
                    <a:pt x="149" y="0"/>
                    <a:pt x="142" y="0"/>
                  </a:cubicBezTo>
                  <a:cubicBezTo>
                    <a:pt x="135" y="0"/>
                    <a:pt x="128" y="3"/>
                    <a:pt x="123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3" y="128"/>
                    <a:pt x="0" y="135"/>
                    <a:pt x="0" y="141"/>
                  </a:cubicBezTo>
                  <a:cubicBezTo>
                    <a:pt x="0" y="148"/>
                    <a:pt x="3" y="155"/>
                    <a:pt x="8" y="160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4" y="149"/>
                    <a:pt x="12" y="145"/>
                    <a:pt x="12" y="141"/>
                  </a:cubicBezTo>
                  <a:cubicBezTo>
                    <a:pt x="12" y="138"/>
                    <a:pt x="14" y="134"/>
                    <a:pt x="17" y="131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5" y="13"/>
                    <a:pt x="138" y="12"/>
                    <a:pt x="142" y="12"/>
                  </a:cubicBezTo>
                  <a:cubicBezTo>
                    <a:pt x="146" y="12"/>
                    <a:pt x="149" y="13"/>
                    <a:pt x="152" y="16"/>
                  </a:cubicBezTo>
                  <a:cubicBezTo>
                    <a:pt x="155" y="19"/>
                    <a:pt x="156" y="23"/>
                    <a:pt x="156" y="26"/>
                  </a:cubicBezTo>
                  <a:cubicBezTo>
                    <a:pt x="156" y="30"/>
                    <a:pt x="155" y="34"/>
                    <a:pt x="152" y="36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4" y="154"/>
                    <a:pt x="30" y="156"/>
                    <a:pt x="27" y="156"/>
                  </a:cubicBezTo>
                  <a:cubicBezTo>
                    <a:pt x="23" y="156"/>
                    <a:pt x="19" y="154"/>
                    <a:pt x="17" y="152"/>
                  </a:cubicBezTo>
                  <a:lnTo>
                    <a:pt x="12" y="1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5" name="Freeform 31"/>
            <p:cNvSpPr/>
            <p:nvPr/>
          </p:nvSpPr>
          <p:spPr bwMode="auto">
            <a:xfrm>
              <a:off x="4781551" y="2324101"/>
              <a:ext cx="768350" cy="768350"/>
            </a:xfrm>
            <a:custGeom>
              <a:avLst/>
              <a:gdLst>
                <a:gd name="T0" fmla="*/ 8 w 181"/>
                <a:gd name="T1" fmla="*/ 174 h 181"/>
                <a:gd name="T2" fmla="*/ 36 w 181"/>
                <a:gd name="T3" fmla="*/ 174 h 181"/>
                <a:gd name="T4" fmla="*/ 173 w 181"/>
                <a:gd name="T5" fmla="*/ 37 h 181"/>
                <a:gd name="T6" fmla="*/ 173 w 181"/>
                <a:gd name="T7" fmla="*/ 8 h 181"/>
                <a:gd name="T8" fmla="*/ 144 w 181"/>
                <a:gd name="T9" fmla="*/ 8 h 181"/>
                <a:gd name="T10" fmla="*/ 8 w 181"/>
                <a:gd name="T11" fmla="*/ 145 h 181"/>
                <a:gd name="T12" fmla="*/ 8 w 181"/>
                <a:gd name="T13" fmla="*/ 17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8" y="174"/>
                  </a:moveTo>
                  <a:cubicBezTo>
                    <a:pt x="16" y="181"/>
                    <a:pt x="28" y="181"/>
                    <a:pt x="36" y="174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81" y="29"/>
                    <a:pt x="181" y="16"/>
                    <a:pt x="173" y="8"/>
                  </a:cubicBezTo>
                  <a:cubicBezTo>
                    <a:pt x="165" y="0"/>
                    <a:pt x="152" y="0"/>
                    <a:pt x="144" y="8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0" y="153"/>
                    <a:pt x="0" y="166"/>
                    <a:pt x="8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4764088" y="2306638"/>
              <a:ext cx="803275" cy="803275"/>
            </a:xfrm>
            <a:custGeom>
              <a:avLst/>
              <a:gdLst>
                <a:gd name="T0" fmla="*/ 12 w 189"/>
                <a:gd name="T1" fmla="*/ 178 h 189"/>
                <a:gd name="T2" fmla="*/ 7 w 189"/>
                <a:gd name="T3" fmla="*/ 182 h 189"/>
                <a:gd name="T4" fmla="*/ 26 w 189"/>
                <a:gd name="T5" fmla="*/ 189 h 189"/>
                <a:gd name="T6" fmla="*/ 45 w 189"/>
                <a:gd name="T7" fmla="*/ 182 h 189"/>
                <a:gd name="T8" fmla="*/ 181 w 189"/>
                <a:gd name="T9" fmla="*/ 45 h 189"/>
                <a:gd name="T10" fmla="*/ 189 w 189"/>
                <a:gd name="T11" fmla="*/ 27 h 189"/>
                <a:gd name="T12" fmla="*/ 181 w 189"/>
                <a:gd name="T13" fmla="*/ 8 h 189"/>
                <a:gd name="T14" fmla="*/ 163 w 189"/>
                <a:gd name="T15" fmla="*/ 0 h 189"/>
                <a:gd name="T16" fmla="*/ 144 w 189"/>
                <a:gd name="T17" fmla="*/ 8 h 189"/>
                <a:gd name="T18" fmla="*/ 7 w 189"/>
                <a:gd name="T19" fmla="*/ 145 h 189"/>
                <a:gd name="T20" fmla="*/ 0 w 189"/>
                <a:gd name="T21" fmla="*/ 163 h 189"/>
                <a:gd name="T22" fmla="*/ 7 w 189"/>
                <a:gd name="T23" fmla="*/ 182 h 189"/>
                <a:gd name="T24" fmla="*/ 12 w 189"/>
                <a:gd name="T25" fmla="*/ 178 h 189"/>
                <a:gd name="T26" fmla="*/ 16 w 189"/>
                <a:gd name="T27" fmla="*/ 173 h 189"/>
                <a:gd name="T28" fmla="*/ 12 w 189"/>
                <a:gd name="T29" fmla="*/ 163 h 189"/>
                <a:gd name="T30" fmla="*/ 16 w 189"/>
                <a:gd name="T31" fmla="*/ 153 h 189"/>
                <a:gd name="T32" fmla="*/ 152 w 189"/>
                <a:gd name="T33" fmla="*/ 16 h 189"/>
                <a:gd name="T34" fmla="*/ 163 w 189"/>
                <a:gd name="T35" fmla="*/ 12 h 189"/>
                <a:gd name="T36" fmla="*/ 173 w 189"/>
                <a:gd name="T37" fmla="*/ 16 h 189"/>
                <a:gd name="T38" fmla="*/ 177 w 189"/>
                <a:gd name="T39" fmla="*/ 27 h 189"/>
                <a:gd name="T40" fmla="*/ 173 w 189"/>
                <a:gd name="T41" fmla="*/ 37 h 189"/>
                <a:gd name="T42" fmla="*/ 36 w 189"/>
                <a:gd name="T43" fmla="*/ 173 h 189"/>
                <a:gd name="T44" fmla="*/ 26 w 189"/>
                <a:gd name="T45" fmla="*/ 177 h 189"/>
                <a:gd name="T46" fmla="*/ 16 w 189"/>
                <a:gd name="T47" fmla="*/ 173 h 189"/>
                <a:gd name="T48" fmla="*/ 12 w 189"/>
                <a:gd name="T49" fmla="*/ 1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2" y="178"/>
                  </a:moveTo>
                  <a:cubicBezTo>
                    <a:pt x="7" y="182"/>
                    <a:pt x="7" y="182"/>
                    <a:pt x="7" y="182"/>
                  </a:cubicBezTo>
                  <a:cubicBezTo>
                    <a:pt x="13" y="187"/>
                    <a:pt x="19" y="189"/>
                    <a:pt x="26" y="189"/>
                  </a:cubicBezTo>
                  <a:cubicBezTo>
                    <a:pt x="33" y="189"/>
                    <a:pt x="39" y="187"/>
                    <a:pt x="45" y="182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6" y="40"/>
                    <a:pt x="189" y="33"/>
                    <a:pt x="189" y="27"/>
                  </a:cubicBezTo>
                  <a:cubicBezTo>
                    <a:pt x="189" y="20"/>
                    <a:pt x="186" y="13"/>
                    <a:pt x="181" y="8"/>
                  </a:cubicBezTo>
                  <a:cubicBezTo>
                    <a:pt x="176" y="3"/>
                    <a:pt x="169" y="0"/>
                    <a:pt x="163" y="0"/>
                  </a:cubicBezTo>
                  <a:cubicBezTo>
                    <a:pt x="156" y="0"/>
                    <a:pt x="149" y="3"/>
                    <a:pt x="144" y="8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2" y="150"/>
                    <a:pt x="0" y="156"/>
                    <a:pt x="0" y="163"/>
                  </a:cubicBezTo>
                  <a:cubicBezTo>
                    <a:pt x="0" y="170"/>
                    <a:pt x="2" y="177"/>
                    <a:pt x="7" y="182"/>
                  </a:cubicBezTo>
                  <a:cubicBezTo>
                    <a:pt x="12" y="178"/>
                    <a:pt x="12" y="178"/>
                    <a:pt x="12" y="178"/>
                  </a:cubicBezTo>
                  <a:cubicBezTo>
                    <a:pt x="16" y="173"/>
                    <a:pt x="16" y="173"/>
                    <a:pt x="16" y="173"/>
                  </a:cubicBezTo>
                  <a:cubicBezTo>
                    <a:pt x="13" y="170"/>
                    <a:pt x="12" y="167"/>
                    <a:pt x="12" y="163"/>
                  </a:cubicBezTo>
                  <a:cubicBezTo>
                    <a:pt x="12" y="160"/>
                    <a:pt x="13" y="156"/>
                    <a:pt x="16" y="153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5" y="14"/>
                    <a:pt x="159" y="12"/>
                    <a:pt x="163" y="12"/>
                  </a:cubicBezTo>
                  <a:cubicBezTo>
                    <a:pt x="166" y="12"/>
                    <a:pt x="170" y="14"/>
                    <a:pt x="173" y="16"/>
                  </a:cubicBezTo>
                  <a:cubicBezTo>
                    <a:pt x="175" y="19"/>
                    <a:pt x="177" y="23"/>
                    <a:pt x="177" y="27"/>
                  </a:cubicBezTo>
                  <a:cubicBezTo>
                    <a:pt x="177" y="30"/>
                    <a:pt x="175" y="34"/>
                    <a:pt x="173" y="37"/>
                  </a:cubicBezTo>
                  <a:cubicBezTo>
                    <a:pt x="36" y="173"/>
                    <a:pt x="36" y="173"/>
                    <a:pt x="36" y="173"/>
                  </a:cubicBezTo>
                  <a:cubicBezTo>
                    <a:pt x="33" y="176"/>
                    <a:pt x="30" y="177"/>
                    <a:pt x="26" y="177"/>
                  </a:cubicBezTo>
                  <a:cubicBezTo>
                    <a:pt x="22" y="177"/>
                    <a:pt x="19" y="176"/>
                    <a:pt x="16" y="173"/>
                  </a:cubicBezTo>
                  <a:lnTo>
                    <a:pt x="12" y="17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4533901" y="2081213"/>
              <a:ext cx="774700" cy="769938"/>
            </a:xfrm>
            <a:custGeom>
              <a:avLst/>
              <a:gdLst>
                <a:gd name="T0" fmla="*/ 8 w 182"/>
                <a:gd name="T1" fmla="*/ 173 h 181"/>
                <a:gd name="T2" fmla="*/ 37 w 182"/>
                <a:gd name="T3" fmla="*/ 173 h 181"/>
                <a:gd name="T4" fmla="*/ 174 w 182"/>
                <a:gd name="T5" fmla="*/ 37 h 181"/>
                <a:gd name="T6" fmla="*/ 174 w 182"/>
                <a:gd name="T7" fmla="*/ 8 h 181"/>
                <a:gd name="T8" fmla="*/ 145 w 182"/>
                <a:gd name="T9" fmla="*/ 8 h 181"/>
                <a:gd name="T10" fmla="*/ 8 w 182"/>
                <a:gd name="T11" fmla="*/ 145 h 181"/>
                <a:gd name="T12" fmla="*/ 8 w 182"/>
                <a:gd name="T13" fmla="*/ 1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81">
                  <a:moveTo>
                    <a:pt x="8" y="173"/>
                  </a:moveTo>
                  <a:cubicBezTo>
                    <a:pt x="16" y="181"/>
                    <a:pt x="29" y="181"/>
                    <a:pt x="37" y="173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82" y="29"/>
                    <a:pt x="182" y="16"/>
                    <a:pt x="174" y="8"/>
                  </a:cubicBezTo>
                  <a:cubicBezTo>
                    <a:pt x="166" y="0"/>
                    <a:pt x="153" y="0"/>
                    <a:pt x="145" y="8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0" y="152"/>
                    <a:pt x="0" y="165"/>
                    <a:pt x="8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4518026" y="2063751"/>
              <a:ext cx="806450" cy="803275"/>
            </a:xfrm>
            <a:custGeom>
              <a:avLst/>
              <a:gdLst>
                <a:gd name="T0" fmla="*/ 12 w 190"/>
                <a:gd name="T1" fmla="*/ 177 h 189"/>
                <a:gd name="T2" fmla="*/ 8 w 190"/>
                <a:gd name="T3" fmla="*/ 181 h 189"/>
                <a:gd name="T4" fmla="*/ 27 w 190"/>
                <a:gd name="T5" fmla="*/ 189 h 189"/>
                <a:gd name="T6" fmla="*/ 45 w 190"/>
                <a:gd name="T7" fmla="*/ 181 h 189"/>
                <a:gd name="T8" fmla="*/ 182 w 190"/>
                <a:gd name="T9" fmla="*/ 45 h 189"/>
                <a:gd name="T10" fmla="*/ 190 w 190"/>
                <a:gd name="T11" fmla="*/ 26 h 189"/>
                <a:gd name="T12" fmla="*/ 182 w 190"/>
                <a:gd name="T13" fmla="*/ 8 h 189"/>
                <a:gd name="T14" fmla="*/ 163 w 190"/>
                <a:gd name="T15" fmla="*/ 0 h 189"/>
                <a:gd name="T16" fmla="*/ 145 w 190"/>
                <a:gd name="T17" fmla="*/ 8 h 189"/>
                <a:gd name="T18" fmla="*/ 8 w 190"/>
                <a:gd name="T19" fmla="*/ 144 h 189"/>
                <a:gd name="T20" fmla="*/ 0 w 190"/>
                <a:gd name="T21" fmla="*/ 163 h 189"/>
                <a:gd name="T22" fmla="*/ 8 w 190"/>
                <a:gd name="T23" fmla="*/ 181 h 189"/>
                <a:gd name="T24" fmla="*/ 12 w 190"/>
                <a:gd name="T25" fmla="*/ 177 h 189"/>
                <a:gd name="T26" fmla="*/ 17 w 190"/>
                <a:gd name="T27" fmla="*/ 173 h 189"/>
                <a:gd name="T28" fmla="*/ 12 w 190"/>
                <a:gd name="T29" fmla="*/ 163 h 189"/>
                <a:gd name="T30" fmla="*/ 17 w 190"/>
                <a:gd name="T31" fmla="*/ 153 h 189"/>
                <a:gd name="T32" fmla="*/ 153 w 190"/>
                <a:gd name="T33" fmla="*/ 16 h 189"/>
                <a:gd name="T34" fmla="*/ 163 w 190"/>
                <a:gd name="T35" fmla="*/ 12 h 189"/>
                <a:gd name="T36" fmla="*/ 173 w 190"/>
                <a:gd name="T37" fmla="*/ 16 h 189"/>
                <a:gd name="T38" fmla="*/ 178 w 190"/>
                <a:gd name="T39" fmla="*/ 26 h 189"/>
                <a:gd name="T40" fmla="*/ 173 w 190"/>
                <a:gd name="T41" fmla="*/ 36 h 189"/>
                <a:gd name="T42" fmla="*/ 37 w 190"/>
                <a:gd name="T43" fmla="*/ 173 h 189"/>
                <a:gd name="T44" fmla="*/ 27 w 190"/>
                <a:gd name="T45" fmla="*/ 177 h 189"/>
                <a:gd name="T46" fmla="*/ 17 w 190"/>
                <a:gd name="T47" fmla="*/ 173 h 189"/>
                <a:gd name="T48" fmla="*/ 12 w 190"/>
                <a:gd name="T49" fmla="*/ 17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89">
                  <a:moveTo>
                    <a:pt x="12" y="177"/>
                  </a:moveTo>
                  <a:cubicBezTo>
                    <a:pt x="8" y="181"/>
                    <a:pt x="8" y="181"/>
                    <a:pt x="8" y="181"/>
                  </a:cubicBezTo>
                  <a:cubicBezTo>
                    <a:pt x="13" y="187"/>
                    <a:pt x="20" y="189"/>
                    <a:pt x="27" y="189"/>
                  </a:cubicBezTo>
                  <a:cubicBezTo>
                    <a:pt x="33" y="189"/>
                    <a:pt x="40" y="187"/>
                    <a:pt x="45" y="181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7" y="40"/>
                    <a:pt x="190" y="33"/>
                    <a:pt x="190" y="26"/>
                  </a:cubicBezTo>
                  <a:cubicBezTo>
                    <a:pt x="190" y="20"/>
                    <a:pt x="187" y="13"/>
                    <a:pt x="182" y="8"/>
                  </a:cubicBezTo>
                  <a:cubicBezTo>
                    <a:pt x="177" y="3"/>
                    <a:pt x="170" y="0"/>
                    <a:pt x="163" y="0"/>
                  </a:cubicBezTo>
                  <a:cubicBezTo>
                    <a:pt x="157" y="0"/>
                    <a:pt x="150" y="3"/>
                    <a:pt x="145" y="8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3" y="149"/>
                    <a:pt x="0" y="156"/>
                    <a:pt x="0" y="163"/>
                  </a:cubicBezTo>
                  <a:cubicBezTo>
                    <a:pt x="0" y="170"/>
                    <a:pt x="3" y="176"/>
                    <a:pt x="8" y="181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7" y="173"/>
                    <a:pt x="17" y="173"/>
                    <a:pt x="17" y="173"/>
                  </a:cubicBezTo>
                  <a:cubicBezTo>
                    <a:pt x="14" y="170"/>
                    <a:pt x="12" y="167"/>
                    <a:pt x="12" y="163"/>
                  </a:cubicBezTo>
                  <a:cubicBezTo>
                    <a:pt x="12" y="159"/>
                    <a:pt x="14" y="156"/>
                    <a:pt x="17" y="153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6" y="13"/>
                    <a:pt x="160" y="12"/>
                    <a:pt x="163" y="12"/>
                  </a:cubicBezTo>
                  <a:cubicBezTo>
                    <a:pt x="167" y="12"/>
                    <a:pt x="171" y="13"/>
                    <a:pt x="173" y="16"/>
                  </a:cubicBezTo>
                  <a:cubicBezTo>
                    <a:pt x="176" y="19"/>
                    <a:pt x="178" y="23"/>
                    <a:pt x="178" y="26"/>
                  </a:cubicBezTo>
                  <a:cubicBezTo>
                    <a:pt x="178" y="30"/>
                    <a:pt x="176" y="34"/>
                    <a:pt x="173" y="36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4" y="176"/>
                    <a:pt x="30" y="177"/>
                    <a:pt x="27" y="177"/>
                  </a:cubicBezTo>
                  <a:cubicBezTo>
                    <a:pt x="23" y="177"/>
                    <a:pt x="19" y="176"/>
                    <a:pt x="17" y="173"/>
                  </a:cubicBezTo>
                  <a:lnTo>
                    <a:pt x="12" y="177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4594226" y="2136776"/>
              <a:ext cx="900113" cy="901700"/>
            </a:xfrm>
            <a:custGeom>
              <a:avLst/>
              <a:gdLst>
                <a:gd name="T0" fmla="*/ 8 w 212"/>
                <a:gd name="T1" fmla="*/ 204 h 212"/>
                <a:gd name="T2" fmla="*/ 36 w 212"/>
                <a:gd name="T3" fmla="*/ 204 h 212"/>
                <a:gd name="T4" fmla="*/ 204 w 212"/>
                <a:gd name="T5" fmla="*/ 37 h 212"/>
                <a:gd name="T6" fmla="*/ 204 w 212"/>
                <a:gd name="T7" fmla="*/ 8 h 212"/>
                <a:gd name="T8" fmla="*/ 175 w 212"/>
                <a:gd name="T9" fmla="*/ 8 h 212"/>
                <a:gd name="T10" fmla="*/ 8 w 212"/>
                <a:gd name="T11" fmla="*/ 176 h 212"/>
                <a:gd name="T12" fmla="*/ 8 w 212"/>
                <a:gd name="T13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2">
                  <a:moveTo>
                    <a:pt x="8" y="204"/>
                  </a:moveTo>
                  <a:cubicBezTo>
                    <a:pt x="15" y="212"/>
                    <a:pt x="28" y="212"/>
                    <a:pt x="36" y="204"/>
                  </a:cubicBezTo>
                  <a:cubicBezTo>
                    <a:pt x="204" y="37"/>
                    <a:pt x="204" y="37"/>
                    <a:pt x="204" y="37"/>
                  </a:cubicBezTo>
                  <a:cubicBezTo>
                    <a:pt x="212" y="29"/>
                    <a:pt x="212" y="16"/>
                    <a:pt x="204" y="8"/>
                  </a:cubicBezTo>
                  <a:cubicBezTo>
                    <a:pt x="196" y="0"/>
                    <a:pt x="183" y="0"/>
                    <a:pt x="175" y="8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0" y="184"/>
                    <a:pt x="0" y="196"/>
                    <a:pt x="8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40" name="Freeform 36"/>
            <p:cNvSpPr/>
            <p:nvPr/>
          </p:nvSpPr>
          <p:spPr bwMode="auto">
            <a:xfrm>
              <a:off x="4576763" y="2119313"/>
              <a:ext cx="935038" cy="935038"/>
            </a:xfrm>
            <a:custGeom>
              <a:avLst/>
              <a:gdLst>
                <a:gd name="T0" fmla="*/ 12 w 220"/>
                <a:gd name="T1" fmla="*/ 208 h 220"/>
                <a:gd name="T2" fmla="*/ 7 w 220"/>
                <a:gd name="T3" fmla="*/ 212 h 220"/>
                <a:gd name="T4" fmla="*/ 26 w 220"/>
                <a:gd name="T5" fmla="*/ 220 h 220"/>
                <a:gd name="T6" fmla="*/ 44 w 220"/>
                <a:gd name="T7" fmla="*/ 212 h 220"/>
                <a:gd name="T8" fmla="*/ 212 w 220"/>
                <a:gd name="T9" fmla="*/ 45 h 220"/>
                <a:gd name="T10" fmla="*/ 220 w 220"/>
                <a:gd name="T11" fmla="*/ 27 h 220"/>
                <a:gd name="T12" fmla="*/ 212 w 220"/>
                <a:gd name="T13" fmla="*/ 8 h 220"/>
                <a:gd name="T14" fmla="*/ 193 w 220"/>
                <a:gd name="T15" fmla="*/ 0 h 220"/>
                <a:gd name="T16" fmla="*/ 175 w 220"/>
                <a:gd name="T17" fmla="*/ 8 h 220"/>
                <a:gd name="T18" fmla="*/ 7 w 220"/>
                <a:gd name="T19" fmla="*/ 175 h 220"/>
                <a:gd name="T20" fmla="*/ 0 w 220"/>
                <a:gd name="T21" fmla="*/ 194 h 220"/>
                <a:gd name="T22" fmla="*/ 7 w 220"/>
                <a:gd name="T23" fmla="*/ 212 h 220"/>
                <a:gd name="T24" fmla="*/ 12 w 220"/>
                <a:gd name="T25" fmla="*/ 208 h 220"/>
                <a:gd name="T26" fmla="*/ 16 w 220"/>
                <a:gd name="T27" fmla="*/ 204 h 220"/>
                <a:gd name="T28" fmla="*/ 12 w 220"/>
                <a:gd name="T29" fmla="*/ 194 h 220"/>
                <a:gd name="T30" fmla="*/ 16 w 220"/>
                <a:gd name="T31" fmla="*/ 184 h 220"/>
                <a:gd name="T32" fmla="*/ 183 w 220"/>
                <a:gd name="T33" fmla="*/ 16 h 220"/>
                <a:gd name="T34" fmla="*/ 193 w 220"/>
                <a:gd name="T35" fmla="*/ 12 h 220"/>
                <a:gd name="T36" fmla="*/ 203 w 220"/>
                <a:gd name="T37" fmla="*/ 16 h 220"/>
                <a:gd name="T38" fmla="*/ 208 w 220"/>
                <a:gd name="T39" fmla="*/ 27 h 220"/>
                <a:gd name="T40" fmla="*/ 203 w 220"/>
                <a:gd name="T41" fmla="*/ 37 h 220"/>
                <a:gd name="T42" fmla="*/ 36 w 220"/>
                <a:gd name="T43" fmla="*/ 204 h 220"/>
                <a:gd name="T44" fmla="*/ 26 w 220"/>
                <a:gd name="T45" fmla="*/ 208 h 220"/>
                <a:gd name="T46" fmla="*/ 16 w 220"/>
                <a:gd name="T47" fmla="*/ 204 h 220"/>
                <a:gd name="T48" fmla="*/ 12 w 220"/>
                <a:gd name="T4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0" h="220">
                  <a:moveTo>
                    <a:pt x="12" y="208"/>
                  </a:moveTo>
                  <a:cubicBezTo>
                    <a:pt x="7" y="212"/>
                    <a:pt x="7" y="212"/>
                    <a:pt x="7" y="212"/>
                  </a:cubicBezTo>
                  <a:cubicBezTo>
                    <a:pt x="12" y="218"/>
                    <a:pt x="19" y="220"/>
                    <a:pt x="26" y="220"/>
                  </a:cubicBezTo>
                  <a:cubicBezTo>
                    <a:pt x="33" y="220"/>
                    <a:pt x="39" y="218"/>
                    <a:pt x="44" y="212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217" y="40"/>
                    <a:pt x="220" y="33"/>
                    <a:pt x="220" y="27"/>
                  </a:cubicBezTo>
                  <a:cubicBezTo>
                    <a:pt x="220" y="20"/>
                    <a:pt x="217" y="13"/>
                    <a:pt x="212" y="8"/>
                  </a:cubicBezTo>
                  <a:cubicBezTo>
                    <a:pt x="207" y="3"/>
                    <a:pt x="200" y="0"/>
                    <a:pt x="193" y="0"/>
                  </a:cubicBezTo>
                  <a:cubicBezTo>
                    <a:pt x="187" y="0"/>
                    <a:pt x="180" y="3"/>
                    <a:pt x="175" y="8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2" y="180"/>
                    <a:pt x="0" y="187"/>
                    <a:pt x="0" y="194"/>
                  </a:cubicBezTo>
                  <a:cubicBezTo>
                    <a:pt x="0" y="201"/>
                    <a:pt x="2" y="207"/>
                    <a:pt x="7" y="212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3" y="201"/>
                    <a:pt x="12" y="198"/>
                    <a:pt x="12" y="194"/>
                  </a:cubicBezTo>
                  <a:cubicBezTo>
                    <a:pt x="12" y="190"/>
                    <a:pt x="13" y="187"/>
                    <a:pt x="16" y="184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6" y="14"/>
                    <a:pt x="190" y="12"/>
                    <a:pt x="193" y="12"/>
                  </a:cubicBezTo>
                  <a:cubicBezTo>
                    <a:pt x="197" y="12"/>
                    <a:pt x="201" y="14"/>
                    <a:pt x="203" y="16"/>
                  </a:cubicBezTo>
                  <a:cubicBezTo>
                    <a:pt x="206" y="19"/>
                    <a:pt x="208" y="23"/>
                    <a:pt x="208" y="27"/>
                  </a:cubicBezTo>
                  <a:cubicBezTo>
                    <a:pt x="208" y="30"/>
                    <a:pt x="206" y="34"/>
                    <a:pt x="203" y="37"/>
                  </a:cubicBezTo>
                  <a:cubicBezTo>
                    <a:pt x="36" y="204"/>
                    <a:pt x="36" y="204"/>
                    <a:pt x="36" y="204"/>
                  </a:cubicBezTo>
                  <a:cubicBezTo>
                    <a:pt x="33" y="207"/>
                    <a:pt x="30" y="208"/>
                    <a:pt x="26" y="208"/>
                  </a:cubicBezTo>
                  <a:cubicBezTo>
                    <a:pt x="22" y="208"/>
                    <a:pt x="19" y="207"/>
                    <a:pt x="16" y="204"/>
                  </a:cubicBezTo>
                  <a:lnTo>
                    <a:pt x="12" y="20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7377113" y="2974072"/>
            <a:ext cx="310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17292" y="2974072"/>
            <a:ext cx="3135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45726" y="3978057"/>
            <a:ext cx="3135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77113" y="3978057"/>
            <a:ext cx="310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5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5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1" grpId="0"/>
      <p:bldP spid="42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71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5103" y="3194063"/>
            <a:ext cx="3330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sz="28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13226" y="2622440"/>
            <a:ext cx="1735955" cy="863767"/>
            <a:chOff x="2813226" y="2622440"/>
            <a:chExt cx="1735955" cy="86376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894233">
              <a:off x="2813226" y="2622440"/>
              <a:ext cx="1735955" cy="863767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3278180" y="2731157"/>
              <a:ext cx="844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01</a:t>
              </a:r>
              <a:endParaRPr lang="zh-CN" altLang="en-US" sz="36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781426" y="3817480"/>
            <a:ext cx="1837572" cy="789734"/>
            <a:chOff x="2781426" y="3817480"/>
            <a:chExt cx="1837572" cy="78973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1426" y="3862003"/>
              <a:ext cx="1837572" cy="74521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3259172" y="3817480"/>
              <a:ext cx="844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02</a:t>
              </a:r>
              <a:endParaRPr lang="zh-CN" altLang="en-US" sz="36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13" name="任意多边形: 形状 12"/>
          <p:cNvSpPr/>
          <p:nvPr/>
        </p:nvSpPr>
        <p:spPr>
          <a:xfrm>
            <a:off x="4499409" y="2398607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-1" fmla="*/ 0 w 2307101"/>
              <a:gd name="connsiteY0-2" fmla="*/ 407964 h 562873"/>
              <a:gd name="connsiteX1-3" fmla="*/ 956603 w 2307101"/>
              <a:gd name="connsiteY1-4" fmla="*/ 154745 h 562873"/>
              <a:gd name="connsiteX2-5" fmla="*/ 787791 w 2307101"/>
              <a:gd name="connsiteY2-6" fmla="*/ 562708 h 562873"/>
              <a:gd name="connsiteX3-7" fmla="*/ 407963 w 2307101"/>
              <a:gd name="connsiteY3-8" fmla="*/ 98474 h 562873"/>
              <a:gd name="connsiteX4-9" fmla="*/ 2307101 w 2307101"/>
              <a:gd name="connsiteY4-10" fmla="*/ 0 h 562873"/>
              <a:gd name="connsiteX0-11" fmla="*/ 0 w 2307101"/>
              <a:gd name="connsiteY0-12" fmla="*/ 503410 h 658319"/>
              <a:gd name="connsiteX1-13" fmla="*/ 956603 w 2307101"/>
              <a:gd name="connsiteY1-14" fmla="*/ 250191 h 658319"/>
              <a:gd name="connsiteX2-15" fmla="*/ 787791 w 2307101"/>
              <a:gd name="connsiteY2-16" fmla="*/ 658154 h 658319"/>
              <a:gd name="connsiteX3-17" fmla="*/ 407963 w 2307101"/>
              <a:gd name="connsiteY3-18" fmla="*/ 193920 h 658319"/>
              <a:gd name="connsiteX4-19" fmla="*/ 2307101 w 2307101"/>
              <a:gd name="connsiteY4-20" fmla="*/ 95446 h 658319"/>
              <a:gd name="connsiteX0-21" fmla="*/ 0 w 2307101"/>
              <a:gd name="connsiteY0-22" fmla="*/ 503410 h 658854"/>
              <a:gd name="connsiteX1-23" fmla="*/ 956603 w 2307101"/>
              <a:gd name="connsiteY1-24" fmla="*/ 250191 h 658854"/>
              <a:gd name="connsiteX2-25" fmla="*/ 787791 w 2307101"/>
              <a:gd name="connsiteY2-26" fmla="*/ 658154 h 658854"/>
              <a:gd name="connsiteX3-27" fmla="*/ 407963 w 2307101"/>
              <a:gd name="connsiteY3-28" fmla="*/ 193920 h 658854"/>
              <a:gd name="connsiteX4-29" fmla="*/ 2307101 w 2307101"/>
              <a:gd name="connsiteY4-30" fmla="*/ 95446 h 658854"/>
              <a:gd name="connsiteX0-31" fmla="*/ 0 w 2307101"/>
              <a:gd name="connsiteY0-32" fmla="*/ 407964 h 619127"/>
              <a:gd name="connsiteX1-33" fmla="*/ 956603 w 2307101"/>
              <a:gd name="connsiteY1-34" fmla="*/ 154745 h 619127"/>
              <a:gd name="connsiteX2-35" fmla="*/ 731520 w 2307101"/>
              <a:gd name="connsiteY2-36" fmla="*/ 618979 h 619127"/>
              <a:gd name="connsiteX3-37" fmla="*/ 407963 w 2307101"/>
              <a:gd name="connsiteY3-38" fmla="*/ 98474 h 619127"/>
              <a:gd name="connsiteX4-39" fmla="*/ 2307101 w 2307101"/>
              <a:gd name="connsiteY4-40" fmla="*/ 0 h 619127"/>
              <a:gd name="connsiteX0-41" fmla="*/ 0 w 2307101"/>
              <a:gd name="connsiteY0-42" fmla="*/ 407964 h 619566"/>
              <a:gd name="connsiteX1-43" fmla="*/ 956603 w 2307101"/>
              <a:gd name="connsiteY1-44" fmla="*/ 154745 h 619566"/>
              <a:gd name="connsiteX2-45" fmla="*/ 731520 w 2307101"/>
              <a:gd name="connsiteY2-46" fmla="*/ 618979 h 619566"/>
              <a:gd name="connsiteX3-47" fmla="*/ 407963 w 2307101"/>
              <a:gd name="connsiteY3-48" fmla="*/ 98474 h 619566"/>
              <a:gd name="connsiteX4-49" fmla="*/ 2307101 w 2307101"/>
              <a:gd name="connsiteY4-50" fmla="*/ 0 h 619566"/>
              <a:gd name="connsiteX0-51" fmla="*/ 0 w 2307101"/>
              <a:gd name="connsiteY0-52" fmla="*/ 407964 h 619566"/>
              <a:gd name="connsiteX1-53" fmla="*/ 956603 w 2307101"/>
              <a:gd name="connsiteY1-54" fmla="*/ 154745 h 619566"/>
              <a:gd name="connsiteX2-55" fmla="*/ 731520 w 2307101"/>
              <a:gd name="connsiteY2-56" fmla="*/ 618979 h 619566"/>
              <a:gd name="connsiteX3-57" fmla="*/ 407963 w 2307101"/>
              <a:gd name="connsiteY3-58" fmla="*/ 98474 h 619566"/>
              <a:gd name="connsiteX4-59" fmla="*/ 2307101 w 2307101"/>
              <a:gd name="connsiteY4-60" fmla="*/ 0 h 619566"/>
              <a:gd name="connsiteX0-61" fmla="*/ 0 w 2307101"/>
              <a:gd name="connsiteY0-62" fmla="*/ 407964 h 619421"/>
              <a:gd name="connsiteX1-63" fmla="*/ 956603 w 2307101"/>
              <a:gd name="connsiteY1-64" fmla="*/ 154745 h 619421"/>
              <a:gd name="connsiteX2-65" fmla="*/ 731520 w 2307101"/>
              <a:gd name="connsiteY2-66" fmla="*/ 618979 h 619421"/>
              <a:gd name="connsiteX3-67" fmla="*/ 661182 w 2307101"/>
              <a:gd name="connsiteY3-68" fmla="*/ 56271 h 619421"/>
              <a:gd name="connsiteX4-69" fmla="*/ 2307101 w 2307101"/>
              <a:gd name="connsiteY4-70" fmla="*/ 0 h 619421"/>
              <a:gd name="connsiteX0-71" fmla="*/ 0 w 2307101"/>
              <a:gd name="connsiteY0-72" fmla="*/ 443588 h 655045"/>
              <a:gd name="connsiteX1-73" fmla="*/ 956603 w 2307101"/>
              <a:gd name="connsiteY1-74" fmla="*/ 190369 h 655045"/>
              <a:gd name="connsiteX2-75" fmla="*/ 731520 w 2307101"/>
              <a:gd name="connsiteY2-76" fmla="*/ 654603 h 655045"/>
              <a:gd name="connsiteX3-77" fmla="*/ 661182 w 2307101"/>
              <a:gd name="connsiteY3-78" fmla="*/ 91895 h 655045"/>
              <a:gd name="connsiteX4-79" fmla="*/ 2307101 w 2307101"/>
              <a:gd name="connsiteY4-80" fmla="*/ 35624 h 655045"/>
              <a:gd name="connsiteX0-81" fmla="*/ 0 w 2307101"/>
              <a:gd name="connsiteY0-82" fmla="*/ 443588 h 655919"/>
              <a:gd name="connsiteX1-83" fmla="*/ 956603 w 2307101"/>
              <a:gd name="connsiteY1-84" fmla="*/ 190369 h 655919"/>
              <a:gd name="connsiteX2-85" fmla="*/ 731520 w 2307101"/>
              <a:gd name="connsiteY2-86" fmla="*/ 654603 h 655919"/>
              <a:gd name="connsiteX3-87" fmla="*/ 661182 w 2307101"/>
              <a:gd name="connsiteY3-88" fmla="*/ 91895 h 655919"/>
              <a:gd name="connsiteX4-89" fmla="*/ 2307101 w 2307101"/>
              <a:gd name="connsiteY4-90" fmla="*/ 35624 h 655919"/>
              <a:gd name="connsiteX0-91" fmla="*/ 0 w 2405575"/>
              <a:gd name="connsiteY0-92" fmla="*/ 400866 h 613197"/>
              <a:gd name="connsiteX1-93" fmla="*/ 956603 w 2405575"/>
              <a:gd name="connsiteY1-94" fmla="*/ 147647 h 613197"/>
              <a:gd name="connsiteX2-95" fmla="*/ 731520 w 2405575"/>
              <a:gd name="connsiteY2-96" fmla="*/ 611881 h 613197"/>
              <a:gd name="connsiteX3-97" fmla="*/ 661182 w 2405575"/>
              <a:gd name="connsiteY3-98" fmla="*/ 49173 h 613197"/>
              <a:gd name="connsiteX4-99" fmla="*/ 2405575 w 2405575"/>
              <a:gd name="connsiteY4-100" fmla="*/ 555610 h 613197"/>
              <a:gd name="connsiteX0-101" fmla="*/ 0 w 3629465"/>
              <a:gd name="connsiteY0-102" fmla="*/ 400866 h 613197"/>
              <a:gd name="connsiteX1-103" fmla="*/ 956603 w 3629465"/>
              <a:gd name="connsiteY1-104" fmla="*/ 147647 h 613197"/>
              <a:gd name="connsiteX2-105" fmla="*/ 731520 w 3629465"/>
              <a:gd name="connsiteY2-106" fmla="*/ 611881 h 613197"/>
              <a:gd name="connsiteX3-107" fmla="*/ 661182 w 3629465"/>
              <a:gd name="connsiteY3-108" fmla="*/ 49173 h 613197"/>
              <a:gd name="connsiteX4-109" fmla="*/ 3629465 w 3629465"/>
              <a:gd name="connsiteY4-110" fmla="*/ 513407 h 613197"/>
              <a:gd name="connsiteX0-111" fmla="*/ 0 w 3629465"/>
              <a:gd name="connsiteY0-112" fmla="*/ 400866 h 613197"/>
              <a:gd name="connsiteX1-113" fmla="*/ 956603 w 3629465"/>
              <a:gd name="connsiteY1-114" fmla="*/ 147647 h 613197"/>
              <a:gd name="connsiteX2-115" fmla="*/ 731520 w 3629465"/>
              <a:gd name="connsiteY2-116" fmla="*/ 611881 h 613197"/>
              <a:gd name="connsiteX3-117" fmla="*/ 661182 w 3629465"/>
              <a:gd name="connsiteY3-118" fmla="*/ 49173 h 613197"/>
              <a:gd name="connsiteX4-119" fmla="*/ 3629465 w 3629465"/>
              <a:gd name="connsiteY4-120" fmla="*/ 513407 h 613197"/>
              <a:gd name="connsiteX0-121" fmla="*/ 0 w 3629465"/>
              <a:gd name="connsiteY0-122" fmla="*/ 400866 h 615587"/>
              <a:gd name="connsiteX1-123" fmla="*/ 956603 w 3629465"/>
              <a:gd name="connsiteY1-124" fmla="*/ 147647 h 615587"/>
              <a:gd name="connsiteX2-125" fmla="*/ 731520 w 3629465"/>
              <a:gd name="connsiteY2-126" fmla="*/ 611881 h 615587"/>
              <a:gd name="connsiteX3-127" fmla="*/ 661182 w 3629465"/>
              <a:gd name="connsiteY3-128" fmla="*/ 49173 h 615587"/>
              <a:gd name="connsiteX4-129" fmla="*/ 3629465 w 3629465"/>
              <a:gd name="connsiteY4-130" fmla="*/ 513407 h 615587"/>
              <a:gd name="connsiteX0-131" fmla="*/ 0 w 3629465"/>
              <a:gd name="connsiteY0-132" fmla="*/ 535210 h 754001"/>
              <a:gd name="connsiteX1-133" fmla="*/ 956603 w 3629465"/>
              <a:gd name="connsiteY1-134" fmla="*/ 281991 h 754001"/>
              <a:gd name="connsiteX2-135" fmla="*/ 731520 w 3629465"/>
              <a:gd name="connsiteY2-136" fmla="*/ 746225 h 754001"/>
              <a:gd name="connsiteX3-137" fmla="*/ 717452 w 3629465"/>
              <a:gd name="connsiteY3-138" fmla="*/ 637 h 754001"/>
              <a:gd name="connsiteX4-139" fmla="*/ 3629465 w 3629465"/>
              <a:gd name="connsiteY4-140" fmla="*/ 647751 h 754001"/>
              <a:gd name="connsiteX0-141" fmla="*/ 0 w 3629465"/>
              <a:gd name="connsiteY0-142" fmla="*/ 400866 h 638258"/>
              <a:gd name="connsiteX1-143" fmla="*/ 956603 w 3629465"/>
              <a:gd name="connsiteY1-144" fmla="*/ 147647 h 638258"/>
              <a:gd name="connsiteX2-145" fmla="*/ 731520 w 3629465"/>
              <a:gd name="connsiteY2-146" fmla="*/ 611881 h 638258"/>
              <a:gd name="connsiteX3-147" fmla="*/ 956602 w 3629465"/>
              <a:gd name="connsiteY3-148" fmla="*/ 260188 h 638258"/>
              <a:gd name="connsiteX4-149" fmla="*/ 3629465 w 3629465"/>
              <a:gd name="connsiteY4-150" fmla="*/ 513407 h 638258"/>
              <a:gd name="connsiteX0-151" fmla="*/ 0 w 3629465"/>
              <a:gd name="connsiteY0-152" fmla="*/ 400866 h 623592"/>
              <a:gd name="connsiteX1-153" fmla="*/ 956603 w 3629465"/>
              <a:gd name="connsiteY1-154" fmla="*/ 147647 h 623592"/>
              <a:gd name="connsiteX2-155" fmla="*/ 731520 w 3629465"/>
              <a:gd name="connsiteY2-156" fmla="*/ 611881 h 623592"/>
              <a:gd name="connsiteX3-157" fmla="*/ 956602 w 3629465"/>
              <a:gd name="connsiteY3-158" fmla="*/ 133579 h 623592"/>
              <a:gd name="connsiteX4-159" fmla="*/ 3629465 w 3629465"/>
              <a:gd name="connsiteY4-160" fmla="*/ 513407 h 623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4580979" y="3960690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-1" fmla="*/ 0 w 2307101"/>
              <a:gd name="connsiteY0-2" fmla="*/ 407964 h 562873"/>
              <a:gd name="connsiteX1-3" fmla="*/ 956603 w 2307101"/>
              <a:gd name="connsiteY1-4" fmla="*/ 154745 h 562873"/>
              <a:gd name="connsiteX2-5" fmla="*/ 787791 w 2307101"/>
              <a:gd name="connsiteY2-6" fmla="*/ 562708 h 562873"/>
              <a:gd name="connsiteX3-7" fmla="*/ 407963 w 2307101"/>
              <a:gd name="connsiteY3-8" fmla="*/ 98474 h 562873"/>
              <a:gd name="connsiteX4-9" fmla="*/ 2307101 w 2307101"/>
              <a:gd name="connsiteY4-10" fmla="*/ 0 h 562873"/>
              <a:gd name="connsiteX0-11" fmla="*/ 0 w 2307101"/>
              <a:gd name="connsiteY0-12" fmla="*/ 503410 h 658319"/>
              <a:gd name="connsiteX1-13" fmla="*/ 956603 w 2307101"/>
              <a:gd name="connsiteY1-14" fmla="*/ 250191 h 658319"/>
              <a:gd name="connsiteX2-15" fmla="*/ 787791 w 2307101"/>
              <a:gd name="connsiteY2-16" fmla="*/ 658154 h 658319"/>
              <a:gd name="connsiteX3-17" fmla="*/ 407963 w 2307101"/>
              <a:gd name="connsiteY3-18" fmla="*/ 193920 h 658319"/>
              <a:gd name="connsiteX4-19" fmla="*/ 2307101 w 2307101"/>
              <a:gd name="connsiteY4-20" fmla="*/ 95446 h 658319"/>
              <a:gd name="connsiteX0-21" fmla="*/ 0 w 2307101"/>
              <a:gd name="connsiteY0-22" fmla="*/ 503410 h 658854"/>
              <a:gd name="connsiteX1-23" fmla="*/ 956603 w 2307101"/>
              <a:gd name="connsiteY1-24" fmla="*/ 250191 h 658854"/>
              <a:gd name="connsiteX2-25" fmla="*/ 787791 w 2307101"/>
              <a:gd name="connsiteY2-26" fmla="*/ 658154 h 658854"/>
              <a:gd name="connsiteX3-27" fmla="*/ 407963 w 2307101"/>
              <a:gd name="connsiteY3-28" fmla="*/ 193920 h 658854"/>
              <a:gd name="connsiteX4-29" fmla="*/ 2307101 w 2307101"/>
              <a:gd name="connsiteY4-30" fmla="*/ 95446 h 658854"/>
              <a:gd name="connsiteX0-31" fmla="*/ 0 w 2307101"/>
              <a:gd name="connsiteY0-32" fmla="*/ 407964 h 619127"/>
              <a:gd name="connsiteX1-33" fmla="*/ 956603 w 2307101"/>
              <a:gd name="connsiteY1-34" fmla="*/ 154745 h 619127"/>
              <a:gd name="connsiteX2-35" fmla="*/ 731520 w 2307101"/>
              <a:gd name="connsiteY2-36" fmla="*/ 618979 h 619127"/>
              <a:gd name="connsiteX3-37" fmla="*/ 407963 w 2307101"/>
              <a:gd name="connsiteY3-38" fmla="*/ 98474 h 619127"/>
              <a:gd name="connsiteX4-39" fmla="*/ 2307101 w 2307101"/>
              <a:gd name="connsiteY4-40" fmla="*/ 0 h 619127"/>
              <a:gd name="connsiteX0-41" fmla="*/ 0 w 2307101"/>
              <a:gd name="connsiteY0-42" fmla="*/ 407964 h 619566"/>
              <a:gd name="connsiteX1-43" fmla="*/ 956603 w 2307101"/>
              <a:gd name="connsiteY1-44" fmla="*/ 154745 h 619566"/>
              <a:gd name="connsiteX2-45" fmla="*/ 731520 w 2307101"/>
              <a:gd name="connsiteY2-46" fmla="*/ 618979 h 619566"/>
              <a:gd name="connsiteX3-47" fmla="*/ 407963 w 2307101"/>
              <a:gd name="connsiteY3-48" fmla="*/ 98474 h 619566"/>
              <a:gd name="connsiteX4-49" fmla="*/ 2307101 w 2307101"/>
              <a:gd name="connsiteY4-50" fmla="*/ 0 h 619566"/>
              <a:gd name="connsiteX0-51" fmla="*/ 0 w 2307101"/>
              <a:gd name="connsiteY0-52" fmla="*/ 407964 h 619566"/>
              <a:gd name="connsiteX1-53" fmla="*/ 956603 w 2307101"/>
              <a:gd name="connsiteY1-54" fmla="*/ 154745 h 619566"/>
              <a:gd name="connsiteX2-55" fmla="*/ 731520 w 2307101"/>
              <a:gd name="connsiteY2-56" fmla="*/ 618979 h 619566"/>
              <a:gd name="connsiteX3-57" fmla="*/ 407963 w 2307101"/>
              <a:gd name="connsiteY3-58" fmla="*/ 98474 h 619566"/>
              <a:gd name="connsiteX4-59" fmla="*/ 2307101 w 2307101"/>
              <a:gd name="connsiteY4-60" fmla="*/ 0 h 619566"/>
              <a:gd name="connsiteX0-61" fmla="*/ 0 w 2307101"/>
              <a:gd name="connsiteY0-62" fmla="*/ 407964 h 619421"/>
              <a:gd name="connsiteX1-63" fmla="*/ 956603 w 2307101"/>
              <a:gd name="connsiteY1-64" fmla="*/ 154745 h 619421"/>
              <a:gd name="connsiteX2-65" fmla="*/ 731520 w 2307101"/>
              <a:gd name="connsiteY2-66" fmla="*/ 618979 h 619421"/>
              <a:gd name="connsiteX3-67" fmla="*/ 661182 w 2307101"/>
              <a:gd name="connsiteY3-68" fmla="*/ 56271 h 619421"/>
              <a:gd name="connsiteX4-69" fmla="*/ 2307101 w 2307101"/>
              <a:gd name="connsiteY4-70" fmla="*/ 0 h 619421"/>
              <a:gd name="connsiteX0-71" fmla="*/ 0 w 2307101"/>
              <a:gd name="connsiteY0-72" fmla="*/ 443588 h 655045"/>
              <a:gd name="connsiteX1-73" fmla="*/ 956603 w 2307101"/>
              <a:gd name="connsiteY1-74" fmla="*/ 190369 h 655045"/>
              <a:gd name="connsiteX2-75" fmla="*/ 731520 w 2307101"/>
              <a:gd name="connsiteY2-76" fmla="*/ 654603 h 655045"/>
              <a:gd name="connsiteX3-77" fmla="*/ 661182 w 2307101"/>
              <a:gd name="connsiteY3-78" fmla="*/ 91895 h 655045"/>
              <a:gd name="connsiteX4-79" fmla="*/ 2307101 w 2307101"/>
              <a:gd name="connsiteY4-80" fmla="*/ 35624 h 655045"/>
              <a:gd name="connsiteX0-81" fmla="*/ 0 w 2307101"/>
              <a:gd name="connsiteY0-82" fmla="*/ 443588 h 655919"/>
              <a:gd name="connsiteX1-83" fmla="*/ 956603 w 2307101"/>
              <a:gd name="connsiteY1-84" fmla="*/ 190369 h 655919"/>
              <a:gd name="connsiteX2-85" fmla="*/ 731520 w 2307101"/>
              <a:gd name="connsiteY2-86" fmla="*/ 654603 h 655919"/>
              <a:gd name="connsiteX3-87" fmla="*/ 661182 w 2307101"/>
              <a:gd name="connsiteY3-88" fmla="*/ 91895 h 655919"/>
              <a:gd name="connsiteX4-89" fmla="*/ 2307101 w 2307101"/>
              <a:gd name="connsiteY4-90" fmla="*/ 35624 h 655919"/>
              <a:gd name="connsiteX0-91" fmla="*/ 0 w 2405575"/>
              <a:gd name="connsiteY0-92" fmla="*/ 400866 h 613197"/>
              <a:gd name="connsiteX1-93" fmla="*/ 956603 w 2405575"/>
              <a:gd name="connsiteY1-94" fmla="*/ 147647 h 613197"/>
              <a:gd name="connsiteX2-95" fmla="*/ 731520 w 2405575"/>
              <a:gd name="connsiteY2-96" fmla="*/ 611881 h 613197"/>
              <a:gd name="connsiteX3-97" fmla="*/ 661182 w 2405575"/>
              <a:gd name="connsiteY3-98" fmla="*/ 49173 h 613197"/>
              <a:gd name="connsiteX4-99" fmla="*/ 2405575 w 2405575"/>
              <a:gd name="connsiteY4-100" fmla="*/ 555610 h 613197"/>
              <a:gd name="connsiteX0-101" fmla="*/ 0 w 3629465"/>
              <a:gd name="connsiteY0-102" fmla="*/ 400866 h 613197"/>
              <a:gd name="connsiteX1-103" fmla="*/ 956603 w 3629465"/>
              <a:gd name="connsiteY1-104" fmla="*/ 147647 h 613197"/>
              <a:gd name="connsiteX2-105" fmla="*/ 731520 w 3629465"/>
              <a:gd name="connsiteY2-106" fmla="*/ 611881 h 613197"/>
              <a:gd name="connsiteX3-107" fmla="*/ 661182 w 3629465"/>
              <a:gd name="connsiteY3-108" fmla="*/ 49173 h 613197"/>
              <a:gd name="connsiteX4-109" fmla="*/ 3629465 w 3629465"/>
              <a:gd name="connsiteY4-110" fmla="*/ 513407 h 613197"/>
              <a:gd name="connsiteX0-111" fmla="*/ 0 w 3629465"/>
              <a:gd name="connsiteY0-112" fmla="*/ 400866 h 613197"/>
              <a:gd name="connsiteX1-113" fmla="*/ 956603 w 3629465"/>
              <a:gd name="connsiteY1-114" fmla="*/ 147647 h 613197"/>
              <a:gd name="connsiteX2-115" fmla="*/ 731520 w 3629465"/>
              <a:gd name="connsiteY2-116" fmla="*/ 611881 h 613197"/>
              <a:gd name="connsiteX3-117" fmla="*/ 661182 w 3629465"/>
              <a:gd name="connsiteY3-118" fmla="*/ 49173 h 613197"/>
              <a:gd name="connsiteX4-119" fmla="*/ 3629465 w 3629465"/>
              <a:gd name="connsiteY4-120" fmla="*/ 513407 h 613197"/>
              <a:gd name="connsiteX0-121" fmla="*/ 0 w 3629465"/>
              <a:gd name="connsiteY0-122" fmla="*/ 400866 h 615587"/>
              <a:gd name="connsiteX1-123" fmla="*/ 956603 w 3629465"/>
              <a:gd name="connsiteY1-124" fmla="*/ 147647 h 615587"/>
              <a:gd name="connsiteX2-125" fmla="*/ 731520 w 3629465"/>
              <a:gd name="connsiteY2-126" fmla="*/ 611881 h 615587"/>
              <a:gd name="connsiteX3-127" fmla="*/ 661182 w 3629465"/>
              <a:gd name="connsiteY3-128" fmla="*/ 49173 h 615587"/>
              <a:gd name="connsiteX4-129" fmla="*/ 3629465 w 3629465"/>
              <a:gd name="connsiteY4-130" fmla="*/ 513407 h 615587"/>
              <a:gd name="connsiteX0-131" fmla="*/ 0 w 3629465"/>
              <a:gd name="connsiteY0-132" fmla="*/ 535210 h 754001"/>
              <a:gd name="connsiteX1-133" fmla="*/ 956603 w 3629465"/>
              <a:gd name="connsiteY1-134" fmla="*/ 281991 h 754001"/>
              <a:gd name="connsiteX2-135" fmla="*/ 731520 w 3629465"/>
              <a:gd name="connsiteY2-136" fmla="*/ 746225 h 754001"/>
              <a:gd name="connsiteX3-137" fmla="*/ 717452 w 3629465"/>
              <a:gd name="connsiteY3-138" fmla="*/ 637 h 754001"/>
              <a:gd name="connsiteX4-139" fmla="*/ 3629465 w 3629465"/>
              <a:gd name="connsiteY4-140" fmla="*/ 647751 h 754001"/>
              <a:gd name="connsiteX0-141" fmla="*/ 0 w 3629465"/>
              <a:gd name="connsiteY0-142" fmla="*/ 400866 h 638258"/>
              <a:gd name="connsiteX1-143" fmla="*/ 956603 w 3629465"/>
              <a:gd name="connsiteY1-144" fmla="*/ 147647 h 638258"/>
              <a:gd name="connsiteX2-145" fmla="*/ 731520 w 3629465"/>
              <a:gd name="connsiteY2-146" fmla="*/ 611881 h 638258"/>
              <a:gd name="connsiteX3-147" fmla="*/ 956602 w 3629465"/>
              <a:gd name="connsiteY3-148" fmla="*/ 260188 h 638258"/>
              <a:gd name="connsiteX4-149" fmla="*/ 3629465 w 3629465"/>
              <a:gd name="connsiteY4-150" fmla="*/ 513407 h 638258"/>
              <a:gd name="connsiteX0-151" fmla="*/ 0 w 3629465"/>
              <a:gd name="connsiteY0-152" fmla="*/ 400866 h 623592"/>
              <a:gd name="connsiteX1-153" fmla="*/ 956603 w 3629465"/>
              <a:gd name="connsiteY1-154" fmla="*/ 147647 h 623592"/>
              <a:gd name="connsiteX2-155" fmla="*/ 731520 w 3629465"/>
              <a:gd name="connsiteY2-156" fmla="*/ 611881 h 623592"/>
              <a:gd name="connsiteX3-157" fmla="*/ 956602 w 3629465"/>
              <a:gd name="connsiteY3-158" fmla="*/ 133579 h 623592"/>
              <a:gd name="connsiteX4-159" fmla="*/ 3629465 w 3629465"/>
              <a:gd name="connsiteY4-160" fmla="*/ 513407 h 623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30750" y="3022199"/>
            <a:ext cx="3654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6000" y="2497997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17751" y="4568275"/>
            <a:ext cx="3654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83001" y="4044073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  <a:endParaRPr lang="zh-CN" altLang="en-US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  <p:bldP spid="13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04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5764" y="2949737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C3=&gt;</a:t>
            </a:r>
            <a:r>
              <a:rPr lang="zh-CN" altLang="en-US" sz="40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背景属性</a:t>
            </a:r>
            <a:endParaRPr lang="zh-CN" altLang="en-US" sz="4000" b="1" dirty="0"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654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17980" y="2157234"/>
            <a:ext cx="1666904" cy="1704577"/>
            <a:chOff x="2617980" y="2157234"/>
            <a:chExt cx="1666904" cy="170457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617980" y="3284675"/>
              <a:ext cx="570651" cy="577136"/>
              <a:chOff x="3488" y="1804"/>
              <a:chExt cx="704" cy="7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2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21" name="Group 4"/>
            <p:cNvGrpSpPr>
              <a:grpSpLocks noChangeAspect="1"/>
            </p:cNvGrpSpPr>
            <p:nvPr/>
          </p:nvGrpSpPr>
          <p:grpSpPr bwMode="auto">
            <a:xfrm>
              <a:off x="3166107" y="3284675"/>
              <a:ext cx="570651" cy="577136"/>
              <a:chOff x="3488" y="1804"/>
              <a:chExt cx="704" cy="712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3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3714233" y="3284675"/>
              <a:ext cx="570651" cy="577136"/>
              <a:chOff x="3488" y="1804"/>
              <a:chExt cx="704" cy="712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2897602" y="2721804"/>
              <a:ext cx="570651" cy="577136"/>
              <a:chOff x="3488" y="1804"/>
              <a:chExt cx="704" cy="712"/>
            </a:xfrm>
          </p:grpSpPr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36" name="Group 4"/>
            <p:cNvGrpSpPr>
              <a:grpSpLocks noChangeAspect="1"/>
            </p:cNvGrpSpPr>
            <p:nvPr/>
          </p:nvGrpSpPr>
          <p:grpSpPr bwMode="auto">
            <a:xfrm>
              <a:off x="3439798" y="2721804"/>
              <a:ext cx="570651" cy="577136"/>
              <a:chOff x="3488" y="1804"/>
              <a:chExt cx="704" cy="712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9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40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41" name="Group 4"/>
            <p:cNvGrpSpPr>
              <a:grpSpLocks noChangeAspect="1"/>
            </p:cNvGrpSpPr>
            <p:nvPr/>
          </p:nvGrpSpPr>
          <p:grpSpPr bwMode="auto">
            <a:xfrm>
              <a:off x="3175720" y="2157234"/>
              <a:ext cx="570651" cy="577136"/>
              <a:chOff x="3488" y="1804"/>
              <a:chExt cx="704" cy="712"/>
            </a:xfrm>
          </p:grpSpPr>
          <p:sp>
            <p:nvSpPr>
              <p:cNvPr id="42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44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650066" y="2721805"/>
            <a:ext cx="1666904" cy="1140007"/>
            <a:chOff x="5650066" y="2721805"/>
            <a:chExt cx="1666904" cy="1140007"/>
          </a:xfrm>
        </p:grpSpPr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5650066" y="3284676"/>
              <a:ext cx="570651" cy="577136"/>
              <a:chOff x="3488" y="1804"/>
              <a:chExt cx="704" cy="712"/>
            </a:xfrm>
          </p:grpSpPr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4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5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6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48" name="Group 4"/>
            <p:cNvGrpSpPr>
              <a:grpSpLocks noChangeAspect="1"/>
            </p:cNvGrpSpPr>
            <p:nvPr/>
          </p:nvGrpSpPr>
          <p:grpSpPr bwMode="auto">
            <a:xfrm>
              <a:off x="6198193" y="3284676"/>
              <a:ext cx="570651" cy="577136"/>
              <a:chOff x="3488" y="1804"/>
              <a:chExt cx="704" cy="712"/>
            </a:xfrm>
          </p:grpSpPr>
          <p:sp>
            <p:nvSpPr>
              <p:cNvPr id="69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0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1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2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49" name="Group 4"/>
            <p:cNvGrpSpPr>
              <a:grpSpLocks noChangeAspect="1"/>
            </p:cNvGrpSpPr>
            <p:nvPr/>
          </p:nvGrpSpPr>
          <p:grpSpPr bwMode="auto">
            <a:xfrm>
              <a:off x="6746319" y="3284676"/>
              <a:ext cx="570651" cy="577136"/>
              <a:chOff x="3488" y="1804"/>
              <a:chExt cx="704" cy="712"/>
            </a:xfrm>
          </p:grpSpPr>
          <p:sp>
            <p:nvSpPr>
              <p:cNvPr id="65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6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7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8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5929688" y="2721805"/>
              <a:ext cx="570651" cy="577136"/>
              <a:chOff x="3488" y="1804"/>
              <a:chExt cx="704" cy="712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51" name="Group 4"/>
            <p:cNvGrpSpPr>
              <a:grpSpLocks noChangeAspect="1"/>
            </p:cNvGrpSpPr>
            <p:nvPr/>
          </p:nvGrpSpPr>
          <p:grpSpPr bwMode="auto">
            <a:xfrm>
              <a:off x="6471884" y="2721805"/>
              <a:ext cx="570651" cy="577136"/>
              <a:chOff x="3488" y="1804"/>
              <a:chExt cx="704" cy="712"/>
            </a:xfrm>
          </p:grpSpPr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58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59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0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682152" y="2721804"/>
            <a:ext cx="1118778" cy="1140007"/>
            <a:chOff x="8682152" y="2721804"/>
            <a:chExt cx="1118778" cy="1140007"/>
          </a:xfrm>
        </p:grpSpPr>
        <p:grpSp>
          <p:nvGrpSpPr>
            <p:cNvPr id="78" name="Group 4"/>
            <p:cNvGrpSpPr>
              <a:grpSpLocks noChangeAspect="1"/>
            </p:cNvGrpSpPr>
            <p:nvPr/>
          </p:nvGrpSpPr>
          <p:grpSpPr bwMode="auto">
            <a:xfrm>
              <a:off x="8682152" y="3284675"/>
              <a:ext cx="570651" cy="577136"/>
              <a:chOff x="3488" y="1804"/>
              <a:chExt cx="704" cy="712"/>
            </a:xfrm>
          </p:grpSpPr>
          <p:sp>
            <p:nvSpPr>
              <p:cNvPr id="104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6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7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79" name="Group 4"/>
            <p:cNvGrpSpPr>
              <a:grpSpLocks noChangeAspect="1"/>
            </p:cNvGrpSpPr>
            <p:nvPr/>
          </p:nvGrpSpPr>
          <p:grpSpPr bwMode="auto">
            <a:xfrm>
              <a:off x="9230279" y="3284675"/>
              <a:ext cx="570651" cy="577136"/>
              <a:chOff x="3488" y="1804"/>
              <a:chExt cx="704" cy="712"/>
            </a:xfrm>
          </p:grpSpPr>
          <p:sp>
            <p:nvSpPr>
              <p:cNvPr id="100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2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3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81" name="Group 4"/>
            <p:cNvGrpSpPr>
              <a:grpSpLocks noChangeAspect="1"/>
            </p:cNvGrpSpPr>
            <p:nvPr/>
          </p:nvGrpSpPr>
          <p:grpSpPr bwMode="auto">
            <a:xfrm>
              <a:off x="8961774" y="2721804"/>
              <a:ext cx="570651" cy="577136"/>
              <a:chOff x="3488" y="1804"/>
              <a:chExt cx="704" cy="712"/>
            </a:xfrm>
          </p:grpSpPr>
          <p:sp>
            <p:nvSpPr>
              <p:cNvPr id="92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3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4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5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  <p:sp>
        <p:nvSpPr>
          <p:cNvPr id="3" name="箭头: 右 2"/>
          <p:cNvSpPr/>
          <p:nvPr/>
        </p:nvSpPr>
        <p:spPr>
          <a:xfrm>
            <a:off x="4825329" y="3177150"/>
            <a:ext cx="336415" cy="305510"/>
          </a:xfrm>
          <a:prstGeom prst="rightArrow">
            <a:avLst/>
          </a:prstGeom>
          <a:solidFill>
            <a:srgbClr val="FCC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08" name="箭头: 右 107"/>
          <p:cNvSpPr/>
          <p:nvPr/>
        </p:nvSpPr>
        <p:spPr>
          <a:xfrm>
            <a:off x="7783230" y="3177150"/>
            <a:ext cx="336415" cy="305510"/>
          </a:xfrm>
          <a:prstGeom prst="rightArrow">
            <a:avLst/>
          </a:prstGeom>
          <a:solidFill>
            <a:srgbClr val="FCC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09" name="箭头: 右 108"/>
          <p:cNvSpPr/>
          <p:nvPr/>
        </p:nvSpPr>
        <p:spPr>
          <a:xfrm>
            <a:off x="1829850" y="3177150"/>
            <a:ext cx="336415" cy="305510"/>
          </a:xfrm>
          <a:prstGeom prst="rightArrow">
            <a:avLst/>
          </a:prstGeom>
          <a:solidFill>
            <a:srgbClr val="FCC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261669" y="3596157"/>
            <a:ext cx="1372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283919" y="2674587"/>
            <a:ext cx="13280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  <a:endParaRPr lang="zh-CN" altLang="en-US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329111" y="3596157"/>
            <a:ext cx="1372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288938" y="2674587"/>
            <a:ext cx="13280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  <a:endParaRPr lang="zh-CN" altLang="en-US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5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5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5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50"/>
                            </p:stCondLst>
                            <p:childTnLst>
                              <p:par>
                                <p:cTn id="6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 animBg="1"/>
      <p:bldP spid="108" grpId="0" animBg="1"/>
      <p:bldP spid="109" grpId="0" animBg="1"/>
      <p:bldP spid="111" grpId="0"/>
      <p:bldP spid="112" grpId="0"/>
      <p:bldP spid="113" grpId="0"/>
      <p:bldP spid="1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703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36333" y="2128454"/>
            <a:ext cx="1928855" cy="1923112"/>
            <a:chOff x="4088608" y="396932"/>
            <a:chExt cx="4908090" cy="489347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21293897">
              <a:off x="5563726" y="4147127"/>
              <a:ext cx="2121365" cy="114328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3907076">
              <a:off x="3599566" y="2919901"/>
              <a:ext cx="2121365" cy="114328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18974509" flipV="1">
              <a:off x="4093671" y="574821"/>
              <a:ext cx="2121365" cy="114328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2163419" flipV="1">
              <a:off x="6563023" y="396932"/>
              <a:ext cx="2121365" cy="1143281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6201946" flipV="1">
              <a:off x="7364375" y="2542223"/>
              <a:ext cx="2121365" cy="1143281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5140719" y="2128454"/>
            <a:ext cx="1928855" cy="1923112"/>
            <a:chOff x="4088608" y="396932"/>
            <a:chExt cx="4908090" cy="489347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21293897">
              <a:off x="5563726" y="4147127"/>
              <a:ext cx="2121365" cy="114328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3907076">
              <a:off x="3599566" y="2919901"/>
              <a:ext cx="2121365" cy="1143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18974509" flipV="1">
              <a:off x="4093671" y="574821"/>
              <a:ext cx="2121365" cy="114328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2163419" flipV="1">
              <a:off x="6563023" y="396932"/>
              <a:ext cx="2121365" cy="1143281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6201946" flipV="1">
              <a:off x="7364375" y="2542223"/>
              <a:ext cx="2121365" cy="1143281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8445105" y="2128454"/>
            <a:ext cx="1928855" cy="1923112"/>
            <a:chOff x="4088608" y="396932"/>
            <a:chExt cx="4908090" cy="4893476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21293897">
              <a:off x="5563726" y="4147127"/>
              <a:ext cx="2121365" cy="1143281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3907076">
              <a:off x="3599566" y="2919901"/>
              <a:ext cx="2121365" cy="1143281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18974509" flipV="1">
              <a:off x="4093671" y="574821"/>
              <a:ext cx="2121365" cy="1143281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2163419" flipV="1">
              <a:off x="6563023" y="396932"/>
              <a:ext cx="2121365" cy="1143281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6201946" flipV="1">
              <a:off x="7364375" y="2542223"/>
              <a:ext cx="2121365" cy="1143281"/>
            </a:xfrm>
            <a:prstGeom prst="rect">
              <a:avLst/>
            </a:prstGeom>
          </p:spPr>
        </p:pic>
      </p:grpSp>
      <p:sp>
        <p:nvSpPr>
          <p:cNvPr id="42" name="矩形 41"/>
          <p:cNvSpPr/>
          <p:nvPr/>
        </p:nvSpPr>
        <p:spPr>
          <a:xfrm>
            <a:off x="1752149" y="2982182"/>
            <a:ext cx="2120369" cy="553998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  <a:endParaRPr lang="zh-CN" altLang="en-US" sz="2000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35816" y="2982182"/>
            <a:ext cx="2120369" cy="553998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  <a:endParaRPr lang="zh-CN" altLang="en-US" sz="2000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19854" y="2982182"/>
            <a:ext cx="2120369" cy="553998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  <a:endParaRPr lang="zh-CN" altLang="en-US" sz="2000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326652" y="2544956"/>
            <a:ext cx="1041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56%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575322" y="2589266"/>
            <a:ext cx="1041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47%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14583" y="2603071"/>
            <a:ext cx="1041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39%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60779" y="4277394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76666" y="4277394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92554" y="4277394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4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99" tmFilter="0, 0; 0.125,0.2665; 0.25,0.4; 0.375,0.465; 0.5,0.5;  0.625,0.535; 0.75,0.6; 0.875,0.7335; 1,1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tmFilter="0, 0; 0.125,0.2665; 0.25,0.4; 0.375,0.465; 0.5,0.5;  0.625,0.535; 0.75,0.6; 0.875,0.7335; 1,1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8">
                                          <p:stCondLst>
                                            <p:cond delay="19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50" decel="50000">
                                          <p:stCondLst>
                                            <p:cond delay="20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8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50" decel="50000">
                                          <p:stCondLst>
                                            <p:cond delay="40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8">
                                          <p:stCondLst>
                                            <p:cond delay="4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5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8">
                                          <p:stCondLst>
                                            <p:cond delay="5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50" decel="50000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5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4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99" tmFilter="0, 0; 0.125,0.2665; 0.25,0.4; 0.375,0.465; 0.5,0.5;  0.625,0.535; 0.75,0.6; 0.875,0.7335; 1,1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tmFilter="0, 0; 0.125,0.2665; 0.25,0.4; 0.375,0.465; 0.5,0.5;  0.625,0.535; 0.75,0.6; 0.875,0.7335; 1,1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9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8">
                                          <p:stCondLst>
                                            <p:cond delay="19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50" decel="50000">
                                          <p:stCondLst>
                                            <p:cond delay="20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8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50" decel="50000">
                                          <p:stCondLst>
                                            <p:cond delay="40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8">
                                          <p:stCondLst>
                                            <p:cond delay="49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5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8">
                                          <p:stCondLst>
                                            <p:cond delay="5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50" decel="50000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8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350"/>
                            </p:stCondLst>
                            <p:childTnLst>
                              <p:par>
                                <p:cTn id="6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4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9" tmFilter="0, 0; 0.125,0.2665; 0.25,0.4; 0.375,0.465; 0.5,0.5;  0.625,0.535; 0.75,0.6; 0.875,0.7335; 1,1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tmFilter="0, 0; 0.125,0.2665; 0.25,0.4; 0.375,0.465; 0.5,0.5;  0.625,0.535; 0.75,0.6; 0.875,0.7335; 1,1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8">
                                          <p:stCondLst>
                                            <p:cond delay="19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50" decel="50000">
                                          <p:stCondLst>
                                            <p:cond delay="20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8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50" decel="50000">
                                          <p:stCondLst>
                                            <p:cond delay="40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8">
                                          <p:stCondLst>
                                            <p:cond delay="49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5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8">
                                          <p:stCondLst>
                                            <p:cond delay="5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50" decel="50000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35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85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89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024678" y="4102230"/>
            <a:ext cx="1636732" cy="16367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67265" y="1744594"/>
            <a:ext cx="2882415" cy="2873834"/>
            <a:chOff x="4088608" y="396932"/>
            <a:chExt cx="4908090" cy="489347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293897">
              <a:off x="5563726" y="4147127"/>
              <a:ext cx="2121365" cy="1143281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907076">
              <a:off x="3599566" y="2919901"/>
              <a:ext cx="2121365" cy="114328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974509" flipV="1">
              <a:off x="4093671" y="574821"/>
              <a:ext cx="2121365" cy="114328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3419" flipV="1">
              <a:off x="6563023" y="396932"/>
              <a:ext cx="2121365" cy="114328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201946" flipV="1">
              <a:off x="7364375" y="2542223"/>
              <a:ext cx="2121365" cy="114328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7177894" y="1744594"/>
            <a:ext cx="2882415" cy="2873834"/>
            <a:chOff x="4088608" y="396932"/>
            <a:chExt cx="4908090" cy="4893476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293897">
              <a:off x="5563726" y="4147127"/>
              <a:ext cx="2121365" cy="11432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907076">
              <a:off x="3599566" y="2919901"/>
              <a:ext cx="2121365" cy="114328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974509" flipV="1">
              <a:off x="4093671" y="574821"/>
              <a:ext cx="2121365" cy="114328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3419" flipV="1">
              <a:off x="6563023" y="396932"/>
              <a:ext cx="2121365" cy="114328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201946" flipV="1">
              <a:off x="7364375" y="2542223"/>
              <a:ext cx="2121365" cy="1143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71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319672" y="1607212"/>
            <a:ext cx="674126" cy="8620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96000" y="1715056"/>
            <a:ext cx="3662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953516" y="3243806"/>
            <a:ext cx="674126" cy="8620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319672" y="4880400"/>
            <a:ext cx="674126" cy="8620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758655" y="3429000"/>
            <a:ext cx="3662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988245"/>
            <a:ext cx="3662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2261" y="1744594"/>
            <a:ext cx="3126422" cy="3997827"/>
            <a:chOff x="1382261" y="1744594"/>
            <a:chExt cx="3126422" cy="399782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2261" y="1744594"/>
              <a:ext cx="3126422" cy="3997827"/>
            </a:xfrm>
            <a:prstGeom prst="rect">
              <a:avLst/>
            </a:prstGeom>
          </p:spPr>
        </p:pic>
        <p:sp>
          <p:nvSpPr>
            <p:cNvPr id="2" name="椭圆 1"/>
            <p:cNvSpPr/>
            <p:nvPr/>
          </p:nvSpPr>
          <p:spPr>
            <a:xfrm>
              <a:off x="2181245" y="2764750"/>
              <a:ext cx="1412938" cy="21156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35094" y="2516404"/>
            <a:ext cx="830997" cy="254102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0" grpId="0"/>
      <p:bldP spid="21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181225" y="2497475"/>
            <a:ext cx="78295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Comic Sans MS" panose="030F0702030302020204" charset="0"/>
                <a:ea typeface="汉仪大黑简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THANKS</a:t>
            </a:r>
            <a:endParaRPr lang="en-US" altLang="zh-CN" sz="8800" dirty="0">
              <a:latin typeface="Comic Sans MS" panose="030F0702030302020204" charset="0"/>
              <a:ea typeface="汉仪大黑简" panose="02010609000101010101" pitchFamily="49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lstStyle/>
          <a:p>
            <a:pPr algn="ctr"/>
            <a:r>
              <a:rPr lang="en-US" altLang="zh-CN" sz="6000" dirty="0">
                <a:latin typeface="方正姚体" panose="02010601030101010101" pitchFamily="2" charset="-122"/>
                <a:ea typeface="方正姚体" panose="02010601030101010101" pitchFamily="2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2019</a:t>
            </a:r>
            <a:endParaRPr lang="zh-CN" altLang="en-US" sz="6000" dirty="0">
              <a:latin typeface="方正姚体" panose="02010601030101010101" pitchFamily="2" charset="-122"/>
              <a:ea typeface="方正姚体" panose="02010601030101010101" pitchFamily="2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676" y="2824617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~</a:t>
            </a:r>
            <a:r>
              <a:rPr lang="zh-CN" altLang="en-US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春</a:t>
            </a:r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~</a:t>
            </a:r>
            <a:endParaRPr lang="en-US" altLang="zh-CN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49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49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5764" y="2949737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H5=&gt;input</a:t>
            </a:r>
            <a:r>
              <a:rPr lang="zh-CN" altLang="en-US" sz="40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类型扩展</a:t>
            </a:r>
            <a:endParaRPr lang="zh-CN" altLang="en-US" sz="4000" b="1" dirty="0"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07038" y="500329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input</a:t>
            </a:r>
            <a:r>
              <a:rPr lang="zh-CN" altLang="en-US" sz="32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类型</a:t>
            </a:r>
            <a:endParaRPr lang="zh-CN" altLang="en-US" sz="32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3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0497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THE TYPE OF “INPUT”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65825" y="1528824"/>
            <a:ext cx="2331725" cy="2246111"/>
            <a:chOff x="2423610" y="1750439"/>
            <a:chExt cx="2331725" cy="22461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7601443" flipH="1">
              <a:off x="2466417" y="1707632"/>
              <a:ext cx="2246111" cy="2331725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2957645" y="2909314"/>
              <a:ext cx="151447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Comic Sans MS" panose="030F0702030302020204" charset="0"/>
                  <a:ea typeface="汉仪夏日体W" panose="00020600040101010101" pitchFamily="18" charset="-122"/>
                  <a:cs typeface="Comic Sans MS" panose="030F0702030302020204" charset="0"/>
                  <a:sym typeface="HYXiaRiTiW" panose="00020600040101010101" pitchFamily="18" charset="-122"/>
                </a:rPr>
                <a:t>HTML</a:t>
              </a:r>
              <a:endParaRPr lang="zh-CN" altLang="en-US" sz="36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87113" y="1564629"/>
            <a:ext cx="2331725" cy="2246111"/>
            <a:chOff x="7444898" y="1786244"/>
            <a:chExt cx="2331725" cy="224611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13998557">
              <a:off x="7487705" y="1743437"/>
              <a:ext cx="2246111" cy="233172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885521" y="2909299"/>
              <a:ext cx="1378634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omic Sans MS" panose="030F0702030302020204" charset="0"/>
                  <a:ea typeface="汉仪夏日体W" panose="00020600040101010101" pitchFamily="18" charset="-122"/>
                  <a:cs typeface="Comic Sans MS" panose="030F0702030302020204" charset="0"/>
                  <a:sym typeface="HYXiaRiTiW" panose="00020600040101010101" pitchFamily="18" charset="-122"/>
                </a:rPr>
                <a:t>H5</a:t>
              </a:r>
              <a:endParaRPr lang="en-US" sz="36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endParaRPr>
            </a:p>
          </p:txBody>
        </p:sp>
      </p:grpSp>
      <p:sp>
        <p:nvSpPr>
          <p:cNvPr id="15" name="任意多边形: 形状 14"/>
          <p:cNvSpPr/>
          <p:nvPr/>
        </p:nvSpPr>
        <p:spPr>
          <a:xfrm>
            <a:off x="2381644" y="4320551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59366" y="4320800"/>
            <a:ext cx="2607357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text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password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submit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radio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checkbox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button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14550" y="3888105"/>
            <a:ext cx="302323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原</a:t>
            </a:r>
            <a:r>
              <a:rPr lang="en-US" altLang="zh-CN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html</a:t>
            </a: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中</a:t>
            </a:r>
            <a:r>
              <a:rPr lang="en-US" altLang="zh-CN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input</a:t>
            </a: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的类型包括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7313990" y="4344092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48862" y="4249091"/>
            <a:ext cx="2607357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email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url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number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range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 pickers 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search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color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20560" y="3911600"/>
            <a:ext cx="292735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h5</a:t>
            </a: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中</a:t>
            </a:r>
            <a:r>
              <a:rPr lang="en-US" altLang="zh-CN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input</a:t>
            </a: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的类型新增</a:t>
            </a:r>
            <a:endParaRPr lang="zh-CN" altLang="en-US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rot="21042710">
            <a:off x="5500889" y="2357602"/>
            <a:ext cx="1063051" cy="52894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470287" y="3207750"/>
            <a:ext cx="1125278" cy="45634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453251" y="2368855"/>
            <a:ext cx="1169928" cy="10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48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VS</a:t>
            </a:r>
            <a:endParaRPr lang="zh-CN" altLang="en-US" sz="48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00"/>
                            </p:stCondLst>
                            <p:childTnLst>
                              <p:par>
                                <p:cTn id="5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8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3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bldLvl="0" animBg="1"/>
      <p:bldP spid="16" grpId="0"/>
      <p:bldP spid="17" grpId="0"/>
      <p:bldP spid="18" grpId="0" bldLvl="0" animBg="1"/>
      <p:bldP spid="1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63101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email </a:t>
            </a:r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AND </a:t>
            </a:r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url</a:t>
            </a:r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 </a:t>
            </a:r>
            <a:endParaRPr lang="en-US" altLang="zh-CN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672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THE DETAIL OF TYPE “INPUT”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72" y="1782490"/>
            <a:ext cx="1853345" cy="1896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66087" y="1782490"/>
            <a:ext cx="1853345" cy="18960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95920" y="2435079"/>
            <a:ext cx="291076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url</a:t>
            </a:r>
            <a:endParaRPr lang="zh-CN" altLang="en-US" sz="24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01583" y="2435079"/>
            <a:ext cx="291076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email</a:t>
            </a:r>
            <a:endParaRPr lang="zh-CN" altLang="en-US" sz="24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4675" y="1782445"/>
            <a:ext cx="271399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email类型：用于应该包含e-mail地址的输入域，在项目中一般用于表单中需要填写邮箱的部分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69392" y="1509694"/>
            <a:ext cx="18927" cy="433763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6715" y="4001135"/>
            <a:ext cx="570103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在提交表单时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，</a:t>
            </a: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会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自动根据输入的内容中是否含有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“@”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、或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“@”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前后是否有无内容来</a:t>
            </a: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验证email域的值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，因此只要输入的邮箱中含有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“@”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，并且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“@”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前后是有内容的即可通过验证（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如：1@c），所以验证并不准确。因而在项目开发中对于邮箱的验证是运用正则表达式。</a:t>
            </a:r>
            <a:endParaRPr lang="zh-CN" sz="1600" b="1" dirty="0">
              <a:solidFill>
                <a:srgbClr val="FF0000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60765" y="2089150"/>
            <a:ext cx="318770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url类型：用于应该包含URL地址的输入域，在项目中一般用于表单中需要填写网址的部分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9360" y="3753485"/>
            <a:ext cx="510540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在提交表单时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，</a:t>
            </a: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会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自动根据输入的内容中是否含有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“http:”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和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“.com”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前后是否有无内容来</a:t>
            </a: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验证</a:t>
            </a:r>
            <a:r>
              <a:rPr 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url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值，并不管这个输入的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url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是否合法 </a:t>
            </a:r>
            <a:endParaRPr lang="zh-CN" altLang="en-US" sz="1600" b="1" dirty="0">
              <a:solidFill>
                <a:srgbClr val="FF0000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  <a:p>
            <a:pPr lvl="0" algn="l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&gt;&gt;&gt; http:.com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http://siudfi34234234.com……</a:t>
            </a:r>
            <a:endParaRPr lang="en-US" altLang="zh-CN" sz="1600" b="1" dirty="0">
              <a:solidFill>
                <a:srgbClr val="FF0000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9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49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49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49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49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649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149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6855" y="500380"/>
            <a:ext cx="4159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number </a:t>
            </a:r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AND range</a:t>
            </a:r>
            <a:endParaRPr lang="en-US" altLang="zh-CN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672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THE DETAIL OF TYPE “INPUT”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2780" y="2994025"/>
            <a:ext cx="373316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number</a:t>
            </a:r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类型所包含用于限定数字类型的属性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82115" y="1706245"/>
            <a:ext cx="164084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number类型：用于应该包含数值的输入域</a:t>
            </a:r>
            <a:endParaRPr lang="zh-CN" altLang="en-US" sz="16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84515" y="2741930"/>
            <a:ext cx="313436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range</a:t>
            </a:r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类型所包含用于限定数字类型的属性</a:t>
            </a:r>
            <a:endParaRPr lang="zh-CN" altLang="en-US" sz="1400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82280" y="1580515"/>
            <a:ext cx="196659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range类型：用于应该包含一定范围内数字值的输入域</a:t>
            </a:r>
            <a:endParaRPr lang="zh-CN" altLang="en-US" sz="16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0645" y="1351524"/>
            <a:ext cx="1119352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number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58991" y="1275324"/>
            <a:ext cx="1119352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range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" y="3411855"/>
            <a:ext cx="6195060" cy="287464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260850" y="1957388"/>
            <a:ext cx="3670301" cy="2951163"/>
            <a:chOff x="4329113" y="1957388"/>
            <a:chExt cx="3670301" cy="2951163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329113" y="2527301"/>
              <a:ext cx="1762125" cy="1484313"/>
            </a:xfrm>
            <a:custGeom>
              <a:avLst/>
              <a:gdLst>
                <a:gd name="T0" fmla="*/ 222 w 415"/>
                <a:gd name="T1" fmla="*/ 332 h 349"/>
                <a:gd name="T2" fmla="*/ 93 w 415"/>
                <a:gd name="T3" fmla="*/ 306 h 349"/>
                <a:gd name="T4" fmla="*/ 17 w 415"/>
                <a:gd name="T5" fmla="*/ 175 h 349"/>
                <a:gd name="T6" fmla="*/ 93 w 415"/>
                <a:gd name="T7" fmla="*/ 44 h 349"/>
                <a:gd name="T8" fmla="*/ 222 w 415"/>
                <a:gd name="T9" fmla="*/ 17 h 349"/>
                <a:gd name="T10" fmla="*/ 395 w 415"/>
                <a:gd name="T11" fmla="*/ 175 h 349"/>
                <a:gd name="T12" fmla="*/ 222 w 415"/>
                <a:gd name="T13" fmla="*/ 332 h 349"/>
                <a:gd name="T14" fmla="*/ 224 w 415"/>
                <a:gd name="T15" fmla="*/ 0 h 349"/>
                <a:gd name="T16" fmla="*/ 223 w 415"/>
                <a:gd name="T17" fmla="*/ 1 h 349"/>
                <a:gd name="T18" fmla="*/ 86 w 415"/>
                <a:gd name="T19" fmla="*/ 29 h 349"/>
                <a:gd name="T20" fmla="*/ 81 w 415"/>
                <a:gd name="T21" fmla="*/ 33 h 349"/>
                <a:gd name="T22" fmla="*/ 1 w 415"/>
                <a:gd name="T23" fmla="*/ 171 h 349"/>
                <a:gd name="T24" fmla="*/ 1 w 415"/>
                <a:gd name="T25" fmla="*/ 179 h 349"/>
                <a:gd name="T26" fmla="*/ 81 w 415"/>
                <a:gd name="T27" fmla="*/ 317 h 349"/>
                <a:gd name="T28" fmla="*/ 86 w 415"/>
                <a:gd name="T29" fmla="*/ 321 h 349"/>
                <a:gd name="T30" fmla="*/ 223 w 415"/>
                <a:gd name="T31" fmla="*/ 349 h 349"/>
                <a:gd name="T32" fmla="*/ 224 w 415"/>
                <a:gd name="T33" fmla="*/ 349 h 349"/>
                <a:gd name="T34" fmla="*/ 230 w 415"/>
                <a:gd name="T35" fmla="*/ 347 h 349"/>
                <a:gd name="T36" fmla="*/ 412 w 415"/>
                <a:gd name="T37" fmla="*/ 181 h 349"/>
                <a:gd name="T38" fmla="*/ 415 w 415"/>
                <a:gd name="T39" fmla="*/ 175 h 349"/>
                <a:gd name="T40" fmla="*/ 412 w 415"/>
                <a:gd name="T41" fmla="*/ 169 h 349"/>
                <a:gd name="T42" fmla="*/ 230 w 415"/>
                <a:gd name="T43" fmla="*/ 2 h 349"/>
                <a:gd name="T44" fmla="*/ 224 w 415"/>
                <a:gd name="T4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5" h="349">
                  <a:moveTo>
                    <a:pt x="222" y="332"/>
                  </a:moveTo>
                  <a:cubicBezTo>
                    <a:pt x="93" y="306"/>
                    <a:pt x="93" y="306"/>
                    <a:pt x="93" y="306"/>
                  </a:cubicBezTo>
                  <a:cubicBezTo>
                    <a:pt x="17" y="175"/>
                    <a:pt x="17" y="175"/>
                    <a:pt x="17" y="175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222" y="332"/>
                    <a:pt x="222" y="332"/>
                    <a:pt x="222" y="332"/>
                  </a:cubicBezTo>
                  <a:moveTo>
                    <a:pt x="224" y="0"/>
                  </a:moveTo>
                  <a:cubicBezTo>
                    <a:pt x="224" y="0"/>
                    <a:pt x="223" y="0"/>
                    <a:pt x="223" y="1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29"/>
                    <a:pt x="82" y="31"/>
                    <a:pt x="81" y="33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3"/>
                    <a:pt x="0" y="176"/>
                    <a:pt x="1" y="179"/>
                  </a:cubicBezTo>
                  <a:cubicBezTo>
                    <a:pt x="81" y="317"/>
                    <a:pt x="81" y="317"/>
                    <a:pt x="81" y="317"/>
                  </a:cubicBezTo>
                  <a:cubicBezTo>
                    <a:pt x="82" y="319"/>
                    <a:pt x="84" y="320"/>
                    <a:pt x="86" y="321"/>
                  </a:cubicBezTo>
                  <a:cubicBezTo>
                    <a:pt x="223" y="349"/>
                    <a:pt x="223" y="349"/>
                    <a:pt x="223" y="349"/>
                  </a:cubicBezTo>
                  <a:cubicBezTo>
                    <a:pt x="223" y="349"/>
                    <a:pt x="224" y="349"/>
                    <a:pt x="224" y="349"/>
                  </a:cubicBezTo>
                  <a:cubicBezTo>
                    <a:pt x="226" y="349"/>
                    <a:pt x="228" y="348"/>
                    <a:pt x="230" y="347"/>
                  </a:cubicBezTo>
                  <a:cubicBezTo>
                    <a:pt x="412" y="181"/>
                    <a:pt x="412" y="181"/>
                    <a:pt x="412" y="181"/>
                  </a:cubicBezTo>
                  <a:cubicBezTo>
                    <a:pt x="414" y="179"/>
                    <a:pt x="415" y="177"/>
                    <a:pt x="415" y="175"/>
                  </a:cubicBezTo>
                  <a:cubicBezTo>
                    <a:pt x="415" y="172"/>
                    <a:pt x="414" y="170"/>
                    <a:pt x="412" y="169"/>
                  </a:cubicBezTo>
                  <a:cubicBezTo>
                    <a:pt x="230" y="2"/>
                    <a:pt x="230" y="2"/>
                    <a:pt x="230" y="2"/>
                  </a:cubicBezTo>
                  <a:cubicBezTo>
                    <a:pt x="228" y="1"/>
                    <a:pt x="226" y="0"/>
                    <a:pt x="224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6232526" y="2527301"/>
              <a:ext cx="1766888" cy="1484313"/>
            </a:xfrm>
            <a:custGeom>
              <a:avLst/>
              <a:gdLst>
                <a:gd name="T0" fmla="*/ 193 w 416"/>
                <a:gd name="T1" fmla="*/ 332 h 349"/>
                <a:gd name="T2" fmla="*/ 20 w 416"/>
                <a:gd name="T3" fmla="*/ 175 h 349"/>
                <a:gd name="T4" fmla="*/ 193 w 416"/>
                <a:gd name="T5" fmla="*/ 17 h 349"/>
                <a:gd name="T6" fmla="*/ 323 w 416"/>
                <a:gd name="T7" fmla="*/ 44 h 349"/>
                <a:gd name="T8" fmla="*/ 398 w 416"/>
                <a:gd name="T9" fmla="*/ 175 h 349"/>
                <a:gd name="T10" fmla="*/ 323 w 416"/>
                <a:gd name="T11" fmla="*/ 306 h 349"/>
                <a:gd name="T12" fmla="*/ 193 w 416"/>
                <a:gd name="T13" fmla="*/ 332 h 349"/>
                <a:gd name="T14" fmla="*/ 191 w 416"/>
                <a:gd name="T15" fmla="*/ 0 h 349"/>
                <a:gd name="T16" fmla="*/ 185 w 416"/>
                <a:gd name="T17" fmla="*/ 2 h 349"/>
                <a:gd name="T18" fmla="*/ 3 w 416"/>
                <a:gd name="T19" fmla="*/ 169 h 349"/>
                <a:gd name="T20" fmla="*/ 0 w 416"/>
                <a:gd name="T21" fmla="*/ 175 h 349"/>
                <a:gd name="T22" fmla="*/ 3 w 416"/>
                <a:gd name="T23" fmla="*/ 181 h 349"/>
                <a:gd name="T24" fmla="*/ 185 w 416"/>
                <a:gd name="T25" fmla="*/ 347 h 349"/>
                <a:gd name="T26" fmla="*/ 191 w 416"/>
                <a:gd name="T27" fmla="*/ 349 h 349"/>
                <a:gd name="T28" fmla="*/ 192 w 416"/>
                <a:gd name="T29" fmla="*/ 349 h 349"/>
                <a:gd name="T30" fmla="*/ 329 w 416"/>
                <a:gd name="T31" fmla="*/ 321 h 349"/>
                <a:gd name="T32" fmla="*/ 335 w 416"/>
                <a:gd name="T33" fmla="*/ 317 h 349"/>
                <a:gd name="T34" fmla="*/ 414 w 416"/>
                <a:gd name="T35" fmla="*/ 179 h 349"/>
                <a:gd name="T36" fmla="*/ 414 w 416"/>
                <a:gd name="T37" fmla="*/ 171 h 349"/>
                <a:gd name="T38" fmla="*/ 335 w 416"/>
                <a:gd name="T39" fmla="*/ 33 h 349"/>
                <a:gd name="T40" fmla="*/ 329 w 416"/>
                <a:gd name="T41" fmla="*/ 29 h 349"/>
                <a:gd name="T42" fmla="*/ 192 w 416"/>
                <a:gd name="T43" fmla="*/ 1 h 349"/>
                <a:gd name="T44" fmla="*/ 191 w 416"/>
                <a:gd name="T4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6" h="349">
                  <a:moveTo>
                    <a:pt x="193" y="332"/>
                  </a:moveTo>
                  <a:cubicBezTo>
                    <a:pt x="20" y="175"/>
                    <a:pt x="20" y="175"/>
                    <a:pt x="20" y="175"/>
                  </a:cubicBezTo>
                  <a:cubicBezTo>
                    <a:pt x="193" y="17"/>
                    <a:pt x="193" y="17"/>
                    <a:pt x="193" y="17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98" y="175"/>
                    <a:pt x="398" y="175"/>
                    <a:pt x="398" y="175"/>
                  </a:cubicBezTo>
                  <a:cubicBezTo>
                    <a:pt x="323" y="306"/>
                    <a:pt x="323" y="306"/>
                    <a:pt x="323" y="306"/>
                  </a:cubicBezTo>
                  <a:cubicBezTo>
                    <a:pt x="193" y="332"/>
                    <a:pt x="193" y="332"/>
                    <a:pt x="193" y="332"/>
                  </a:cubicBezTo>
                  <a:moveTo>
                    <a:pt x="191" y="0"/>
                  </a:moveTo>
                  <a:cubicBezTo>
                    <a:pt x="189" y="0"/>
                    <a:pt x="187" y="1"/>
                    <a:pt x="185" y="2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0" y="172"/>
                    <a:pt x="0" y="175"/>
                  </a:cubicBezTo>
                  <a:cubicBezTo>
                    <a:pt x="0" y="177"/>
                    <a:pt x="1" y="179"/>
                    <a:pt x="3" y="181"/>
                  </a:cubicBezTo>
                  <a:cubicBezTo>
                    <a:pt x="185" y="347"/>
                    <a:pt x="185" y="347"/>
                    <a:pt x="185" y="347"/>
                  </a:cubicBezTo>
                  <a:cubicBezTo>
                    <a:pt x="187" y="348"/>
                    <a:pt x="189" y="349"/>
                    <a:pt x="191" y="349"/>
                  </a:cubicBezTo>
                  <a:cubicBezTo>
                    <a:pt x="191" y="349"/>
                    <a:pt x="192" y="349"/>
                    <a:pt x="192" y="349"/>
                  </a:cubicBezTo>
                  <a:cubicBezTo>
                    <a:pt x="329" y="321"/>
                    <a:pt x="329" y="321"/>
                    <a:pt x="329" y="321"/>
                  </a:cubicBezTo>
                  <a:cubicBezTo>
                    <a:pt x="332" y="320"/>
                    <a:pt x="333" y="319"/>
                    <a:pt x="335" y="317"/>
                  </a:cubicBezTo>
                  <a:cubicBezTo>
                    <a:pt x="414" y="179"/>
                    <a:pt x="414" y="179"/>
                    <a:pt x="414" y="179"/>
                  </a:cubicBezTo>
                  <a:cubicBezTo>
                    <a:pt x="416" y="176"/>
                    <a:pt x="416" y="173"/>
                    <a:pt x="414" y="171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33" y="31"/>
                    <a:pt x="332" y="29"/>
                    <a:pt x="329" y="2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1" y="0"/>
                    <a:pt x="191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5656715" y="3606801"/>
              <a:ext cx="1020763" cy="260350"/>
            </a:xfrm>
            <a:custGeom>
              <a:avLst/>
              <a:gdLst>
                <a:gd name="T0" fmla="*/ 0 w 643"/>
                <a:gd name="T1" fmla="*/ 164 h 164"/>
                <a:gd name="T2" fmla="*/ 643 w 643"/>
                <a:gd name="T3" fmla="*/ 164 h 164"/>
                <a:gd name="T4" fmla="*/ 477 w 643"/>
                <a:gd name="T5" fmla="*/ 0 h 164"/>
                <a:gd name="T6" fmla="*/ 166 w 643"/>
                <a:gd name="T7" fmla="*/ 0 h 164"/>
                <a:gd name="T8" fmla="*/ 0 w 643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164">
                  <a:moveTo>
                    <a:pt x="0" y="164"/>
                  </a:moveTo>
                  <a:lnTo>
                    <a:pt x="643" y="164"/>
                  </a:lnTo>
                  <a:lnTo>
                    <a:pt x="477" y="0"/>
                  </a:lnTo>
                  <a:lnTo>
                    <a:pt x="166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FCC0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597978" y="4002088"/>
              <a:ext cx="1138238" cy="260350"/>
            </a:xfrm>
            <a:prstGeom prst="rect">
              <a:avLst/>
            </a:prstGeom>
            <a:solidFill>
              <a:srgbClr val="FCC0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5597978" y="4397376"/>
              <a:ext cx="1138238" cy="260350"/>
            </a:xfrm>
            <a:custGeom>
              <a:avLst/>
              <a:gdLst>
                <a:gd name="T0" fmla="*/ 0 w 717"/>
                <a:gd name="T1" fmla="*/ 0 h 164"/>
                <a:gd name="T2" fmla="*/ 0 w 717"/>
                <a:gd name="T3" fmla="*/ 113 h 164"/>
                <a:gd name="T4" fmla="*/ 88 w 717"/>
                <a:gd name="T5" fmla="*/ 164 h 164"/>
                <a:gd name="T6" fmla="*/ 629 w 717"/>
                <a:gd name="T7" fmla="*/ 164 h 164"/>
                <a:gd name="T8" fmla="*/ 717 w 717"/>
                <a:gd name="T9" fmla="*/ 113 h 164"/>
                <a:gd name="T10" fmla="*/ 717 w 717"/>
                <a:gd name="T11" fmla="*/ 0 h 164"/>
                <a:gd name="T12" fmla="*/ 0 w 717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164">
                  <a:moveTo>
                    <a:pt x="0" y="0"/>
                  </a:moveTo>
                  <a:lnTo>
                    <a:pt x="0" y="113"/>
                  </a:lnTo>
                  <a:lnTo>
                    <a:pt x="88" y="164"/>
                  </a:lnTo>
                  <a:lnTo>
                    <a:pt x="629" y="164"/>
                  </a:lnTo>
                  <a:lnTo>
                    <a:pt x="717" y="11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0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975803" y="4797426"/>
              <a:ext cx="382588" cy="111125"/>
            </a:xfrm>
            <a:custGeom>
              <a:avLst/>
              <a:gdLst>
                <a:gd name="T0" fmla="*/ 121 w 241"/>
                <a:gd name="T1" fmla="*/ 70 h 70"/>
                <a:gd name="T2" fmla="*/ 241 w 241"/>
                <a:gd name="T3" fmla="*/ 0 h 70"/>
                <a:gd name="T4" fmla="*/ 0 w 241"/>
                <a:gd name="T5" fmla="*/ 0 h 70"/>
                <a:gd name="T6" fmla="*/ 121 w 241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70">
                  <a:moveTo>
                    <a:pt x="121" y="70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121" y="70"/>
                  </a:lnTo>
                  <a:close/>
                </a:path>
              </a:pathLst>
            </a:custGeom>
            <a:solidFill>
              <a:srgbClr val="FCC0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653540" y="1957388"/>
              <a:ext cx="1027113" cy="1025526"/>
              <a:chOff x="5522913" y="1957388"/>
              <a:chExt cx="1027113" cy="1025526"/>
            </a:xfrm>
          </p:grpSpPr>
          <p:sp>
            <p:nvSpPr>
              <p:cNvPr id="17" name="Oval 10"/>
              <p:cNvSpPr>
                <a:spLocks noChangeArrowheads="1"/>
              </p:cNvSpPr>
              <p:nvPr/>
            </p:nvSpPr>
            <p:spPr bwMode="auto">
              <a:xfrm>
                <a:off x="5670551" y="2251076"/>
                <a:ext cx="731838" cy="731838"/>
              </a:xfrm>
              <a:prstGeom prst="ellipse">
                <a:avLst/>
              </a:pr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5551488" y="1982788"/>
                <a:ext cx="306388" cy="331788"/>
              </a:xfrm>
              <a:custGeom>
                <a:avLst/>
                <a:gdLst>
                  <a:gd name="T0" fmla="*/ 193 w 193"/>
                  <a:gd name="T1" fmla="*/ 196 h 209"/>
                  <a:gd name="T2" fmla="*/ 17 w 193"/>
                  <a:gd name="T3" fmla="*/ 0 h 209"/>
                  <a:gd name="T4" fmla="*/ 0 w 193"/>
                  <a:gd name="T5" fmla="*/ 16 h 209"/>
                  <a:gd name="T6" fmla="*/ 177 w 193"/>
                  <a:gd name="T7" fmla="*/ 209 h 209"/>
                  <a:gd name="T8" fmla="*/ 193 w 193"/>
                  <a:gd name="T9" fmla="*/ 196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209">
                    <a:moveTo>
                      <a:pt x="193" y="196"/>
                    </a:moveTo>
                    <a:lnTo>
                      <a:pt x="17" y="0"/>
                    </a:lnTo>
                    <a:lnTo>
                      <a:pt x="0" y="16"/>
                    </a:lnTo>
                    <a:lnTo>
                      <a:pt x="177" y="209"/>
                    </a:lnTo>
                    <a:lnTo>
                      <a:pt x="193" y="196"/>
                    </a:lnTo>
                    <a:close/>
                  </a:path>
                </a:pathLst>
              </a:cu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5551488" y="1982788"/>
                <a:ext cx="306388" cy="331788"/>
              </a:xfrm>
              <a:custGeom>
                <a:avLst/>
                <a:gdLst>
                  <a:gd name="T0" fmla="*/ 193 w 193"/>
                  <a:gd name="T1" fmla="*/ 196 h 209"/>
                  <a:gd name="T2" fmla="*/ 17 w 193"/>
                  <a:gd name="T3" fmla="*/ 0 h 209"/>
                  <a:gd name="T4" fmla="*/ 0 w 193"/>
                  <a:gd name="T5" fmla="*/ 16 h 209"/>
                  <a:gd name="T6" fmla="*/ 177 w 193"/>
                  <a:gd name="T7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09">
                    <a:moveTo>
                      <a:pt x="193" y="196"/>
                    </a:moveTo>
                    <a:lnTo>
                      <a:pt x="17" y="0"/>
                    </a:lnTo>
                    <a:lnTo>
                      <a:pt x="0" y="16"/>
                    </a:lnTo>
                    <a:lnTo>
                      <a:pt x="177" y="209"/>
                    </a:lnTo>
                  </a:path>
                </a:pathLst>
              </a:cu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6215063" y="1982788"/>
                <a:ext cx="306388" cy="331788"/>
              </a:xfrm>
              <a:custGeom>
                <a:avLst/>
                <a:gdLst>
                  <a:gd name="T0" fmla="*/ 16 w 193"/>
                  <a:gd name="T1" fmla="*/ 209 h 209"/>
                  <a:gd name="T2" fmla="*/ 193 w 193"/>
                  <a:gd name="T3" fmla="*/ 16 h 209"/>
                  <a:gd name="T4" fmla="*/ 177 w 193"/>
                  <a:gd name="T5" fmla="*/ 0 h 209"/>
                  <a:gd name="T6" fmla="*/ 0 w 193"/>
                  <a:gd name="T7" fmla="*/ 196 h 209"/>
                  <a:gd name="T8" fmla="*/ 16 w 193"/>
                  <a:gd name="T9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209">
                    <a:moveTo>
                      <a:pt x="16" y="209"/>
                    </a:moveTo>
                    <a:lnTo>
                      <a:pt x="193" y="16"/>
                    </a:lnTo>
                    <a:lnTo>
                      <a:pt x="177" y="0"/>
                    </a:lnTo>
                    <a:lnTo>
                      <a:pt x="0" y="196"/>
                    </a:lnTo>
                    <a:lnTo>
                      <a:pt x="16" y="209"/>
                    </a:lnTo>
                    <a:close/>
                  </a:path>
                </a:pathLst>
              </a:cu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6215063" y="1982788"/>
                <a:ext cx="306388" cy="331788"/>
              </a:xfrm>
              <a:custGeom>
                <a:avLst/>
                <a:gdLst>
                  <a:gd name="T0" fmla="*/ 16 w 193"/>
                  <a:gd name="T1" fmla="*/ 209 h 209"/>
                  <a:gd name="T2" fmla="*/ 193 w 193"/>
                  <a:gd name="T3" fmla="*/ 16 h 209"/>
                  <a:gd name="T4" fmla="*/ 177 w 193"/>
                  <a:gd name="T5" fmla="*/ 0 h 209"/>
                  <a:gd name="T6" fmla="*/ 0 w 193"/>
                  <a:gd name="T7" fmla="*/ 196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09">
                    <a:moveTo>
                      <a:pt x="16" y="209"/>
                    </a:moveTo>
                    <a:lnTo>
                      <a:pt x="193" y="16"/>
                    </a:lnTo>
                    <a:lnTo>
                      <a:pt x="177" y="0"/>
                    </a:lnTo>
                    <a:lnTo>
                      <a:pt x="0" y="196"/>
                    </a:lnTo>
                  </a:path>
                </a:pathLst>
              </a:cu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auto">
              <a:xfrm>
                <a:off x="5522913" y="1957388"/>
                <a:ext cx="80963" cy="80963"/>
              </a:xfrm>
              <a:prstGeom prst="ellipse">
                <a:avLst/>
              </a:pr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0" name="Oval 23"/>
              <p:cNvSpPr>
                <a:spLocks noChangeArrowheads="1"/>
              </p:cNvSpPr>
              <p:nvPr/>
            </p:nvSpPr>
            <p:spPr bwMode="auto">
              <a:xfrm>
                <a:off x="6469063" y="1957388"/>
                <a:ext cx="80963" cy="80963"/>
              </a:xfrm>
              <a:prstGeom prst="ellipse">
                <a:avLst/>
              </a:pr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45" y="3215005"/>
            <a:ext cx="5714365" cy="277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42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 pickers</a:t>
            </a:r>
            <a:endParaRPr lang="zh-CN" altLang="en-US" sz="2800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672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Arial" panose="020B0604020202020204" pitchFamily="34" charset="0"/>
                <a:sym typeface="HYXiaRiTiW" panose="00020600040101010101" pitchFamily="18" charset="-122"/>
              </a:rPr>
              <a:t>THE DETAIL OF TYPE “INPUT”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Arial" panose="020B0604020202020204" pitchFamily="34" charset="0"/>
              <a:sym typeface="HYXiaRiTiW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8184" y="1491793"/>
            <a:ext cx="1686921" cy="2573816"/>
            <a:chOff x="2648184" y="1491793"/>
            <a:chExt cx="1686921" cy="25738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743304">
              <a:off x="2648184" y="2374230"/>
              <a:ext cx="1629348" cy="16913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26255" y="1491793"/>
              <a:ext cx="1008850" cy="100468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2844060" y="3429000"/>
              <a:ext cx="1237596" cy="45074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325698" y="1491793"/>
            <a:ext cx="1701266" cy="2573816"/>
            <a:chOff x="5325698" y="1491793"/>
            <a:chExt cx="1701266" cy="257381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743304">
              <a:off x="5325698" y="2374230"/>
              <a:ext cx="1629348" cy="169137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5477202" y="3276601"/>
              <a:ext cx="1237596" cy="62854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018114" y="1491793"/>
              <a:ext cx="1008850" cy="1004681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7987186" y="1491793"/>
            <a:ext cx="1731637" cy="2573816"/>
            <a:chOff x="7987186" y="1491793"/>
            <a:chExt cx="1731637" cy="257381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743304">
              <a:off x="8003212" y="2374230"/>
              <a:ext cx="1629348" cy="169137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>
              <a:off x="7987186" y="3060700"/>
              <a:ext cx="1551098" cy="78775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709973" y="1491793"/>
              <a:ext cx="1008850" cy="1004681"/>
            </a:xfrm>
            <a:prstGeom prst="rect">
              <a:avLst/>
            </a:prstGeom>
          </p:spPr>
        </p:pic>
      </p:grpSp>
      <p:sp>
        <p:nvSpPr>
          <p:cNvPr id="18" name="任意多边形: 形状 17"/>
          <p:cNvSpPr/>
          <p:nvPr/>
        </p:nvSpPr>
        <p:spPr>
          <a:xfrm>
            <a:off x="2216986" y="4653459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85926" y="4775628"/>
            <a:ext cx="31075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选取日、月、年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15694" y="4220696"/>
            <a:ext cx="2127443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4965239" y="4631540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4401" y="4753709"/>
            <a:ext cx="260735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选取月、年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63947" y="4198777"/>
            <a:ext cx="2127443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month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7683043" y="4578391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52205" y="4700560"/>
            <a:ext cx="260735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选取周和年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81751" y="4145628"/>
            <a:ext cx="2127443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week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49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49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49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49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49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49"/>
                            </p:stCondLst>
                            <p:childTnLst>
                              <p:par>
                                <p:cTn id="6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49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42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 pickers</a:t>
            </a:r>
            <a:endParaRPr lang="zh-CN" altLang="en-US" sz="2800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672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Arial" panose="020B0604020202020204" pitchFamily="34" charset="0"/>
                <a:sym typeface="HYXiaRiTiW" panose="00020600040101010101" pitchFamily="18" charset="-122"/>
              </a:rPr>
              <a:t>THE DETAIL OF TYPE “INPUT”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Arial" panose="020B0604020202020204" pitchFamily="34" charset="0"/>
              <a:sym typeface="HYXiaRiTiW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8184" y="1491793"/>
            <a:ext cx="1686921" cy="2573816"/>
            <a:chOff x="2648184" y="1491793"/>
            <a:chExt cx="1686921" cy="25738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743304">
              <a:off x="2648184" y="2374230"/>
              <a:ext cx="1629348" cy="16913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326255" y="1491793"/>
              <a:ext cx="1008850" cy="100468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2844060" y="3429000"/>
              <a:ext cx="1237596" cy="45074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325698" y="1491793"/>
            <a:ext cx="1701266" cy="2573816"/>
            <a:chOff x="5325698" y="1491793"/>
            <a:chExt cx="1701266" cy="257381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743304">
              <a:off x="5325698" y="2374230"/>
              <a:ext cx="1629348" cy="169137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5477202" y="3276601"/>
              <a:ext cx="1237596" cy="62854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6018114" y="1491793"/>
              <a:ext cx="1008850" cy="1004681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7987186" y="1491793"/>
            <a:ext cx="1731637" cy="2573816"/>
            <a:chOff x="7987186" y="1491793"/>
            <a:chExt cx="1731637" cy="257381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743304">
              <a:off x="8003212" y="2374230"/>
              <a:ext cx="1629348" cy="169137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>
              <a:off x="7987186" y="3060700"/>
              <a:ext cx="1551098" cy="78775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8709973" y="1491793"/>
              <a:ext cx="1008850" cy="1004681"/>
            </a:xfrm>
            <a:prstGeom prst="rect">
              <a:avLst/>
            </a:prstGeom>
          </p:spPr>
        </p:pic>
      </p:grpSp>
      <p:sp>
        <p:nvSpPr>
          <p:cNvPr id="18" name="任意多边形: 形状 17"/>
          <p:cNvSpPr/>
          <p:nvPr/>
        </p:nvSpPr>
        <p:spPr>
          <a:xfrm>
            <a:off x="2216986" y="4653459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45323" y="4740236"/>
            <a:ext cx="286106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选取时间（小时和分钟）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15694" y="4220696"/>
            <a:ext cx="2127443" cy="461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time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4965239" y="4631540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51762" y="4759216"/>
            <a:ext cx="275181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选取时间、日、月、年（</a:t>
            </a:r>
            <a:r>
              <a:rPr lang="en-US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UTC </a:t>
            </a: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时间）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63947" y="4198777"/>
            <a:ext cx="2127443" cy="461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datetime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7683043" y="4578391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03574" y="4680033"/>
            <a:ext cx="286106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选取时间、日、月、年（本地时间）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81751" y="4145628"/>
            <a:ext cx="2127443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datetime-local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49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49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49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49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49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49"/>
                            </p:stCondLst>
                            <p:childTnLst>
                              <p:par>
                                <p:cTn id="6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49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 bldLvl="0" animBg="1"/>
      <p:bldP spid="19" grpId="0"/>
      <p:bldP spid="20" grpId="0"/>
      <p:bldP spid="21" grpId="0" bldLvl="0" animBg="1"/>
      <p:bldP spid="22" grpId="0"/>
      <p:bldP spid="23" grpId="0"/>
      <p:bldP spid="24" grpId="0" bldLvl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64823" y="343832"/>
            <a:ext cx="7829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别跳</a:t>
            </a:r>
            <a:r>
              <a:rPr lang="en-US" altLang="zh-CN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~</a:t>
            </a:r>
            <a:r>
              <a:rPr lang="zh-CN" altLang="en-US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这有一个大坑！</a:t>
            </a:r>
            <a:endParaRPr lang="zh-CN" altLang="en-US" sz="6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真广标" panose="02010609000101010101" pitchFamily="49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665" y="1506855"/>
            <a:ext cx="9396095" cy="3513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255" y="5367655"/>
            <a:ext cx="119221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有一些浏览器不支持</a:t>
            </a:r>
            <a:r>
              <a:rPr lang="en-US" altLang="zh-CN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H5</a:t>
            </a:r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的</a:t>
            </a:r>
            <a:r>
              <a:rPr lang="en-US" altLang="zh-CN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input</a:t>
            </a:r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新特性！！！</a:t>
            </a:r>
            <a:endParaRPr lang="zh-CN" alt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真广标" panose="02010609000101010101" pitchFamily="49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5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</p:bldLst>
  </p:timing>
</p:sld>
</file>

<file path=ppt/tags/tag1.xml><?xml version="1.0" encoding="utf-8"?>
<p:tagLst xmlns:p="http://schemas.openxmlformats.org/presentationml/2006/main">
  <p:tag name="ISPRING_PRESENTATION_TITLE" val="小蜜蜂手绘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2986</Words>
  <Application>WPS 演示</Application>
  <PresentationFormat>宽屏</PresentationFormat>
  <Paragraphs>389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Comic Sans MS</vt:lpstr>
      <vt:lpstr>汉真广标</vt:lpstr>
      <vt:lpstr>微软雅黑</vt:lpstr>
      <vt:lpstr>HYXiaRiTiW</vt:lpstr>
      <vt:lpstr>汉仪中圆简</vt:lpstr>
      <vt:lpstr>YF补 汉仪夏日体+黑白emoji</vt:lpstr>
      <vt:lpstr>汉仪夏日体W</vt:lpstr>
      <vt:lpstr>Calibri</vt:lpstr>
      <vt:lpstr>萝莉体 第二版</vt:lpstr>
      <vt:lpstr>Arial Unicode MS</vt:lpstr>
      <vt:lpstr>等线 Light</vt:lpstr>
      <vt:lpstr>等线</vt:lpstr>
      <vt:lpstr>汉仪大黑简</vt:lpstr>
      <vt:lpstr>黑体</vt:lpstr>
      <vt:lpstr>方正姚体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卡通小蜜蜂</dc:title>
  <dc:creator>第一PPT</dc:creator>
  <cp:keywords>www.1ppt.com</cp:keywords>
  <dc:description>www.1ppt.com</dc:description>
  <cp:lastModifiedBy>WTiffany</cp:lastModifiedBy>
  <cp:revision>382</cp:revision>
  <dcterms:created xsi:type="dcterms:W3CDTF">2017-07-29T07:01:00Z</dcterms:created>
  <dcterms:modified xsi:type="dcterms:W3CDTF">2019-05-10T11:17:16Z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