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4" r:id="rId9"/>
    <p:sldId id="270" r:id="rId10"/>
    <p:sldId id="265" r:id="rId11"/>
    <p:sldId id="266" r:id="rId12"/>
    <p:sldId id="267" r:id="rId13"/>
    <p:sldId id="268" r:id="rId14"/>
    <p:sldId id="263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00"/>
    <a:srgbClr val="FC5F10"/>
    <a:srgbClr val="155679"/>
    <a:srgbClr val="325800"/>
    <a:srgbClr val="7DD330"/>
    <a:srgbClr val="00CC00"/>
    <a:srgbClr val="0C7CD2"/>
    <a:srgbClr val="1F7E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>
        <p:scale>
          <a:sx n="69" d="100"/>
          <a:sy n="69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Coucou\Documents\Websites\Powerpoint Templates\New\Sources\27B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75" y="0"/>
            <a:ext cx="9159875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7885113" y="6372225"/>
            <a:ext cx="1214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smtClean="0">
                <a:solidFill>
                  <a:schemeClr val="bg1"/>
                </a:solidFill>
              </a:rPr>
              <a:t>Page </a:t>
            </a:r>
            <a:fld id="{D1FC9602-6245-454F-BB1D-C61AEABCD769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fr-FR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pf.fr/silverlight/mvvm/index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asia.fusinska@getbase.com" TargetMode="External"/><Relationship Id="rId2" Type="http://schemas.openxmlformats.org/officeDocument/2006/relationships/hyperlink" Target="mailto:Barbara.fusinska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Coucou\Documents\Websites\Powerpoint Templates\New\Sources\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938"/>
            <a:ext cx="9148763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06809" y="1337287"/>
            <a:ext cx="5617319" cy="368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180000" rIns="180000" bIns="180000">
            <a:spAutoFit/>
          </a:bodyPr>
          <a:lstStyle/>
          <a:p>
            <a:r>
              <a:rPr lang="pl-PL" sz="3600" b="1" dirty="0" smtClean="0">
                <a:latin typeface="Verdana" pitchFamily="34" charset="0"/>
              </a:rPr>
              <a:t>Programowanie </a:t>
            </a:r>
          </a:p>
          <a:p>
            <a:r>
              <a:rPr lang="pl-PL" sz="3600" b="1" dirty="0" smtClean="0">
                <a:latin typeface="Verdana" pitchFamily="34" charset="0"/>
              </a:rPr>
              <a:t>w Windows Phone</a:t>
            </a:r>
          </a:p>
          <a:p>
            <a:r>
              <a:rPr lang="pl-PL" sz="3600" b="1" dirty="0">
                <a:latin typeface="Verdana" pitchFamily="34" charset="0"/>
              </a:rPr>
              <a:t>N</a:t>
            </a:r>
            <a:r>
              <a:rPr lang="pl-PL" sz="3600" b="1" dirty="0" smtClean="0">
                <a:latin typeface="Verdana" pitchFamily="34" charset="0"/>
              </a:rPr>
              <a:t>iby .Net, </a:t>
            </a:r>
          </a:p>
          <a:p>
            <a:r>
              <a:rPr lang="pl-PL" sz="3600" b="1" dirty="0" smtClean="0">
                <a:latin typeface="Verdana" pitchFamily="34" charset="0"/>
              </a:rPr>
              <a:t>a jednak</a:t>
            </a:r>
            <a:endParaRPr lang="pl-PL" sz="4000" b="1" dirty="0" smtClean="0">
              <a:latin typeface="Verdana" pitchFamily="34" charset="0"/>
            </a:endParaRPr>
          </a:p>
          <a:p>
            <a:pPr algn="ctr"/>
            <a:endParaRPr lang="fr-FR" sz="4400" b="1" dirty="0">
              <a:latin typeface="Verdana" pitchFamily="34" charset="0"/>
            </a:endParaRPr>
          </a:p>
          <a:p>
            <a:pPr algn="ctr"/>
            <a:r>
              <a:rPr lang="fr-FR" sz="2800" b="1" i="1" dirty="0">
                <a:latin typeface="Verdana" pitchFamily="34" charset="0"/>
              </a:rPr>
              <a:t>by </a:t>
            </a:r>
            <a:r>
              <a:rPr lang="pl-PL" sz="2800" b="1" i="1" dirty="0" smtClean="0">
                <a:latin typeface="Verdana" pitchFamily="34" charset="0"/>
              </a:rPr>
              <a:t>Basia Fusińska</a:t>
            </a:r>
            <a:endParaRPr lang="fr-FR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1592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MVVM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Frameworki (</a:t>
            </a:r>
            <a:r>
              <a:rPr lang="pl-PL" sz="2000" b="1" dirty="0" smtClean="0">
                <a:latin typeface="Verdana" pitchFamily="34" charset="0"/>
                <a:hlinkClick r:id="rId2"/>
              </a:rPr>
              <a:t>porównanie</a:t>
            </a:r>
            <a:r>
              <a:rPr lang="pl-PL" sz="2000" b="1" dirty="0" smtClean="0">
                <a:latin typeface="Verdana" pitchFamily="34" charset="0"/>
              </a:rPr>
              <a:t>)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Caliburn.Micro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MVVM Light Toolkit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Simple MVVM Toolkit</a:t>
            </a:r>
          </a:p>
          <a:p>
            <a:pPr algn="just"/>
            <a:r>
              <a:rPr lang="pl-PL" sz="2000" b="1" smtClean="0">
                <a:latin typeface="Verdana" pitchFamily="34" charset="0"/>
              </a:rPr>
              <a:t>	Prism</a:t>
            </a:r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Kontenery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DI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ServiceLocator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View-ViewModel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49103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Request &amp; Response</a:t>
            </a:r>
          </a:p>
          <a:p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727318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i="1" dirty="0" smtClean="0">
                <a:latin typeface="Verdana" pitchFamily="34" charset="0"/>
              </a:rPr>
              <a:t>var request = </a:t>
            </a: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(HttpWebRequest)WebRequest.Create();</a:t>
            </a:r>
          </a:p>
          <a:p>
            <a:pPr algn="just"/>
            <a:endParaRPr lang="pl-PL" sz="2000" b="1" i="1" dirty="0" smtClean="0">
              <a:latin typeface="Verdana" pitchFamily="34" charset="0"/>
            </a:endParaRP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var response = request.GetResponse();</a:t>
            </a: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var response = request.GetResponseAsync();</a:t>
            </a:r>
          </a:p>
          <a:p>
            <a:pPr algn="just"/>
            <a:endParaRPr lang="pl-PL" sz="2000" b="1" i="1" dirty="0">
              <a:latin typeface="Verdana" pitchFamily="34" charset="0"/>
            </a:endParaRPr>
          </a:p>
          <a:p>
            <a:pPr algn="just"/>
            <a:endParaRPr lang="fr-FR" sz="2000" b="1" i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28328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Testowanie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Unit Test Project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Windows Phone Unit Test App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3086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Baza danych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6697116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Isolated storage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SQL CE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LINQ to SQL</a:t>
            </a:r>
          </a:p>
          <a:p>
            <a:pPr algn="just"/>
            <a:r>
              <a:rPr lang="pl-PL" sz="2000" b="1" dirty="0" smtClean="0">
                <a:latin typeface="Verdana" pitchFamily="34" charset="0"/>
              </a:rPr>
              <a:t>	Brak wsparcia dla komend T-SQL </a:t>
            </a:r>
          </a:p>
          <a:p>
            <a:pPr algn="just"/>
            <a:r>
              <a:rPr lang="pl-PL" sz="2000" b="1" dirty="0" smtClean="0">
                <a:latin typeface="Verdana" pitchFamily="34" charset="0"/>
              </a:rPr>
              <a:t>	Brak transakcji</a:t>
            </a:r>
            <a:r>
              <a:rPr lang="pl-PL" sz="2000" b="1" dirty="0">
                <a:latin typeface="Verdana" pitchFamily="34" charset="0"/>
              </a:rPr>
              <a:t>	</a:t>
            </a:r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SQLite</a:t>
            </a:r>
          </a:p>
          <a:p>
            <a:pPr algn="just"/>
            <a:r>
              <a:rPr lang="pl-PL" sz="2000" b="1" dirty="0" smtClean="0">
                <a:latin typeface="Verdana" pitchFamily="34" charset="0"/>
              </a:rPr>
              <a:t>	LINQ to SQL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Transakcje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Używa Async</a:t>
            </a:r>
          </a:p>
          <a:p>
            <a:pPr algn="just"/>
            <a:r>
              <a:rPr lang="pl-PL" sz="2000" b="1" dirty="0" smtClean="0">
                <a:latin typeface="Verdana" pitchFamily="34" charset="0"/>
              </a:rPr>
              <a:t>	Wsparcie dla komend T-SQL</a:t>
            </a:r>
            <a:endParaRPr lang="pl-PL" sz="2000" b="1" dirty="0">
              <a:latin typeface="Verdana" pitchFamily="34" charset="0"/>
            </a:endParaRP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39969"/>
            <a:ext cx="2175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Pytania?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251520" y="4221088"/>
            <a:ext cx="554513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Basia Fusińska</a:t>
            </a:r>
          </a:p>
          <a:p>
            <a:pPr algn="just"/>
            <a:endParaRPr lang="pl-PL" sz="2000" b="1" dirty="0" smtClean="0">
              <a:latin typeface="Verdana" pitchFamily="34" charset="0"/>
              <a:hlinkClick r:id="rId2"/>
            </a:endParaRPr>
          </a:p>
          <a:p>
            <a:pPr algn="just"/>
            <a:r>
              <a:rPr lang="pl-PL" sz="2000" b="1" dirty="0" smtClean="0">
                <a:latin typeface="Verdana" pitchFamily="34" charset="0"/>
                <a:hlinkClick r:id="rId2"/>
              </a:rPr>
              <a:t>barbara.fusinska@gmail.com</a:t>
            </a:r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>
                <a:latin typeface="Verdana" pitchFamily="34" charset="0"/>
                <a:hlinkClick r:id="rId3"/>
              </a:rPr>
              <a:t>b</a:t>
            </a:r>
            <a:r>
              <a:rPr lang="pl-PL" sz="2000" b="1" dirty="0" smtClean="0">
                <a:latin typeface="Verdana" pitchFamily="34" charset="0"/>
                <a:hlinkClick r:id="rId3"/>
              </a:rPr>
              <a:t>asia.fusinska@getbase.com</a:t>
            </a:r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>
              <a:latin typeface="Verdana" pitchFamily="34" charset="0"/>
            </a:endParaRPr>
          </a:p>
        </p:txBody>
      </p:sp>
      <p:pic>
        <p:nvPicPr>
          <p:cNvPr id="4" name="Picture 3" descr="fot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1700808"/>
            <a:ext cx="3024336" cy="3065897"/>
          </a:xfrm>
          <a:prstGeom prst="rect">
            <a:avLst/>
          </a:prstGeom>
        </p:spPr>
      </p:pic>
      <p:pic>
        <p:nvPicPr>
          <p:cNvPr id="5" name="Picture 4" descr="bas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429000"/>
            <a:ext cx="2000250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mnie</a:t>
            </a:r>
            <a:endParaRPr lang="pl-PL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5" descr="s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1772816"/>
            <a:ext cx="2619375" cy="1743075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556792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Programistka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	Architekt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Manager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pl-PL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Wykładowca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Coach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	Szkoleniowiec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1915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Agenda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539552" y="1196752"/>
            <a:ext cx="6697116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r>
              <a:rPr lang="pl-PL" sz="2000" b="1" dirty="0" smtClean="0">
                <a:latin typeface="Verdana" pitchFamily="34" charset="0"/>
              </a:rPr>
              <a:t>Konfiguracja środowiska developerskiego</a:t>
            </a:r>
          </a:p>
          <a:p>
            <a:endParaRPr lang="pl-PL" sz="2000" b="1" dirty="0" smtClean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Uruchamianie i debuggowanie</a:t>
            </a:r>
          </a:p>
          <a:p>
            <a:endParaRPr lang="pl-PL" sz="2000" b="1" dirty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Interfejs użytkownika</a:t>
            </a:r>
          </a:p>
          <a:p>
            <a:endParaRPr lang="pl-PL" sz="2000" b="1" dirty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MVVM</a:t>
            </a:r>
          </a:p>
          <a:p>
            <a:endParaRPr lang="pl-PL" sz="2000" b="1" dirty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Request &amp; Response</a:t>
            </a:r>
          </a:p>
          <a:p>
            <a:endParaRPr lang="pl-PL" sz="2000" b="1" dirty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Testowanie</a:t>
            </a:r>
          </a:p>
          <a:p>
            <a:endParaRPr lang="pl-PL" sz="2000" b="1" dirty="0">
              <a:latin typeface="Verdana" pitchFamily="34" charset="0"/>
            </a:endParaRPr>
          </a:p>
          <a:p>
            <a:r>
              <a:rPr lang="pl-PL" sz="2000" b="1" dirty="0" smtClean="0">
                <a:latin typeface="Verdana" pitchFamily="34" charset="0"/>
              </a:rPr>
              <a:t>Baza danych</a:t>
            </a:r>
          </a:p>
          <a:p>
            <a:endParaRPr lang="pl-PL" sz="2000" b="1" dirty="0" smtClean="0">
              <a:latin typeface="Verdana" pitchFamily="34" charset="0"/>
            </a:endParaRPr>
          </a:p>
          <a:p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31261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Konfiguracja</a:t>
            </a:r>
            <a:endParaRPr lang="fr-FR" sz="3200" dirty="0"/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Windows 8 Pro 64-bit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Visual Studio 2012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Windows Phone SDK 8.0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Visual Studio Express 2012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Szablony projektów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Emulator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Rejestracja telefonu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7175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Uruchamianie i debuggowanie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Uruchamianie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Telefon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Emulator (Hyper-V)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 </a:t>
            </a:r>
            <a:r>
              <a:rPr lang="pl-PL" sz="2000" b="1" dirty="0" smtClean="0">
                <a:latin typeface="Verdana" pitchFamily="34" charset="0"/>
              </a:rPr>
              <a:t>   BIOS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 </a:t>
            </a:r>
            <a:r>
              <a:rPr lang="pl-PL" sz="2000" b="1" dirty="0" smtClean="0">
                <a:latin typeface="Verdana" pitchFamily="34" charset="0"/>
              </a:rPr>
              <a:t>   4 GB RAM</a:t>
            </a:r>
          </a:p>
          <a:p>
            <a:pPr algn="just"/>
            <a:r>
              <a:rPr lang="pl-PL" sz="2000" b="1" dirty="0" smtClean="0">
                <a:latin typeface="Verdana" pitchFamily="34" charset="0"/>
              </a:rPr>
              <a:t>	    DHCP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    Hyper-V Administrators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Debuggowanie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	Telefon</a:t>
            </a:r>
          </a:p>
          <a:p>
            <a:pPr algn="just"/>
            <a:r>
              <a:rPr lang="pl-PL" sz="2000" b="1" dirty="0">
                <a:latin typeface="Verdana" pitchFamily="34" charset="0"/>
              </a:rPr>
              <a:t>	</a:t>
            </a:r>
            <a:r>
              <a:rPr lang="pl-PL" sz="2000" b="1" dirty="0" smtClean="0">
                <a:latin typeface="Verdana" pitchFamily="34" charset="0"/>
              </a:rPr>
              <a:t>Emulator</a:t>
            </a:r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1489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Gesty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6337076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Tap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DoubleTap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Hold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Pan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Flick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Pinch/Spread</a:t>
            </a:r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2592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Nawigacja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Back button, back stack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fr-FR" sz="2000" b="1" dirty="0">
              <a:latin typeface="Verdana" pitchFamily="34" charset="0"/>
            </a:endParaRPr>
          </a:p>
        </p:txBody>
      </p:sp>
      <p:pic>
        <p:nvPicPr>
          <p:cNvPr id="4" name="Picture 3" descr="nawigac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00805"/>
            <a:ext cx="6064471" cy="3616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42130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Strony i kontrolki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611188" y="1195388"/>
            <a:ext cx="554513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Page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User control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App Bar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Panorama/Pivot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Context Menu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Message Box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Tiles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fr-FR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52100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3200" b="1" dirty="0" smtClean="0">
                <a:latin typeface="Verdana" pitchFamily="34" charset="0"/>
              </a:rPr>
              <a:t>Bindings &amp; Templates</a:t>
            </a:r>
            <a:endParaRPr lang="fr-FR" sz="3200" dirty="0"/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251520" y="1195388"/>
            <a:ext cx="756084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r>
              <a:rPr lang="pl-PL" sz="2000" b="1" dirty="0" smtClean="0">
                <a:latin typeface="Verdana" pitchFamily="34" charset="0"/>
              </a:rPr>
              <a:t>Binding DataContext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&lt;TextBox Text=”{Binding Name}” /&gt;</a:t>
            </a:r>
          </a:p>
          <a:p>
            <a:pPr algn="just"/>
            <a:endParaRPr lang="pl-PL" sz="2000" b="1" dirty="0">
              <a:latin typeface="Verdana" pitchFamily="34" charset="0"/>
            </a:endParaRP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dirty="0" smtClean="0">
                <a:latin typeface="Verdana" pitchFamily="34" charset="0"/>
              </a:rPr>
              <a:t>Template</a:t>
            </a:r>
          </a:p>
          <a:p>
            <a:pPr algn="just"/>
            <a:endParaRPr lang="pl-PL" sz="2000" b="1" dirty="0" smtClean="0">
              <a:latin typeface="Verdana" pitchFamily="34" charset="0"/>
            </a:endParaRP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&lt;TextBox Text=”Trolololo” </a:t>
            </a: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Template=”{StaticResource TBTemplate}”/&gt;</a:t>
            </a:r>
          </a:p>
          <a:p>
            <a:pPr algn="just"/>
            <a:endParaRPr lang="pl-PL" sz="2000" b="1" i="1" dirty="0" smtClean="0">
              <a:latin typeface="Verdana" pitchFamily="34" charset="0"/>
            </a:endParaRP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&lt;DataTemplate x:Name=”TBTemplate”&gt;</a:t>
            </a:r>
          </a:p>
          <a:p>
            <a:pPr algn="just"/>
            <a:r>
              <a:rPr lang="pl-PL" sz="2000" b="1" i="1" dirty="0">
                <a:latin typeface="Verdana" pitchFamily="34" charset="0"/>
              </a:rPr>
              <a:t>	</a:t>
            </a:r>
            <a:r>
              <a:rPr lang="pl-PL" sz="2000" b="1" i="1" dirty="0" smtClean="0">
                <a:latin typeface="Verdana" pitchFamily="34" charset="0"/>
              </a:rPr>
              <a:t>...</a:t>
            </a:r>
          </a:p>
          <a:p>
            <a:pPr algn="just"/>
            <a:r>
              <a:rPr lang="pl-PL" sz="2000" b="1" i="1" dirty="0" smtClean="0">
                <a:latin typeface="Verdana" pitchFamily="34" charset="0"/>
              </a:rPr>
              <a:t>&lt;/DataTemplate&gt;</a:t>
            </a:r>
            <a:endParaRPr lang="fr-FR" sz="2000" b="1" i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151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Modèle par défaut</vt:lpstr>
      <vt:lpstr>Slide 1</vt:lpstr>
      <vt:lpstr>O mnie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Floral Background</dc:title>
  <dc:creator>www.powerpointstyles.com</dc:creator>
  <cp:lastModifiedBy>Barbara Fusińska</cp:lastModifiedBy>
  <cp:revision>167</cp:revision>
  <dcterms:created xsi:type="dcterms:W3CDTF">2009-03-23T15:23:24Z</dcterms:created>
  <dcterms:modified xsi:type="dcterms:W3CDTF">2014-03-18T17:22:05Z</dcterms:modified>
</cp:coreProperties>
</file>