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80" r:id="rId2"/>
    <p:sldId id="257" r:id="rId3"/>
    <p:sldId id="260" r:id="rId4"/>
    <p:sldId id="262" r:id="rId5"/>
    <p:sldId id="282" r:id="rId6"/>
    <p:sldId id="263" r:id="rId7"/>
    <p:sldId id="261" r:id="rId8"/>
    <p:sldId id="259" r:id="rId9"/>
    <p:sldId id="265" r:id="rId10"/>
    <p:sldId id="266" r:id="rId11"/>
    <p:sldId id="267" r:id="rId12"/>
    <p:sldId id="269" r:id="rId13"/>
    <p:sldId id="268" r:id="rId14"/>
    <p:sldId id="271" r:id="rId15"/>
    <p:sldId id="270" r:id="rId16"/>
    <p:sldId id="264" r:id="rId17"/>
    <p:sldId id="276" r:id="rId18"/>
    <p:sldId id="281" r:id="rId19"/>
    <p:sldId id="258" r:id="rId20"/>
    <p:sldId id="278" r:id="rId21"/>
    <p:sldId id="277" r:id="rId22"/>
  </p:sldIdLst>
  <p:sldSz cx="12192000" cy="6858000"/>
  <p:notesSz cx="6865938" cy="91582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21F39F-F647-4168-98AF-A52EFDD61509}">
          <p14:sldIdLst>
            <p14:sldId id="280"/>
            <p14:sldId id="257"/>
            <p14:sldId id="260"/>
            <p14:sldId id="262"/>
            <p14:sldId id="282"/>
            <p14:sldId id="263"/>
            <p14:sldId id="261"/>
            <p14:sldId id="259"/>
            <p14:sldId id="265"/>
            <p14:sldId id="266"/>
            <p14:sldId id="267"/>
            <p14:sldId id="269"/>
            <p14:sldId id="268"/>
            <p14:sldId id="271"/>
            <p14:sldId id="270"/>
            <p14:sldId id="264"/>
            <p14:sldId id="276"/>
            <p14:sldId id="281"/>
            <p14:sldId id="258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AE81FF"/>
    <a:srgbClr val="E6DB74"/>
    <a:srgbClr val="F92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73089" autoAdjust="0"/>
  </p:normalViewPr>
  <p:slideViewPr>
    <p:cSldViewPr snapToGrid="0">
      <p:cViewPr varScale="1">
        <p:scale>
          <a:sx n="120" d="100"/>
          <a:sy n="120" d="100"/>
        </p:scale>
        <p:origin x="22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59505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59505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4D5778F-5693-4500-8FFF-E75A8D9F7882}" type="datetimeFigureOut">
              <a:rPr lang="pl-PL" smtClean="0"/>
              <a:t>2014-02-25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4588"/>
            <a:ext cx="5495925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98785"/>
            <a:ext cx="2975240" cy="4595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8698785"/>
            <a:ext cx="2975240" cy="4595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D2D49A0-0F90-4445-B467-F90FC46877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962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845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07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446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5798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065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632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3317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1297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048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97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04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276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63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53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009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56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632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D49A0-0F90-4445-B467-F90FC4687734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033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eviantart.com/art/A-confused-sheep-5216593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eviantart.com/art/A-confused-sheep-52165938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roc-net-ko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bit.ly/wroc-net-ankie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0209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'Tak</a:t>
            </a:r>
            <a:r>
              <a:rPr lang="pl-PL" sz="66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6600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66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l-PL" sz="66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6600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'Tak</a:t>
            </a:r>
            <a:r>
              <a:rPr lang="pl-PL" sz="66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sz="6600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66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pl-PL" sz="6600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66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l-PL" sz="6600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pl-PL" sz="6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9776" y="6208075"/>
            <a:ext cx="540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tx1"/>
              </a:buClr>
            </a:pPr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Jakub Gutkowski @</a:t>
            </a:r>
            <a:r>
              <a:rPr lang="pl-PL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gutek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6107" cy="69163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97151" y="905069"/>
            <a:ext cx="6466114" cy="4907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Prawdą wszystko inne jest</a:t>
            </a:r>
          </a:p>
          <a:p>
            <a:pPr algn="ctr"/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06269" y="6064898"/>
            <a:ext cx="152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strike="sngStrike" dirty="0" err="1" smtClean="0">
                <a:solidFill>
                  <a:srgbClr val="AE81FF"/>
                </a:solidFill>
              </a:rPr>
              <a:t>y</a:t>
            </a:r>
            <a:r>
              <a:rPr lang="pl-PL" sz="3200" dirty="0" err="1" smtClean="0"/>
              <a:t>JS</a:t>
            </a:r>
            <a:r>
              <a:rPr lang="pl-PL" sz="3200" dirty="0" err="1" smtClean="0">
                <a:solidFill>
                  <a:srgbClr val="AE81FF"/>
                </a:solidFill>
              </a:rPr>
              <a:t>oda</a:t>
            </a:r>
            <a:endParaRPr lang="pl-PL" sz="3200" dirty="0">
              <a:solidFill>
                <a:srgbClr val="AE8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20" y="-736271"/>
            <a:ext cx="12294919" cy="9221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02920" y="285007"/>
            <a:ext cx="12294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 smtClean="0">
                <a:latin typeface="Lucida Console" panose="020B0609040504020204" pitchFamily="49" charset="0"/>
              </a:rPr>
              <a:t>x</a:t>
            </a:r>
            <a:r>
              <a:rPr lang="pl-PL" sz="6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pl-PL" sz="6600" dirty="0" smtClean="0">
                <a:latin typeface="Lucida Console" panose="020B0609040504020204" pitchFamily="49" charset="0"/>
              </a:rPr>
              <a:t>[]</a:t>
            </a:r>
            <a:r>
              <a:rPr lang="pl-PL" sz="6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algn="ctr"/>
            <a:r>
              <a:rPr lang="pl-PL" sz="6600" dirty="0" smtClean="0">
                <a:latin typeface="Lucida Console" panose="020B0609040504020204" pitchFamily="49" charset="0"/>
              </a:rPr>
              <a:t>x</a:t>
            </a:r>
            <a:r>
              <a:rPr lang="pl-PL" sz="6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== !</a:t>
            </a:r>
            <a:r>
              <a:rPr lang="pl-PL" sz="6600" dirty="0" smtClean="0">
                <a:latin typeface="Lucida Console" panose="020B0609040504020204" pitchFamily="49" charset="0"/>
              </a:rPr>
              <a:t>x</a:t>
            </a:r>
            <a:endParaRPr lang="pl-PL" sz="6600" dirty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6965" y="6488668"/>
            <a:ext cx="785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Lucida Console" panose="020B0609040504020204" pitchFamily="49" charset="0"/>
                <a:hlinkClick r:id="rId4"/>
              </a:rPr>
              <a:t>http://www.deviantart.com/art/A-confused-sheep-52165938</a:t>
            </a:r>
            <a:endParaRPr lang="pl-PL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1318918"/>
            <a:ext cx="528711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20" y="-727218"/>
            <a:ext cx="12294919" cy="92211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02920" y="285007"/>
            <a:ext cx="12294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600" dirty="0" smtClean="0">
                <a:latin typeface="Lucida Console" panose="020B0609040504020204" pitchFamily="49" charset="0"/>
              </a:rPr>
              <a:t>{} </a:t>
            </a:r>
            <a:r>
              <a:rPr lang="pl-PL" sz="6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+ </a:t>
            </a:r>
            <a:r>
              <a:rPr lang="pl-PL" sz="6600" dirty="0" smtClean="0">
                <a:latin typeface="Lucida Console" panose="020B0609040504020204" pitchFamily="49" charset="0"/>
              </a:rPr>
              <a:t>[]</a:t>
            </a:r>
            <a:r>
              <a:rPr lang="pl-PL" sz="6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=</a:t>
            </a:r>
            <a:r>
              <a:rPr lang="pl-PL" sz="6600" dirty="0">
                <a:latin typeface="Lucida Console" panose="020B0609040504020204" pitchFamily="49" charset="0"/>
              </a:rPr>
              <a:t> </a:t>
            </a:r>
            <a:r>
              <a:rPr lang="pl-PL" sz="6600" dirty="0" smtClean="0">
                <a:latin typeface="Lucida Console" panose="020B0609040504020204" pitchFamily="49" charset="0"/>
              </a:rPr>
              <a:t>0</a:t>
            </a:r>
            <a:endParaRPr lang="pl-PL" sz="6600" dirty="0"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6965" y="6488668"/>
            <a:ext cx="785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Lucida Console" panose="020B0609040504020204" pitchFamily="49" charset="0"/>
                <a:hlinkClick r:id="rId4"/>
              </a:rPr>
              <a:t>http://www.deviantart.com/art/A-confused-sheep-52165938</a:t>
            </a:r>
            <a:endParaRPr lang="pl-PL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382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8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'podsumowanie'</a:t>
            </a:r>
            <a:r>
              <a:rPr lang="pl-PL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029" y="1349828"/>
            <a:ext cx="112340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wartości </a:t>
            </a:r>
            <a:r>
              <a:rPr lang="pl-PL" sz="3200" dirty="0" err="1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pl-PL" sz="3200" i="1" dirty="0" smtClean="0">
              <a:solidFill>
                <a:srgbClr val="AE81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equality</a:t>
            </a:r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comparison</a:t>
            </a:r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algorithm</a:t>
            </a:r>
            <a:endParaRPr lang="pl-PL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strict</a:t>
            </a:r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equality</a:t>
            </a:r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comparison</a:t>
            </a:r>
            <a:r>
              <a:rPr lang="pl-PL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algorithm</a:t>
            </a:r>
            <a:endParaRPr lang="pl-PL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Albo do </a:t>
            </a:r>
            <a:r>
              <a:rPr lang="pl-PL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pl-PL" sz="32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Albo </a:t>
            </a:r>
            <a:r>
              <a:rPr lang="pl-PL" sz="3200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Jak coś jest </a:t>
            </a:r>
            <a:r>
              <a:rPr lang="pl-PL" sz="3200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 konkatenacja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Albo… konwersja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l-PL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valueOf</a:t>
            </a:r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pl-PL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pl-PL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można przeciążać</a:t>
            </a:r>
            <a:endParaRPr lang="pl-P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4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3200"/>
            <a:ext cx="12192000" cy="8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923" y="0"/>
            <a:ext cx="1266092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579937"/>
            <a:ext cx="2032000" cy="22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1486706"/>
            <a:ext cx="10515600" cy="2511835"/>
          </a:xfrm>
        </p:spPr>
        <p:txBody>
          <a:bodyPr>
            <a:normAutofit/>
          </a:bodyPr>
          <a:lstStyle/>
          <a:p>
            <a:pPr algn="ctr"/>
            <a:r>
              <a:rPr lang="pl-PL" sz="9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Dziękuję</a:t>
            </a:r>
            <a:endParaRPr lang="pl-PL" sz="9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Pytania?</a:t>
            </a:r>
            <a:endParaRPr lang="pl-PL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787" y="5375081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smtClean="0">
                <a:hlinkClick r:id="rId3"/>
              </a:rPr>
              <a:t>http://bit.ly/wroc-net-kod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655241" y="537508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r"/>
            <a:r>
              <a:rPr lang="pl-PL" dirty="0">
                <a:hlinkClick r:id="rId4"/>
              </a:rPr>
              <a:t>http://bit.ly/wroc-net-ankieta</a:t>
            </a:r>
            <a:endParaRPr lang="pl-P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882" y="625917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1" y="625917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General </a:t>
            </a:r>
            <a:r>
              <a:rPr lang="pl-PL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Tips</a:t>
            </a:r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pl-PL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Tricks</a:t>
            </a:r>
            <a:endParaRPr lang="pl-PL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Dlaczego prawda to fałsz a fałsz też bywa prawdą</a:t>
            </a:r>
          </a:p>
          <a:p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Wy + Ja = [</a:t>
            </a:r>
            <a:r>
              <a:rPr lang="pl-PL" sz="3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r>
              <a:rPr lang="pl-PL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Object]</a:t>
            </a:r>
          </a:p>
        </p:txBody>
      </p:sp>
    </p:spTree>
    <p:extLst>
      <p:ext uri="{BB962C8B-B14F-4D97-AF65-F5344CB8AC3E}">
        <p14:creationId xmlns:p14="http://schemas.microsoft.com/office/powerpoint/2010/main" val="11032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8" y="4111171"/>
            <a:ext cx="1012372" cy="10123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8" y="5123543"/>
            <a:ext cx="1012372" cy="10123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3830" y="4263414"/>
            <a:ext cx="1869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pl-PL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gutek</a:t>
            </a:r>
            <a:endParaRPr lang="pl-PL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3830" y="5275786"/>
            <a:ext cx="1385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gutek</a:t>
            </a:r>
            <a:endParaRPr lang="pl-PL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8" y="3098799"/>
            <a:ext cx="1012372" cy="1012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3829" y="3251042"/>
            <a:ext cx="697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blog.gutek.pl</a:t>
            </a:r>
            <a:endParaRPr lang="pl-PL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642" y="348342"/>
            <a:ext cx="78885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Jakub Gutkowski</a:t>
            </a:r>
            <a:endParaRPr lang="pl-PL" sz="8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8" y="2096013"/>
            <a:ext cx="1006151" cy="10061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3829" y="2238670"/>
            <a:ext cx="697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kuba@gutek.pl</a:t>
            </a:r>
            <a:endParaRPr lang="pl-PL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93" y="4497615"/>
            <a:ext cx="1057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25" y="511758"/>
            <a:ext cx="5988957" cy="57793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5887" y="6488668"/>
            <a:ext cx="757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Lucida Console" panose="020B0609040504020204" pitchFamily="49" charset="0"/>
              </a:rPr>
              <a:t>https://twitter.com/mihcall/status/388265569104842752</a:t>
            </a:r>
          </a:p>
        </p:txBody>
      </p:sp>
    </p:spTree>
    <p:extLst>
      <p:ext uri="{BB962C8B-B14F-4D97-AF65-F5344CB8AC3E}">
        <p14:creationId xmlns:p14="http://schemas.microsoft.com/office/powerpoint/2010/main" val="1694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1833340"/>
            <a:ext cx="709711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7491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86" y="2938394"/>
            <a:ext cx="449642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52" y="2612570"/>
            <a:ext cx="3669841" cy="1600000"/>
          </a:xfrm>
        </p:spPr>
      </p:pic>
    </p:spTree>
    <p:extLst>
      <p:ext uri="{BB962C8B-B14F-4D97-AF65-F5344CB8AC3E}">
        <p14:creationId xmlns:p14="http://schemas.microsoft.com/office/powerpoint/2010/main" val="8729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7018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9200" dirty="0" smtClean="0">
                <a:latin typeface="Wingdings" panose="05000000000000000000" pitchFamily="2" charset="2"/>
              </a:rPr>
              <a:t>WAT?</a:t>
            </a:r>
            <a:endParaRPr lang="pl-PL" sz="19200" dirty="0">
              <a:latin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171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WAT?</a:t>
            </a:r>
            <a:endParaRPr lang="pl-PL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2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 </a:t>
            </a:r>
            <a:r>
              <a:rPr lang="pl-PL" sz="7200" strike="sngStrike" dirty="0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prawd</a:t>
            </a:r>
            <a:r>
              <a:rPr lang="pl-PL" sz="7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nieprawd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21493" y="1968759"/>
            <a:ext cx="73618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pl-PL" sz="4000" dirty="0" err="1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pl-PL" sz="4000" dirty="0" err="1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ndefined</a:t>
            </a:r>
            <a:endParaRPr lang="pl-PL" sz="4000" dirty="0" smtClean="0">
              <a:solidFill>
                <a:srgbClr val="AE81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pl-PL" sz="4000" dirty="0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l-PL" sz="4000" dirty="0" err="1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pl-PL" sz="4000" dirty="0" smtClean="0">
              <a:solidFill>
                <a:srgbClr val="AE81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pl-PL" sz="4000" dirty="0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4000" dirty="0" err="1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pl-PL" sz="4000" dirty="0" smtClean="0">
              <a:solidFill>
                <a:srgbClr val="AE81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pl-PL" sz="4000" dirty="0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4000" dirty="0" err="1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pl-PL" sz="4000" dirty="0" smtClean="0">
              <a:solidFill>
                <a:srgbClr val="AE81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pl-PL" sz="4000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+</a:t>
            </a:r>
            <a:r>
              <a:rPr lang="pl-PL" sz="4000" dirty="0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pl-PL" sz="4000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</a:t>
            </a:r>
            <a:r>
              <a:rPr lang="pl-PL" sz="4000" dirty="0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buClr>
                <a:schemeClr val="tx1"/>
              </a:buClr>
            </a:pPr>
            <a:r>
              <a:rPr lang="pl-PL" sz="4000" dirty="0" smtClean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''</a:t>
            </a:r>
            <a:r>
              <a:rPr lang="pl-PL" sz="4000" dirty="0" smtClean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l-PL" sz="40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0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</a:p>
        </p:txBody>
      </p:sp>
    </p:spTree>
    <p:extLst>
      <p:ext uri="{BB962C8B-B14F-4D97-AF65-F5344CB8AC3E}">
        <p14:creationId xmlns:p14="http://schemas.microsoft.com/office/powerpoint/2010/main" val="17640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1776</TotalTime>
  <Words>155</Words>
  <Application>Microsoft Office PowerPoint</Application>
  <PresentationFormat>Widescreen</PresentationFormat>
  <Paragraphs>63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Corbel</vt:lpstr>
      <vt:lpstr>Lucida Console</vt:lpstr>
      <vt:lpstr>Segoe UI Light</vt:lpstr>
      <vt:lpstr>Wingdings</vt:lpstr>
      <vt:lpstr>Depth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Dziękuję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for * Dev</dc:title>
  <dc:creator>Jakub Gutkowski</dc:creator>
  <cp:lastModifiedBy>Jakub Gutkowski</cp:lastModifiedBy>
  <cp:revision>59</cp:revision>
  <cp:lastPrinted>2013-10-17T14:39:37Z</cp:lastPrinted>
  <dcterms:created xsi:type="dcterms:W3CDTF">2013-10-16T21:23:52Z</dcterms:created>
  <dcterms:modified xsi:type="dcterms:W3CDTF">2014-02-25T09:26:12Z</dcterms:modified>
</cp:coreProperties>
</file>