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notesMasterIdLst>
    <p:notesMasterId r:id="rId22"/>
  </p:notesMasterIdLst>
  <p:sldIdLst>
    <p:sldId id="256" r:id="rId2"/>
    <p:sldId id="288" r:id="rId3"/>
    <p:sldId id="261" r:id="rId4"/>
    <p:sldId id="260" r:id="rId5"/>
    <p:sldId id="275" r:id="rId6"/>
    <p:sldId id="274" r:id="rId7"/>
    <p:sldId id="262" r:id="rId8"/>
    <p:sldId id="269" r:id="rId9"/>
    <p:sldId id="270" r:id="rId10"/>
    <p:sldId id="271" r:id="rId11"/>
    <p:sldId id="283" r:id="rId12"/>
    <p:sldId id="284" r:id="rId13"/>
    <p:sldId id="285" r:id="rId14"/>
    <p:sldId id="278" r:id="rId15"/>
    <p:sldId id="272" r:id="rId16"/>
    <p:sldId id="286" r:id="rId17"/>
    <p:sldId id="279" r:id="rId18"/>
    <p:sldId id="281" r:id="rId19"/>
    <p:sldId id="289" r:id="rId20"/>
    <p:sldId id="287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Łukasz Pyrzyk" initials="ŁP" lastIdx="1" clrIdx="0">
    <p:extLst>
      <p:ext uri="{19B8F6BF-5375-455C-9EA6-DF929625EA0E}">
        <p15:presenceInfo xmlns:p15="http://schemas.microsoft.com/office/powerpoint/2012/main" userId="5fe1edd35b118c7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1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876B66-53F0-4634-B0C5-0CA197890B14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86D760-4906-4823-9142-E4F462A89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0574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Nie</a:t>
            </a:r>
            <a:r>
              <a:rPr lang="en-US" dirty="0"/>
              <a:t> </a:t>
            </a:r>
            <a:r>
              <a:rPr lang="en-US" dirty="0" err="1"/>
              <a:t>nowy</a:t>
            </a:r>
            <a:r>
              <a:rPr lang="en-US" dirty="0"/>
              <a:t>, a </a:t>
            </a:r>
            <a:r>
              <a:rPr lang="en-US" dirty="0" err="1"/>
              <a:t>okrojony</a:t>
            </a:r>
            <a:endParaRPr lang="en-US" dirty="0"/>
          </a:p>
          <a:p>
            <a:r>
              <a:rPr lang="en-US" dirty="0" err="1"/>
              <a:t>Nie</a:t>
            </a:r>
            <a:r>
              <a:rPr lang="en-US" baseline="0" dirty="0"/>
              <a:t> </a:t>
            </a:r>
            <a:r>
              <a:rPr lang="en-US" baseline="0" dirty="0" err="1"/>
              <a:t>zastepuje</a:t>
            </a:r>
            <a:r>
              <a:rPr lang="en-US" baseline="0" dirty="0"/>
              <a:t> </a:t>
            </a:r>
            <a:r>
              <a:rPr lang="en-US" baseline="0" dirty="0" err="1"/>
              <a:t>pelnej</a:t>
            </a:r>
            <a:r>
              <a:rPr lang="en-US" baseline="0" dirty="0"/>
              <a:t> </a:t>
            </a:r>
            <a:r>
              <a:rPr lang="en-US" baseline="0" dirty="0" err="1"/>
              <a:t>wersji</a:t>
            </a:r>
            <a:endParaRPr lang="en-US" baseline="0" dirty="0"/>
          </a:p>
          <a:p>
            <a:r>
              <a:rPr lang="en-US" baseline="0" dirty="0" err="1"/>
              <a:t>nazewnictwo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86D760-4906-4823-9142-E4F462A8995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844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Nie</a:t>
            </a:r>
            <a:r>
              <a:rPr lang="en-US" dirty="0"/>
              <a:t> </a:t>
            </a:r>
            <a:r>
              <a:rPr lang="en-US" dirty="0" err="1"/>
              <a:t>nowy</a:t>
            </a:r>
            <a:r>
              <a:rPr lang="en-US" dirty="0"/>
              <a:t>, a </a:t>
            </a:r>
            <a:r>
              <a:rPr lang="en-US" dirty="0" err="1"/>
              <a:t>okrojony</a:t>
            </a:r>
            <a:endParaRPr lang="en-US" dirty="0"/>
          </a:p>
          <a:p>
            <a:r>
              <a:rPr lang="en-US" dirty="0" err="1"/>
              <a:t>Nie</a:t>
            </a:r>
            <a:r>
              <a:rPr lang="en-US" baseline="0" dirty="0"/>
              <a:t> </a:t>
            </a:r>
            <a:r>
              <a:rPr lang="en-US" baseline="0" dirty="0" err="1"/>
              <a:t>zastepuje</a:t>
            </a:r>
            <a:r>
              <a:rPr lang="en-US" baseline="0" dirty="0"/>
              <a:t> </a:t>
            </a:r>
            <a:r>
              <a:rPr lang="en-US" baseline="0" dirty="0" err="1"/>
              <a:t>pelnej</a:t>
            </a:r>
            <a:r>
              <a:rPr lang="en-US" baseline="0" dirty="0"/>
              <a:t> </a:t>
            </a:r>
            <a:r>
              <a:rPr lang="en-US" baseline="0" dirty="0" err="1"/>
              <a:t>wersji</a:t>
            </a:r>
            <a:endParaRPr lang="en-US" baseline="0" dirty="0"/>
          </a:p>
          <a:p>
            <a:r>
              <a:rPr lang="en-US" baseline="0" dirty="0" err="1"/>
              <a:t>nazewnictwo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86D760-4906-4823-9142-E4F462A8995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578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Update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produkcji</a:t>
            </a:r>
            <a:endParaRPr lang="en-US" dirty="0"/>
          </a:p>
          <a:p>
            <a:r>
              <a:rPr lang="en-US" dirty="0"/>
              <a:t>Up</a:t>
            </a:r>
            <a:r>
              <a:rPr lang="en-US" baseline="0" dirty="0"/>
              <a:t> for grabs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86D760-4906-4823-9142-E4F462A8995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8917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Communit</a:t>
            </a:r>
            <a:r>
              <a:rPr lang="en-US" baseline="0" dirty="0"/>
              <a:t>y </a:t>
            </a:r>
            <a:r>
              <a:rPr lang="en-US" baseline="0" dirty="0" err="1"/>
              <a:t>zrobilo</a:t>
            </a:r>
            <a:r>
              <a:rPr lang="en-US" baseline="0" dirty="0"/>
              <a:t> </a:t>
            </a:r>
            <a:r>
              <a:rPr lang="en-US" baseline="0" dirty="0" err="1"/>
              <a:t>freeBSD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86D760-4906-4823-9142-E4F462A8995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1822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Protobuf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86D760-4906-4823-9142-E4F462A8995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6173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4/12/2016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2125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4/12/2016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311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4/12/2016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918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4/12/2016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16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4/12/2016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6636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4/12/2016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6351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4/12/2016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49300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4/12/2016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786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4/12/2016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0016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4/12/2016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06704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4/12/2016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9509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smtClean="0"/>
              <a:pPr/>
              <a:t>4/12/2016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2716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9600" dirty="0"/>
              <a:t>.NET Core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sz="4000" dirty="0"/>
              <a:t>Łukasz Pyrzyk</a:t>
            </a:r>
          </a:p>
          <a:p>
            <a:r>
              <a:rPr lang="en-US" sz="2800" dirty="0"/>
              <a:t>@</a:t>
            </a:r>
            <a:r>
              <a:rPr lang="en-US" sz="2800" dirty="0" err="1"/>
              <a:t>lukaszpyrzyk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7137583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CLI </a:t>
            </a:r>
            <a:r>
              <a:rPr lang="en-US" sz="6000" dirty="0" err="1"/>
              <a:t>dla</a:t>
            </a:r>
            <a:r>
              <a:rPr lang="en-US" sz="6000" dirty="0"/>
              <a:t> RC1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6347" y="1825625"/>
            <a:ext cx="11078817" cy="4351338"/>
          </a:xfrm>
        </p:spPr>
        <p:txBody>
          <a:bodyPr>
            <a:normAutofit/>
          </a:bodyPr>
          <a:lstStyle/>
          <a:p>
            <a:endParaRPr lang="en-US" sz="4000" dirty="0"/>
          </a:p>
          <a:p>
            <a:pPr marL="0" indent="0" algn="ctr">
              <a:buNone/>
            </a:pPr>
            <a:r>
              <a:rPr lang="en-US" sz="4000" dirty="0"/>
              <a:t>DNX</a:t>
            </a:r>
          </a:p>
          <a:p>
            <a:pPr marL="0" indent="0" algn="ctr">
              <a:buNone/>
            </a:pPr>
            <a:r>
              <a:rPr lang="en-US" sz="4000" dirty="0"/>
              <a:t>DNVM</a:t>
            </a:r>
          </a:p>
          <a:p>
            <a:pPr marL="0" indent="0" algn="ctr">
              <a:buNone/>
            </a:pPr>
            <a:r>
              <a:rPr lang="en-US" sz="4000" dirty="0"/>
              <a:t>DNU</a:t>
            </a:r>
          </a:p>
        </p:txBody>
      </p:sp>
    </p:spTree>
    <p:extLst>
      <p:ext uri="{BB962C8B-B14F-4D97-AF65-F5344CB8AC3E}">
        <p14:creationId xmlns:p14="http://schemas.microsoft.com/office/powerpoint/2010/main" val="37232399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DNX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6347" y="1825625"/>
            <a:ext cx="1107881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i="1" dirty="0"/>
              <a:t>.NET Execution Environment</a:t>
            </a:r>
          </a:p>
          <a:p>
            <a:pPr marL="0" indent="0">
              <a:buNone/>
            </a:pPr>
            <a:endParaRPr lang="en-US" sz="4000" i="1" dirty="0"/>
          </a:p>
          <a:p>
            <a:pPr marL="0" indent="0" algn="ctr">
              <a:buNone/>
            </a:pPr>
            <a:r>
              <a:rPr lang="en-US" sz="4000" dirty="0" err="1"/>
              <a:t>sdk</a:t>
            </a:r>
            <a:r>
              <a:rPr lang="en-US" sz="4000" dirty="0"/>
              <a:t> </a:t>
            </a:r>
            <a:r>
              <a:rPr lang="en-US" sz="4000" dirty="0" err="1"/>
              <a:t>oraz</a:t>
            </a:r>
            <a:r>
              <a:rPr lang="en-US" sz="4000" dirty="0"/>
              <a:t> runtime </a:t>
            </a:r>
            <a:r>
              <a:rPr lang="en-US" sz="4000" dirty="0" err="1"/>
              <a:t>dla</a:t>
            </a:r>
            <a:r>
              <a:rPr lang="en-US" sz="4000" dirty="0"/>
              <a:t> .NET Core</a:t>
            </a:r>
          </a:p>
          <a:p>
            <a:pPr marL="0" indent="0" algn="ctr">
              <a:buNone/>
            </a:pPr>
            <a:r>
              <a:rPr lang="en-US" sz="4000" i="1" dirty="0"/>
              <a:t>host process</a:t>
            </a:r>
            <a:r>
              <a:rPr lang="en-US" sz="4000" dirty="0"/>
              <a:t> </a:t>
            </a:r>
            <a:r>
              <a:rPr lang="en-US" sz="4000" dirty="0" err="1"/>
              <a:t>dla</a:t>
            </a:r>
            <a:r>
              <a:rPr lang="en-US" sz="4000" dirty="0"/>
              <a:t> </a:t>
            </a:r>
            <a:r>
              <a:rPr lang="en-US" sz="4000" dirty="0" err="1"/>
              <a:t>aplikacji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75006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DNVM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6347" y="1825625"/>
            <a:ext cx="1107881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i="1" dirty="0"/>
              <a:t>.NET Version Manager</a:t>
            </a:r>
          </a:p>
          <a:p>
            <a:pPr marL="0" indent="0">
              <a:buNone/>
            </a:pPr>
            <a:endParaRPr lang="en-US" sz="4000" i="1" dirty="0"/>
          </a:p>
          <a:p>
            <a:pPr marL="0" indent="0" algn="ctr">
              <a:buNone/>
            </a:pPr>
            <a:endParaRPr lang="en-US" sz="4000" dirty="0"/>
          </a:p>
          <a:p>
            <a:pPr marL="0" indent="0" algn="ctr">
              <a:buNone/>
            </a:pPr>
            <a:r>
              <a:rPr lang="en-US" sz="4000" dirty="0" err="1"/>
              <a:t>zarządza</a:t>
            </a:r>
            <a:r>
              <a:rPr lang="en-US" sz="4000" dirty="0"/>
              <a:t> </a:t>
            </a:r>
            <a:r>
              <a:rPr lang="en-US" sz="4000" dirty="0" err="1"/>
              <a:t>wersjami</a:t>
            </a:r>
            <a:r>
              <a:rPr lang="en-US" sz="4000" dirty="0"/>
              <a:t> DNX</a:t>
            </a:r>
          </a:p>
        </p:txBody>
      </p:sp>
    </p:spTree>
    <p:extLst>
      <p:ext uri="{BB962C8B-B14F-4D97-AF65-F5344CB8AC3E}">
        <p14:creationId xmlns:p14="http://schemas.microsoft.com/office/powerpoint/2010/main" val="26678400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DNU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6347" y="1825625"/>
            <a:ext cx="1107881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i="1" dirty="0"/>
              <a:t>.NET Development Utility</a:t>
            </a:r>
          </a:p>
          <a:p>
            <a:pPr marL="0" indent="0">
              <a:buNone/>
            </a:pPr>
            <a:endParaRPr lang="en-US" sz="4000" i="1" dirty="0"/>
          </a:p>
          <a:p>
            <a:pPr marL="0" indent="0" algn="ctr">
              <a:buNone/>
            </a:pPr>
            <a:r>
              <a:rPr lang="en-US" sz="4000" dirty="0" err="1"/>
              <a:t>zarządza</a:t>
            </a:r>
            <a:r>
              <a:rPr lang="en-US" sz="4000" dirty="0"/>
              <a:t> </a:t>
            </a:r>
            <a:r>
              <a:rPr lang="en-US" sz="4000" dirty="0" err="1"/>
              <a:t>pakietami</a:t>
            </a:r>
            <a:r>
              <a:rPr lang="en-US" sz="4000" dirty="0"/>
              <a:t> </a:t>
            </a:r>
            <a:r>
              <a:rPr lang="en-US" sz="4000" dirty="0" err="1"/>
              <a:t>aplikacji</a:t>
            </a:r>
            <a:endParaRPr lang="en-US" sz="4000" dirty="0"/>
          </a:p>
          <a:p>
            <a:pPr marL="0" indent="0" algn="ctr">
              <a:buNone/>
            </a:pPr>
            <a:r>
              <a:rPr lang="en-US" sz="4000" dirty="0" err="1"/>
              <a:t>odpowiada</a:t>
            </a:r>
            <a:r>
              <a:rPr lang="en-US" sz="4000" dirty="0"/>
              <a:t> </a:t>
            </a:r>
            <a:r>
              <a:rPr lang="en-US" sz="4000" dirty="0" err="1"/>
              <a:t>za</a:t>
            </a:r>
            <a:r>
              <a:rPr lang="en-US" sz="4000" dirty="0"/>
              <a:t> build, </a:t>
            </a:r>
            <a:r>
              <a:rPr lang="en-US" sz="4000" dirty="0" err="1"/>
              <a:t>packaing</a:t>
            </a:r>
            <a:endParaRPr lang="en-US" sz="4000" dirty="0"/>
          </a:p>
          <a:p>
            <a:pPr marL="0" indent="0" algn="ctr">
              <a:buNone/>
            </a:pPr>
            <a:r>
              <a:rPr lang="en-US" sz="4000" dirty="0" err="1"/>
              <a:t>pozwala</a:t>
            </a:r>
            <a:r>
              <a:rPr lang="en-US" sz="4000" dirty="0"/>
              <a:t> </a:t>
            </a:r>
            <a:r>
              <a:rPr lang="en-US" sz="4000" dirty="0" err="1"/>
              <a:t>na</a:t>
            </a:r>
            <a:r>
              <a:rPr lang="en-US" sz="4000" dirty="0"/>
              <a:t> </a:t>
            </a:r>
            <a:r>
              <a:rPr lang="en-US" sz="4000" dirty="0" err="1"/>
              <a:t>tworzenie</a:t>
            </a:r>
            <a:r>
              <a:rPr lang="en-US" sz="4000" dirty="0"/>
              <a:t> </a:t>
            </a:r>
            <a:r>
              <a:rPr lang="en-US" sz="4000" dirty="0" err="1"/>
              <a:t>paczek</a:t>
            </a:r>
            <a:r>
              <a:rPr lang="en-US" sz="4000" dirty="0"/>
              <a:t> </a:t>
            </a:r>
            <a:r>
              <a:rPr lang="en-US" sz="4000" dirty="0" err="1"/>
              <a:t>nugetowych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2139277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CLI </a:t>
            </a:r>
            <a:r>
              <a:rPr lang="en-US" sz="6000" dirty="0" err="1"/>
              <a:t>dla</a:t>
            </a:r>
            <a:r>
              <a:rPr lang="en-US" sz="6000" dirty="0"/>
              <a:t> RC1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4217" y="1508602"/>
            <a:ext cx="6956560" cy="5059317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41015584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CLI </a:t>
            </a:r>
            <a:r>
              <a:rPr lang="en-US" sz="6000" dirty="0" err="1"/>
              <a:t>dla</a:t>
            </a:r>
            <a:r>
              <a:rPr lang="en-US" sz="6000" dirty="0"/>
              <a:t> RC2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6347" y="1825625"/>
            <a:ext cx="11078817" cy="4351338"/>
          </a:xfrm>
        </p:spPr>
        <p:txBody>
          <a:bodyPr>
            <a:normAutofit/>
          </a:bodyPr>
          <a:lstStyle/>
          <a:p>
            <a:endParaRPr lang="en-US" sz="4000" dirty="0"/>
          </a:p>
          <a:p>
            <a:pPr marL="0" indent="0" algn="ctr">
              <a:buNone/>
            </a:pPr>
            <a:endParaRPr lang="en-US" sz="4000" dirty="0"/>
          </a:p>
          <a:p>
            <a:pPr marL="0" indent="0" algn="ctr">
              <a:buNone/>
            </a:pPr>
            <a:r>
              <a:rPr lang="en-US" sz="7500" dirty="0" err="1"/>
              <a:t>dotnet</a:t>
            </a:r>
            <a:endParaRPr lang="en-US" sz="7500" dirty="0"/>
          </a:p>
        </p:txBody>
      </p:sp>
    </p:spTree>
    <p:extLst>
      <p:ext uri="{BB962C8B-B14F-4D97-AF65-F5344CB8AC3E}">
        <p14:creationId xmlns:p14="http://schemas.microsoft.com/office/powerpoint/2010/main" val="24109592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err="1"/>
              <a:t>Wydajność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6347" y="1825625"/>
            <a:ext cx="11078817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4000" dirty="0"/>
          </a:p>
          <a:p>
            <a:pPr marL="0" indent="0" algn="ctr">
              <a:buNone/>
            </a:pPr>
            <a:endParaRPr lang="en-US" sz="4000" dirty="0"/>
          </a:p>
          <a:p>
            <a:pPr marL="0" indent="0" algn="ctr">
              <a:buNone/>
            </a:pPr>
            <a:r>
              <a:rPr lang="en-US" sz="4000" dirty="0"/>
              <a:t>2300% </a:t>
            </a:r>
            <a:r>
              <a:rPr lang="en-US" sz="4000" dirty="0" err="1"/>
              <a:t>szybciej</a:t>
            </a:r>
            <a:r>
              <a:rPr lang="en-US" sz="4000" dirty="0"/>
              <a:t> </a:t>
            </a:r>
            <a:r>
              <a:rPr lang="en-US" sz="4000" dirty="0" err="1"/>
              <a:t>niż</a:t>
            </a:r>
            <a:r>
              <a:rPr lang="en-US" sz="4000" dirty="0"/>
              <a:t> ASP.NET 4.6</a:t>
            </a:r>
          </a:p>
          <a:p>
            <a:pPr marL="0" indent="0" algn="ctr">
              <a:buNone/>
            </a:pPr>
            <a:r>
              <a:rPr lang="en-US" sz="4000" dirty="0"/>
              <a:t>760% </a:t>
            </a:r>
            <a:r>
              <a:rPr lang="en-US" sz="4000" dirty="0" err="1"/>
              <a:t>szybciej</a:t>
            </a:r>
            <a:r>
              <a:rPr lang="en-US" sz="4000" dirty="0"/>
              <a:t> </a:t>
            </a:r>
            <a:r>
              <a:rPr lang="en-US" sz="4000" dirty="0" err="1"/>
              <a:t>niż</a:t>
            </a:r>
            <a:r>
              <a:rPr lang="en-US" sz="4000" dirty="0"/>
              <a:t> Node.JS</a:t>
            </a:r>
          </a:p>
          <a:p>
            <a:pPr marL="0" indent="0" algn="ctr">
              <a:buNone/>
            </a:pPr>
            <a:endParaRPr lang="en-US" sz="4000" dirty="0"/>
          </a:p>
          <a:p>
            <a:pPr marL="0" indent="0" algn="ctr">
              <a:buNone/>
            </a:pPr>
            <a:r>
              <a:rPr lang="en-US" sz="3200" dirty="0" err="1"/>
              <a:t>Jednostką</a:t>
            </a:r>
            <a:r>
              <a:rPr lang="en-US" sz="3200" dirty="0"/>
              <a:t> </a:t>
            </a:r>
            <a:r>
              <a:rPr lang="en-US" sz="3200" dirty="0" err="1"/>
              <a:t>pomiarowa</a:t>
            </a:r>
            <a:r>
              <a:rPr lang="en-US" sz="3200" dirty="0"/>
              <a:t> jest RPS – </a:t>
            </a:r>
            <a:r>
              <a:rPr lang="en-US" sz="3200" i="1" dirty="0"/>
              <a:t>Request Per Second</a:t>
            </a:r>
          </a:p>
        </p:txBody>
      </p:sp>
    </p:spTree>
    <p:extLst>
      <p:ext uri="{BB962C8B-B14F-4D97-AF65-F5344CB8AC3E}">
        <p14:creationId xmlns:p14="http://schemas.microsoft.com/office/powerpoint/2010/main" val="34322774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6347" y="1825625"/>
            <a:ext cx="11078817" cy="4351338"/>
          </a:xfrm>
        </p:spPr>
        <p:txBody>
          <a:bodyPr>
            <a:normAutofit/>
          </a:bodyPr>
          <a:lstStyle/>
          <a:p>
            <a:endParaRPr lang="en-US" sz="4000" dirty="0"/>
          </a:p>
          <a:p>
            <a:pPr marL="0" indent="0" algn="ctr">
              <a:buNone/>
            </a:pPr>
            <a:endParaRPr lang="en-US" sz="4000" dirty="0"/>
          </a:p>
          <a:p>
            <a:pPr marL="0" indent="0" algn="ctr">
              <a:buNone/>
            </a:pPr>
            <a:endParaRPr lang="en-US" sz="75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472" y="846626"/>
            <a:ext cx="11890565" cy="404862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90472" y="5581863"/>
            <a:ext cx="106351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Artykuł</a:t>
            </a:r>
            <a:r>
              <a:rPr lang="en-US" sz="3200" dirty="0"/>
              <a:t>: http://goo.gl/jCSJvj</a:t>
            </a:r>
          </a:p>
        </p:txBody>
      </p:sp>
    </p:spTree>
    <p:extLst>
      <p:ext uri="{BB962C8B-B14F-4D97-AF65-F5344CB8AC3E}">
        <p14:creationId xmlns:p14="http://schemas.microsoft.com/office/powerpoint/2010/main" val="17102981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6347" y="1825625"/>
            <a:ext cx="11078817" cy="4351338"/>
          </a:xfrm>
        </p:spPr>
        <p:txBody>
          <a:bodyPr>
            <a:normAutofit/>
          </a:bodyPr>
          <a:lstStyle/>
          <a:p>
            <a:endParaRPr lang="en-US" sz="4000" dirty="0"/>
          </a:p>
          <a:p>
            <a:pPr marL="0" indent="0" algn="ctr">
              <a:buNone/>
            </a:pPr>
            <a:endParaRPr lang="en-US" sz="4000" dirty="0"/>
          </a:p>
          <a:p>
            <a:pPr marL="0" indent="0" algn="ctr">
              <a:buNone/>
            </a:pPr>
            <a:r>
              <a:rPr lang="en-US" sz="75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6060662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8895" y="493486"/>
            <a:ext cx="9666512" cy="5444151"/>
          </a:xfrm>
        </p:spPr>
      </p:pic>
    </p:spTree>
    <p:extLst>
      <p:ext uri="{BB962C8B-B14F-4D97-AF65-F5344CB8AC3E}">
        <p14:creationId xmlns:p14="http://schemas.microsoft.com/office/powerpoint/2010/main" val="3095599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1714" y="0"/>
            <a:ext cx="8708571" cy="6858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6889550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8550" y="1276985"/>
            <a:ext cx="11078817" cy="4351338"/>
          </a:xfrm>
        </p:spPr>
        <p:txBody>
          <a:bodyPr>
            <a:normAutofit fontScale="47500" lnSpcReduction="20000"/>
          </a:bodyPr>
          <a:lstStyle/>
          <a:p>
            <a:endParaRPr lang="en-US" sz="4000" dirty="0"/>
          </a:p>
          <a:p>
            <a:pPr marL="0" indent="0" algn="ctr">
              <a:buNone/>
            </a:pPr>
            <a:r>
              <a:rPr lang="en-US" sz="13900" dirty="0" err="1"/>
              <a:t>Dziękuję</a:t>
            </a:r>
            <a:r>
              <a:rPr lang="en-US" sz="13900" dirty="0"/>
              <a:t> </a:t>
            </a:r>
            <a:r>
              <a:rPr lang="en-US" sz="13900" dirty="0" err="1"/>
              <a:t>za</a:t>
            </a:r>
            <a:r>
              <a:rPr lang="en-US" sz="13900" dirty="0"/>
              <a:t> </a:t>
            </a:r>
            <a:r>
              <a:rPr lang="en-US" sz="13900" dirty="0" err="1"/>
              <a:t>uwagę</a:t>
            </a:r>
            <a:r>
              <a:rPr lang="en-US" sz="13900" dirty="0"/>
              <a:t>!</a:t>
            </a:r>
          </a:p>
          <a:p>
            <a:pPr marL="0" indent="0" algn="ctr">
              <a:buNone/>
            </a:pPr>
            <a:endParaRPr lang="en-US" sz="7500" dirty="0"/>
          </a:p>
          <a:p>
            <a:pPr marL="0" indent="0" algn="ctr">
              <a:buNone/>
            </a:pPr>
            <a:r>
              <a:rPr lang="en-US" sz="7500" dirty="0"/>
              <a:t>Łukasz Pyrzyk</a:t>
            </a:r>
          </a:p>
          <a:p>
            <a:pPr marL="0" indent="0" algn="ctr">
              <a:buNone/>
            </a:pPr>
            <a:endParaRPr lang="en-US" sz="7500" dirty="0"/>
          </a:p>
          <a:p>
            <a:pPr marL="0" indent="0" algn="ctr">
              <a:buNone/>
            </a:pPr>
            <a:r>
              <a:rPr lang="en-US" sz="7500" dirty="0"/>
              <a:t>lukasz.pyrzyk@gmail.com</a:t>
            </a:r>
          </a:p>
          <a:p>
            <a:pPr marL="0" indent="0" algn="ctr">
              <a:buNone/>
            </a:pPr>
            <a:r>
              <a:rPr lang="en-US" sz="7500" dirty="0"/>
              <a:t>@</a:t>
            </a:r>
            <a:r>
              <a:rPr lang="en-US" sz="7500" dirty="0" err="1"/>
              <a:t>lukaszpyrzyk</a:t>
            </a:r>
            <a:endParaRPr lang="en-US" sz="7500" dirty="0"/>
          </a:p>
          <a:p>
            <a:pPr marL="0" indent="0" algn="ctr">
              <a:buNone/>
            </a:pPr>
            <a:r>
              <a:rPr lang="en-US" sz="7500" dirty="0"/>
              <a:t>www.pyrzyk.net</a:t>
            </a:r>
          </a:p>
        </p:txBody>
      </p:sp>
    </p:spTree>
    <p:extLst>
      <p:ext uri="{BB962C8B-B14F-4D97-AF65-F5344CB8AC3E}">
        <p14:creationId xmlns:p14="http://schemas.microsoft.com/office/powerpoint/2010/main" val="2403711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Co to </a:t>
            </a:r>
            <a:r>
              <a:rPr lang="en-US" sz="6000" dirty="0" err="1"/>
              <a:t>takiego</a:t>
            </a:r>
            <a:r>
              <a:rPr lang="en-US" sz="6000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6347" y="1825625"/>
            <a:ext cx="1107881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4000" dirty="0"/>
          </a:p>
          <a:p>
            <a:pPr marL="0" indent="0">
              <a:buNone/>
            </a:pPr>
            <a:br>
              <a:rPr lang="en-US" sz="4000" dirty="0"/>
            </a:br>
            <a:r>
              <a:rPr lang="en-US" sz="4000" dirty="0" err="1"/>
              <a:t>Nowy</a:t>
            </a:r>
            <a:r>
              <a:rPr lang="en-US" sz="4000" dirty="0"/>
              <a:t>, open-</a:t>
            </a:r>
            <a:r>
              <a:rPr lang="en-US" sz="4000" dirty="0" err="1"/>
              <a:t>sourcowy</a:t>
            </a:r>
            <a:r>
              <a:rPr lang="en-US" sz="4000" dirty="0"/>
              <a:t> framework </a:t>
            </a:r>
            <a:r>
              <a:rPr lang="en-US" sz="4000" dirty="0" err="1"/>
              <a:t>pozwalający</a:t>
            </a:r>
            <a:r>
              <a:rPr lang="en-US" sz="4000" dirty="0"/>
              <a:t> </a:t>
            </a:r>
            <a:r>
              <a:rPr lang="en-US" sz="4000" dirty="0" err="1"/>
              <a:t>na</a:t>
            </a:r>
            <a:r>
              <a:rPr lang="en-US" sz="4000" dirty="0"/>
              <a:t> </a:t>
            </a:r>
            <a:r>
              <a:rPr lang="en-US" sz="4000" dirty="0" err="1"/>
              <a:t>pisanie</a:t>
            </a:r>
            <a:r>
              <a:rPr lang="en-US" sz="4000" dirty="0"/>
              <a:t> cross-</a:t>
            </a:r>
            <a:r>
              <a:rPr lang="en-US" sz="4000" dirty="0" err="1"/>
              <a:t>platformowych</a:t>
            </a:r>
            <a:r>
              <a:rPr lang="en-US" sz="4000" dirty="0"/>
              <a:t> </a:t>
            </a:r>
            <a:r>
              <a:rPr lang="en-US" sz="4000" dirty="0" err="1"/>
              <a:t>aplikacji</a:t>
            </a:r>
            <a:r>
              <a:rPr lang="en-US" sz="4000" dirty="0"/>
              <a:t> z </a:t>
            </a:r>
            <a:r>
              <a:rPr lang="en-US" sz="4000" dirty="0" err="1"/>
              <a:t>użyciem</a:t>
            </a:r>
            <a:r>
              <a:rPr lang="en-US" sz="4000" dirty="0"/>
              <a:t> .NET</a:t>
            </a:r>
          </a:p>
        </p:txBody>
      </p:sp>
    </p:spTree>
    <p:extLst>
      <p:ext uri="{BB962C8B-B14F-4D97-AF65-F5344CB8AC3E}">
        <p14:creationId xmlns:p14="http://schemas.microsoft.com/office/powerpoint/2010/main" val="17149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6336976" y="3933001"/>
            <a:ext cx="4612214" cy="1872296"/>
          </a:xfrm>
          <a:prstGeom prst="rect">
            <a:avLst/>
          </a:prstGeom>
          <a:solidFill>
            <a:schemeClr val="accent6"/>
          </a:solidFill>
          <a:ln w="254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731210" tIns="274204" rIns="89600" bIns="89604" numCol="1" rtlCol="0" anchor="t" anchorCtr="0" compatLnSpc="1">
            <a:prstTxWarp prst="textNoShape">
              <a:avLst/>
            </a:prstTxWarp>
          </a:bodyPr>
          <a:lstStyle/>
          <a:p>
            <a:pPr defTabSz="913688"/>
            <a:endParaRPr lang="en-US" sz="2800" dirty="0">
              <a:gradFill>
                <a:gsLst>
                  <a:gs pos="14679">
                    <a:srgbClr val="FFFFFF"/>
                  </a:gs>
                  <a:gs pos="38000">
                    <a:srgbClr val="FFFFFF"/>
                  </a:gs>
                </a:gsLst>
                <a:lin ang="5400000" scaled="1"/>
              </a:gradFill>
              <a:latin typeface="Segoe UI Light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042588" y="3394438"/>
            <a:ext cx="5239264" cy="2410858"/>
          </a:xfrm>
          <a:prstGeom prst="rect">
            <a:avLst/>
          </a:prstGeom>
          <a:solidFill>
            <a:schemeClr val="accent6"/>
          </a:solidFill>
          <a:ln w="254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731210" tIns="274204" rIns="89600" bIns="89604" numCol="1" rtlCol="0" anchor="t" anchorCtr="0" compatLnSpc="1">
            <a:prstTxWarp prst="textNoShape">
              <a:avLst/>
            </a:prstTxWarp>
          </a:bodyPr>
          <a:lstStyle/>
          <a:p>
            <a:pPr defTabSz="913688"/>
            <a:r>
              <a:rPr lang="en-US" sz="2800" dirty="0">
                <a:gradFill>
                  <a:gsLst>
                    <a:gs pos="14679">
                      <a:srgbClr val="FFFFFF"/>
                    </a:gs>
                    <a:gs pos="38000">
                      <a:srgbClr val="FFFFFF"/>
                    </a:gs>
                  </a:gsLst>
                  <a:lin ang="5400000" scaled="1"/>
                </a:gradFill>
                <a:latin typeface="Segoe UI Light"/>
              </a:rPr>
              <a:t> 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08324" y="3924523"/>
            <a:ext cx="5173526" cy="531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3990"/>
            <a:r>
              <a:rPr lang="en-US" sz="2800" b="1" dirty="0">
                <a:solidFill>
                  <a:srgbClr val="FFFFFF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.NET Framework 4.6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420374" y="3936198"/>
            <a:ext cx="4424508" cy="531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3990"/>
            <a:r>
              <a:rPr lang="en-US" sz="2800" b="1" dirty="0">
                <a:solidFill>
                  <a:srgbClr val="FFFFFF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.NET </a:t>
            </a:r>
            <a:r>
              <a:rPr lang="en-US" sz="2800" dirty="0">
                <a:solidFill>
                  <a:srgbClr val="FFFFFF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Core 1.0</a:t>
            </a:r>
            <a:r>
              <a:rPr lang="en-US" sz="2800" b="1" dirty="0">
                <a:solidFill>
                  <a:srgbClr val="FFFFFF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7010" y="5099454"/>
            <a:ext cx="382157" cy="449931"/>
          </a:xfrm>
          <a:prstGeom prst="rect">
            <a:avLst/>
          </a:prstGeom>
        </p:spPr>
      </p:pic>
      <p:pic>
        <p:nvPicPr>
          <p:cNvPr id="11" name="Picture 2" descr="http://files.softicons.com/download/system-icons/windows-8-metro-icons-by-dakirby309/png/512x512/Folders%20&amp;%20OS/Linux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2670" y="5095864"/>
            <a:ext cx="510157" cy="500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C:\temp\WinAzure_rgb_Wht_S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1" t="15460" r="80628" b="15496"/>
          <a:stretch/>
        </p:blipFill>
        <p:spPr bwMode="auto">
          <a:xfrm>
            <a:off x="7131801" y="5055721"/>
            <a:ext cx="546044" cy="554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C:\temp\WinAzure_rgb_Wht_S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1" t="15460" r="80628" b="15496"/>
          <a:stretch/>
        </p:blipFill>
        <p:spPr bwMode="auto">
          <a:xfrm>
            <a:off x="3607222" y="5055721"/>
            <a:ext cx="546044" cy="554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1430382" y="4432709"/>
            <a:ext cx="4817610" cy="5844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3736"/>
            <a:r>
              <a:rPr lang="en-US" sz="1567" i="1" dirty="0">
                <a:solidFill>
                  <a:srgbClr val="FFFFFF"/>
                </a:solidFill>
              </a:rPr>
              <a:t>Full .NET Framework for any scenario and </a:t>
            </a:r>
          </a:p>
          <a:p>
            <a:pPr algn="ctr" defTabSz="913736"/>
            <a:r>
              <a:rPr lang="en-US" sz="1567" i="1" dirty="0">
                <a:solidFill>
                  <a:srgbClr val="FFFFFF"/>
                </a:solidFill>
              </a:rPr>
              <a:t>library support on Windows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500695" y="4381496"/>
            <a:ext cx="4276112" cy="5844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3736"/>
            <a:r>
              <a:rPr lang="en-US" sz="1567" i="1" dirty="0">
                <a:solidFill>
                  <a:srgbClr val="FFFFFF"/>
                </a:solidFill>
              </a:rPr>
              <a:t>Modular libraries &amp; runtime optimized for server and cloud workloads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1042588" y="2238305"/>
            <a:ext cx="3966733" cy="111755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392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96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ASP.NET 4.6  </a:t>
            </a:r>
          </a:p>
          <a:p>
            <a:pPr algn="ctr" defTabSz="91392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96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(</a:t>
            </a:r>
            <a:r>
              <a:rPr lang="en-US" sz="1961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System.Web</a:t>
            </a:r>
            <a:r>
              <a:rPr lang="en-US" sz="196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)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2489641" y="1409969"/>
            <a:ext cx="1117581" cy="762993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392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96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MVC 5.x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5080441" y="1400105"/>
            <a:ext cx="5868748" cy="772857"/>
          </a:xfrm>
          <a:prstGeom prst="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392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96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MVC / Web API 6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6336973" y="3394438"/>
            <a:ext cx="2321970" cy="494381"/>
          </a:xfrm>
          <a:prstGeom prst="rect">
            <a:avLst/>
          </a:prstGeom>
          <a:solidFill>
            <a:schemeClr val="accent6"/>
          </a:solidFill>
          <a:ln w="254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731106" tIns="44772" rIns="89540" bIns="71631" numCol="1" rtlCol="0" anchor="t" anchorCtr="0" compatLnSpc="1">
            <a:prstTxWarp prst="textNoShape">
              <a:avLst/>
            </a:prstTxWarp>
          </a:bodyPr>
          <a:lstStyle/>
          <a:p>
            <a:pPr defTabSz="913511"/>
            <a:r>
              <a:rPr lang="en-US" sz="1961" dirty="0">
                <a:gradFill>
                  <a:gsLst>
                    <a:gs pos="14679">
                      <a:srgbClr val="FFFFFF"/>
                    </a:gs>
                    <a:gs pos="38000">
                      <a:srgbClr val="FFFFFF"/>
                    </a:gs>
                  </a:gsLst>
                  <a:lin ang="5400000" scaled="1"/>
                </a:gradFill>
              </a:rPr>
              <a:t>Core CLR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8709341" y="3404049"/>
            <a:ext cx="2239848" cy="484769"/>
          </a:xfrm>
          <a:prstGeom prst="rect">
            <a:avLst/>
          </a:prstGeom>
          <a:solidFill>
            <a:schemeClr val="accent6"/>
          </a:solidFill>
          <a:ln w="254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731106" tIns="44772" rIns="89540" bIns="71631" numCol="1" rtlCol="0" anchor="t" anchorCtr="0" compatLnSpc="1">
            <a:prstTxWarp prst="textNoShape">
              <a:avLst/>
            </a:prstTxWarp>
          </a:bodyPr>
          <a:lstStyle/>
          <a:p>
            <a:pPr defTabSz="913511"/>
            <a:r>
              <a:rPr lang="en-US" sz="1961" dirty="0">
                <a:gradFill>
                  <a:gsLst>
                    <a:gs pos="14679">
                      <a:srgbClr val="FFFFFF"/>
                    </a:gs>
                    <a:gs pos="38000">
                      <a:srgbClr val="FFFFFF"/>
                    </a:gs>
                  </a:gsLst>
                  <a:lin ang="5400000" scaled="1"/>
                </a:gradFill>
              </a:rPr>
              <a:t>.NET Native</a:t>
            </a:r>
          </a:p>
        </p:txBody>
      </p:sp>
      <p:pic>
        <p:nvPicPr>
          <p:cNvPr id="21" name="Picture 6" descr="C:\temp\WinAzure_rgb_Wht_S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1" t="15460" r="80628" b="15496"/>
          <a:stretch/>
        </p:blipFill>
        <p:spPr bwMode="auto">
          <a:xfrm>
            <a:off x="8982828" y="3466206"/>
            <a:ext cx="345453" cy="350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21"/>
          <p:cNvSpPr/>
          <p:nvPr/>
        </p:nvSpPr>
        <p:spPr bwMode="auto">
          <a:xfrm>
            <a:off x="5080441" y="2238304"/>
            <a:ext cx="5868748" cy="540743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392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96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ASP.NET Core 1.0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3729161" y="1400823"/>
            <a:ext cx="1280160" cy="762993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392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96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Web API 2.2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1062908" y="1409969"/>
            <a:ext cx="1304794" cy="762993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392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96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Web</a:t>
            </a:r>
          </a:p>
          <a:p>
            <a:pPr algn="ctr" defTabSz="91392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96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Forms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5080441" y="2833553"/>
            <a:ext cx="5879548" cy="51599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392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96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.NET Execution Environment (DNX)</a:t>
            </a:r>
          </a:p>
        </p:txBody>
      </p:sp>
    </p:spTree>
    <p:extLst>
      <p:ext uri="{BB962C8B-B14F-4D97-AF65-F5344CB8AC3E}">
        <p14:creationId xmlns:p14="http://schemas.microsoft.com/office/powerpoint/2010/main" val="1026696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err="1"/>
              <a:t>Założenia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6347" y="1825625"/>
            <a:ext cx="11078817" cy="4351338"/>
          </a:xfrm>
        </p:spPr>
        <p:txBody>
          <a:bodyPr>
            <a:normAutofit/>
          </a:bodyPr>
          <a:lstStyle/>
          <a:p>
            <a:endParaRPr lang="en-US" sz="4000" dirty="0"/>
          </a:p>
          <a:p>
            <a:pPr marL="0" indent="0" algn="ctr">
              <a:buNone/>
            </a:pPr>
            <a:r>
              <a:rPr lang="en-US" sz="4000" dirty="0" err="1"/>
              <a:t>Bazuj</a:t>
            </a:r>
            <a:r>
              <a:rPr lang="en-US" sz="4000" dirty="0"/>
              <a:t> </a:t>
            </a:r>
            <a:r>
              <a:rPr lang="en-US" sz="4000" dirty="0" err="1"/>
              <a:t>na</a:t>
            </a:r>
            <a:r>
              <a:rPr lang="en-US" sz="4000" dirty="0"/>
              <a:t> </a:t>
            </a:r>
            <a:r>
              <a:rPr lang="en-US" sz="4000" dirty="0" err="1"/>
              <a:t>modułach</a:t>
            </a:r>
            <a:endParaRPr lang="en-US" sz="4000" dirty="0"/>
          </a:p>
          <a:p>
            <a:pPr marL="0" indent="0" algn="ctr">
              <a:buNone/>
            </a:pPr>
            <a:r>
              <a:rPr lang="en-US" sz="4000" dirty="0" err="1"/>
              <a:t>Używaj</a:t>
            </a:r>
            <a:r>
              <a:rPr lang="en-US" sz="4000" dirty="0"/>
              <a:t> </a:t>
            </a:r>
            <a:r>
              <a:rPr lang="en-US" sz="4000" dirty="0" err="1"/>
              <a:t>lekkiego</a:t>
            </a:r>
            <a:r>
              <a:rPr lang="en-US" sz="4000" dirty="0"/>
              <a:t> </a:t>
            </a:r>
            <a:r>
              <a:rPr lang="en-US" sz="4000" dirty="0" err="1"/>
              <a:t>frameworka</a:t>
            </a:r>
            <a:endParaRPr lang="en-US" sz="4000" dirty="0"/>
          </a:p>
          <a:p>
            <a:pPr marL="0" indent="0" algn="ctr">
              <a:buNone/>
            </a:pPr>
            <a:r>
              <a:rPr lang="en-US" sz="4000" dirty="0" err="1"/>
              <a:t>Uruchom</a:t>
            </a:r>
            <a:r>
              <a:rPr lang="en-US" sz="4000" dirty="0"/>
              <a:t> </a:t>
            </a:r>
            <a:r>
              <a:rPr lang="en-US" sz="4000" dirty="0" err="1"/>
              <a:t>aplikację</a:t>
            </a:r>
            <a:r>
              <a:rPr lang="en-US" sz="4000" dirty="0"/>
              <a:t> </a:t>
            </a:r>
            <a:r>
              <a:rPr lang="en-US" sz="4000" dirty="0" err="1"/>
              <a:t>na</a:t>
            </a:r>
            <a:r>
              <a:rPr lang="en-US" sz="4000" dirty="0"/>
              <a:t> </a:t>
            </a:r>
            <a:r>
              <a:rPr lang="en-US" sz="4000" dirty="0" err="1"/>
              <a:t>czym</a:t>
            </a:r>
            <a:r>
              <a:rPr lang="en-US" sz="4000" dirty="0"/>
              <a:t> </a:t>
            </a:r>
            <a:r>
              <a:rPr lang="en-US" sz="4000" dirty="0" err="1"/>
              <a:t>tylko</a:t>
            </a:r>
            <a:r>
              <a:rPr lang="en-US" sz="4000" dirty="0"/>
              <a:t> </a:t>
            </a:r>
            <a:r>
              <a:rPr lang="en-US" sz="4000" dirty="0" err="1"/>
              <a:t>chcesz</a:t>
            </a:r>
            <a:endParaRPr lang="en-US" sz="4000" dirty="0"/>
          </a:p>
          <a:p>
            <a:pPr marL="0" indent="0" algn="ctr">
              <a:buNone/>
            </a:pPr>
            <a:endParaRPr lang="en-US" sz="4000" dirty="0"/>
          </a:p>
          <a:p>
            <a:pPr marL="0" indent="0" algn="ctr">
              <a:buNone/>
            </a:pPr>
            <a:r>
              <a:rPr lang="en-US" sz="4000" dirty="0"/>
              <a:t>… </a:t>
            </a:r>
            <a:r>
              <a:rPr lang="en-US" sz="4000" dirty="0" err="1"/>
              <a:t>i</a:t>
            </a:r>
            <a:r>
              <a:rPr lang="en-US" sz="4000" dirty="0"/>
              <a:t> </a:t>
            </a:r>
            <a:r>
              <a:rPr lang="en-US" sz="4000" dirty="0" err="1"/>
              <a:t>wszystko</a:t>
            </a:r>
            <a:r>
              <a:rPr lang="en-US" sz="4000" dirty="0"/>
              <a:t> </a:t>
            </a:r>
            <a:r>
              <a:rPr lang="en-US" sz="4000" dirty="0" err="1"/>
              <a:t>trzymaj</a:t>
            </a:r>
            <a:r>
              <a:rPr lang="en-US" sz="4000" dirty="0"/>
              <a:t> w </a:t>
            </a:r>
            <a:r>
              <a:rPr lang="en-US" sz="4000" dirty="0" err="1"/>
              <a:t>project.json</a:t>
            </a:r>
            <a:endParaRPr lang="en-US" sz="4000" dirty="0"/>
          </a:p>
          <a:p>
            <a:pPr marL="0" indent="0" algn="ctr">
              <a:buNone/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0979820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err="1"/>
              <a:t>Różnice</a:t>
            </a:r>
            <a:endParaRPr lang="en-US" sz="6000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596347" y="1825625"/>
            <a:ext cx="545276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/>
              <a:t>.NET Core</a:t>
            </a:r>
          </a:p>
          <a:p>
            <a:pPr marL="0" indent="0">
              <a:buNone/>
            </a:pPr>
            <a:endParaRPr lang="en-US" sz="4000" dirty="0"/>
          </a:p>
          <a:p>
            <a:pPr marL="0" indent="0" algn="ctr">
              <a:buNone/>
            </a:pPr>
            <a:r>
              <a:rPr lang="pl-PL" sz="4000" dirty="0"/>
              <a:t>modularny</a:t>
            </a:r>
          </a:p>
          <a:p>
            <a:pPr marL="0" indent="0" algn="ctr">
              <a:buNone/>
            </a:pPr>
            <a:r>
              <a:rPr lang="pl-PL" sz="4000" dirty="0"/>
              <a:t>lekki (11mb)</a:t>
            </a:r>
          </a:p>
          <a:p>
            <a:pPr marL="0" indent="0" algn="ctr">
              <a:buNone/>
            </a:pPr>
            <a:r>
              <a:rPr lang="pl-PL" sz="4000" dirty="0"/>
              <a:t>dostarczany z aplikacja</a:t>
            </a:r>
          </a:p>
          <a:p>
            <a:pPr marL="0" indent="0" algn="ctr">
              <a:buNone/>
            </a:pPr>
            <a:r>
              <a:rPr lang="pl-PL" sz="4000" dirty="0"/>
              <a:t>open-</a:t>
            </a:r>
            <a:r>
              <a:rPr lang="pl-PL" sz="4000" dirty="0" err="1"/>
              <a:t>source</a:t>
            </a:r>
            <a:endParaRPr lang="en-US" sz="40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207012" y="1825625"/>
            <a:ext cx="545276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dirty="0"/>
              <a:t>.NET Framework</a:t>
            </a:r>
          </a:p>
          <a:p>
            <a:pPr marL="0" indent="0">
              <a:buNone/>
            </a:pPr>
            <a:endParaRPr lang="en-US" sz="4000" dirty="0"/>
          </a:p>
          <a:p>
            <a:pPr marL="0" indent="0" algn="ctr">
              <a:buNone/>
            </a:pPr>
            <a:r>
              <a:rPr lang="pl-PL" sz="4000" dirty="0"/>
              <a:t>jednolity</a:t>
            </a:r>
          </a:p>
          <a:p>
            <a:pPr marL="0" indent="0" algn="ctr">
              <a:buNone/>
            </a:pPr>
            <a:r>
              <a:rPr lang="pl-PL" sz="4000" dirty="0"/>
              <a:t>ciężki (ponad 200mb)</a:t>
            </a:r>
          </a:p>
          <a:p>
            <a:pPr marL="0" indent="0" algn="ctr">
              <a:buNone/>
            </a:pPr>
            <a:r>
              <a:rPr lang="pl-PL" sz="4000" dirty="0"/>
              <a:t>instalowany z systemem</a:t>
            </a:r>
          </a:p>
          <a:p>
            <a:pPr marL="0" indent="0" algn="ctr">
              <a:buNone/>
            </a:pPr>
            <a:r>
              <a:rPr lang="pl-PL" sz="4000" dirty="0"/>
              <a:t>zamknięty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4461754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err="1"/>
              <a:t>Wspierane</a:t>
            </a:r>
            <a:r>
              <a:rPr lang="en-US" sz="6000" dirty="0"/>
              <a:t> </a:t>
            </a:r>
            <a:r>
              <a:rPr lang="en-US" sz="6000" dirty="0" err="1"/>
              <a:t>systemy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6347" y="1825625"/>
            <a:ext cx="11078817" cy="4351338"/>
          </a:xfrm>
        </p:spPr>
        <p:txBody>
          <a:bodyPr>
            <a:normAutofit/>
          </a:bodyPr>
          <a:lstStyle/>
          <a:p>
            <a:endParaRPr lang="en-US" sz="4000" dirty="0"/>
          </a:p>
          <a:p>
            <a:pPr marL="0" indent="0" algn="ctr">
              <a:buNone/>
            </a:pPr>
            <a:r>
              <a:rPr lang="en-US" sz="4000" dirty="0"/>
              <a:t>Windows</a:t>
            </a:r>
          </a:p>
          <a:p>
            <a:pPr marL="0" indent="0" algn="ctr">
              <a:buNone/>
            </a:pPr>
            <a:r>
              <a:rPr lang="en-US" sz="4000" dirty="0"/>
              <a:t>Linux </a:t>
            </a:r>
          </a:p>
          <a:p>
            <a:pPr marL="0" indent="0" algn="ctr">
              <a:buNone/>
            </a:pPr>
            <a:r>
              <a:rPr lang="en-US" sz="4000" dirty="0"/>
              <a:t>OS X</a:t>
            </a:r>
          </a:p>
          <a:p>
            <a:pPr marL="0" indent="0" algn="ctr">
              <a:buNone/>
            </a:pPr>
            <a:r>
              <a:rPr lang="en-US" sz="4000" dirty="0"/>
              <a:t>FreeBSD</a:t>
            </a:r>
          </a:p>
        </p:txBody>
      </p:sp>
    </p:spTree>
    <p:extLst>
      <p:ext uri="{BB962C8B-B14F-4D97-AF65-F5344CB8AC3E}">
        <p14:creationId xmlns:p14="http://schemas.microsoft.com/office/powerpoint/2010/main" val="41435211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err="1"/>
              <a:t>Porzucone</a:t>
            </a:r>
            <a:r>
              <a:rPr lang="en-US" sz="6000" dirty="0"/>
              <a:t> </a:t>
            </a:r>
            <a:r>
              <a:rPr lang="en-US" sz="6000" dirty="0" err="1"/>
              <a:t>technologie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6347" y="1825625"/>
            <a:ext cx="11078817" cy="4351338"/>
          </a:xfrm>
        </p:spPr>
        <p:txBody>
          <a:bodyPr>
            <a:normAutofit/>
          </a:bodyPr>
          <a:lstStyle/>
          <a:p>
            <a:endParaRPr lang="en-US" sz="4000" dirty="0"/>
          </a:p>
          <a:p>
            <a:pPr marL="0" indent="0" algn="ctr">
              <a:buNone/>
            </a:pPr>
            <a:r>
              <a:rPr lang="en-US" sz="4000" dirty="0" err="1"/>
              <a:t>AppDomains</a:t>
            </a:r>
            <a:endParaRPr lang="en-US" sz="4000" dirty="0"/>
          </a:p>
          <a:p>
            <a:pPr marL="0" indent="0" algn="ctr">
              <a:buNone/>
            </a:pPr>
            <a:r>
              <a:rPr lang="en-US" sz="4000" dirty="0"/>
              <a:t>Binary Serialization</a:t>
            </a:r>
          </a:p>
          <a:p>
            <a:pPr marL="0" indent="0" algn="ctr">
              <a:buNone/>
            </a:pPr>
            <a:r>
              <a:rPr lang="en-US" sz="4000" dirty="0"/>
              <a:t>Remoting</a:t>
            </a:r>
          </a:p>
          <a:p>
            <a:pPr marL="0" indent="0" algn="ctr">
              <a:buNone/>
            </a:pPr>
            <a:r>
              <a:rPr lang="en-US" sz="4000" dirty="0"/>
              <a:t>Code Access Security (CAS)</a:t>
            </a:r>
          </a:p>
          <a:p>
            <a:pPr marL="0" indent="0" algn="ctr">
              <a:buNone/>
            </a:pPr>
            <a:r>
              <a:rPr lang="en-US" sz="4000" dirty="0"/>
              <a:t>Security Transparency</a:t>
            </a:r>
          </a:p>
        </p:txBody>
      </p:sp>
    </p:spTree>
    <p:extLst>
      <p:ext uri="{BB962C8B-B14F-4D97-AF65-F5344CB8AC3E}">
        <p14:creationId xmlns:p14="http://schemas.microsoft.com/office/powerpoint/2010/main" val="13575830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Status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6347" y="1825625"/>
            <a:ext cx="11078817" cy="4351338"/>
          </a:xfrm>
        </p:spPr>
        <p:txBody>
          <a:bodyPr>
            <a:normAutofit/>
          </a:bodyPr>
          <a:lstStyle/>
          <a:p>
            <a:endParaRPr lang="en-US" sz="4000" dirty="0"/>
          </a:p>
          <a:p>
            <a:pPr marL="0" indent="0" algn="ctr">
              <a:buNone/>
            </a:pPr>
            <a:r>
              <a:rPr lang="en-US" sz="4000" dirty="0"/>
              <a:t>RC1 – </a:t>
            </a:r>
            <a:r>
              <a:rPr lang="en-US" sz="4000" dirty="0" err="1"/>
              <a:t>listopad</a:t>
            </a:r>
            <a:r>
              <a:rPr lang="en-US" sz="4000" dirty="0"/>
              <a:t> 2015</a:t>
            </a:r>
          </a:p>
          <a:p>
            <a:pPr marL="0" indent="0" algn="ctr">
              <a:buNone/>
            </a:pPr>
            <a:r>
              <a:rPr lang="en-US" sz="4000" dirty="0"/>
              <a:t>RC2 – TBD</a:t>
            </a:r>
          </a:p>
          <a:p>
            <a:pPr marL="0" indent="0" algn="ctr">
              <a:buNone/>
            </a:pPr>
            <a:r>
              <a:rPr lang="en-US" sz="4000" dirty="0"/>
              <a:t>RTM - TBD</a:t>
            </a:r>
          </a:p>
        </p:txBody>
      </p:sp>
    </p:spTree>
    <p:extLst>
      <p:ext uri="{BB962C8B-B14F-4D97-AF65-F5344CB8AC3E}">
        <p14:creationId xmlns:p14="http://schemas.microsoft.com/office/powerpoint/2010/main" val="28175113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225</TotalTime>
  <Words>277</Words>
  <Application>Microsoft Office PowerPoint</Application>
  <PresentationFormat>Widescreen</PresentationFormat>
  <Paragraphs>123</Paragraphs>
  <Slides>20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Calibri Light</vt:lpstr>
      <vt:lpstr>Segoe UI</vt:lpstr>
      <vt:lpstr>Segoe UI Light</vt:lpstr>
      <vt:lpstr>Segoe UI Semibold</vt:lpstr>
      <vt:lpstr>Office Theme</vt:lpstr>
      <vt:lpstr>.NET Core</vt:lpstr>
      <vt:lpstr>PowerPoint Presentation</vt:lpstr>
      <vt:lpstr>Co to takiego?</vt:lpstr>
      <vt:lpstr>PowerPoint Presentation</vt:lpstr>
      <vt:lpstr>Założenia</vt:lpstr>
      <vt:lpstr>Różnice</vt:lpstr>
      <vt:lpstr>Wspierane systemy</vt:lpstr>
      <vt:lpstr>Porzucone technologie</vt:lpstr>
      <vt:lpstr>Status</vt:lpstr>
      <vt:lpstr>CLI dla RC1</vt:lpstr>
      <vt:lpstr>DNX</vt:lpstr>
      <vt:lpstr>DNVM</vt:lpstr>
      <vt:lpstr>DNU</vt:lpstr>
      <vt:lpstr>CLI dla RC1</vt:lpstr>
      <vt:lpstr>CLI dla RC2</vt:lpstr>
      <vt:lpstr>Wydajność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.NET Core</dc:title>
  <dc:creator>Łukasz Pyrzyk</dc:creator>
  <cp:lastModifiedBy>Łukasz Pyrzyk</cp:lastModifiedBy>
  <cp:revision>34</cp:revision>
  <dcterms:created xsi:type="dcterms:W3CDTF">2016-04-11T15:13:21Z</dcterms:created>
  <dcterms:modified xsi:type="dcterms:W3CDTF">2016-04-12T14:12:24Z</dcterms:modified>
</cp:coreProperties>
</file>