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91" r:id="rId7"/>
    <p:sldId id="293" r:id="rId8"/>
    <p:sldId id="299" r:id="rId9"/>
    <p:sldId id="275" r:id="rId10"/>
    <p:sldId id="300" r:id="rId11"/>
    <p:sldId id="292" r:id="rId12"/>
    <p:sldId id="294" r:id="rId13"/>
    <p:sldId id="296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  <p:cmAuthor id="1" name="Karol Tomaszewski" initials="KT" lastIdx="1" clrIdx="1">
    <p:extLst>
      <p:ext uri="{19B8F6BF-5375-455C-9EA6-DF929625EA0E}">
        <p15:presenceInfo xmlns:p15="http://schemas.microsoft.com/office/powerpoint/2012/main" userId="6273159cb92ca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F9FE"/>
    <a:srgbClr val="003594"/>
    <a:srgbClr val="007DBA"/>
    <a:srgbClr val="10069F"/>
    <a:srgbClr val="1895D3"/>
    <a:srgbClr val="1C3F95"/>
    <a:srgbClr val="D9D9D9"/>
    <a:srgbClr val="E6E6E6"/>
    <a:srgbClr val="878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5" autoAdjust="0"/>
    <p:restoredTop sz="98214" autoAdjust="0"/>
  </p:normalViewPr>
  <p:slideViewPr>
    <p:cSldViewPr>
      <p:cViewPr varScale="1">
        <p:scale>
          <a:sx n="76" d="100"/>
          <a:sy n="76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asd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2016-01-19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asd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2016-01-19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47663" y="3813040"/>
            <a:ext cx="6048672" cy="127214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rgbClr val="007DB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47663" y="2276872"/>
            <a:ext cx="6048673" cy="1468967"/>
          </a:xfrm>
          <a:prstGeom prst="rect">
            <a:avLst/>
          </a:prstGeom>
        </p:spPr>
        <p:txBody>
          <a:bodyPr anchor="b"/>
          <a:lstStyle>
            <a:lvl1pPr>
              <a:defRPr sz="4200" cap="all" baseline="0">
                <a:solidFill>
                  <a:srgbClr val="0035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08" y="5239512"/>
            <a:ext cx="5041392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5589240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547664" y="1476000"/>
            <a:ext cx="6048672" cy="512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88024" y="5589240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0000" y="2348880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Clr>
                <a:srgbClr val="283480"/>
              </a:buClr>
              <a:buFont typeface="+mj-lt"/>
              <a:buNone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88024" y="2348880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Clr>
                <a:srgbClr val="283480"/>
              </a:buClr>
              <a:buFont typeface="+mj-lt"/>
              <a:buNone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0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 - numbered list and bulleted lis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0000" y="5661248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52000" y="5661248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0000" y="1482864"/>
            <a:ext cx="4032448" cy="4176464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52000" y="1484784"/>
            <a:ext cx="4032448" cy="4176464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50000"/>
              </a:lnSpc>
              <a:buClr>
                <a:srgbClr val="003594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007DBA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2pPr>
            <a:lvl3pPr marL="1200150" indent="-285750">
              <a:lnSpc>
                <a:spcPct val="150000"/>
              </a:lnSpc>
              <a:buClr>
                <a:srgbClr val="8DB3E2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3pPr>
            <a:lvl4pPr marL="1657350" indent="-285750">
              <a:lnSpc>
                <a:spcPct val="150000"/>
              </a:lnSpc>
              <a:buClr>
                <a:srgbClr val="C6D9F1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4pPr>
            <a:lvl5pPr marL="2114550" indent="-285750">
              <a:lnSpc>
                <a:spcPct val="150000"/>
              </a:lnSpc>
              <a:buClr>
                <a:srgbClr val="9D9D9C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96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547664" y="1476000"/>
            <a:ext cx="6048672" cy="512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0000" y="2348880"/>
            <a:ext cx="4032448" cy="3375592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52000" y="2350800"/>
            <a:ext cx="4032448" cy="3375592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50000"/>
              </a:lnSpc>
              <a:buClr>
                <a:srgbClr val="003594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007DBA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2pPr>
            <a:lvl3pPr marL="1200150" indent="-285750">
              <a:lnSpc>
                <a:spcPct val="150000"/>
              </a:lnSpc>
              <a:buClr>
                <a:srgbClr val="8DB3E2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3pPr>
            <a:lvl4pPr marL="1657350" indent="-285750">
              <a:lnSpc>
                <a:spcPct val="150000"/>
              </a:lnSpc>
              <a:buClr>
                <a:srgbClr val="C6D9F1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4pPr>
            <a:lvl5pPr marL="2114550" indent="-285750">
              <a:lnSpc>
                <a:spcPct val="150000"/>
              </a:lnSpc>
              <a:buClr>
                <a:srgbClr val="9D9D9C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ered list and bulleted lis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5589240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547664" y="1476000"/>
            <a:ext cx="6048672" cy="512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000" y="2348880"/>
            <a:ext cx="4032448" cy="3094424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50000"/>
              </a:lnSpc>
              <a:buClr>
                <a:srgbClr val="10069F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10069F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10069F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10069F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4752000" y="2350800"/>
            <a:ext cx="4032448" cy="3094424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50000"/>
              </a:lnSpc>
              <a:buClr>
                <a:srgbClr val="003594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007DBA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2pPr>
            <a:lvl3pPr marL="1200150" indent="-285750">
              <a:lnSpc>
                <a:spcPct val="150000"/>
              </a:lnSpc>
              <a:buClr>
                <a:srgbClr val="8DB3E2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3pPr>
            <a:lvl4pPr marL="1657350" indent="-285750">
              <a:lnSpc>
                <a:spcPct val="150000"/>
              </a:lnSpc>
              <a:buClr>
                <a:srgbClr val="C6D9F1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4pPr>
            <a:lvl5pPr marL="2114550" indent="-285750">
              <a:lnSpc>
                <a:spcPct val="150000"/>
              </a:lnSpc>
              <a:buClr>
                <a:srgbClr val="9D9D9C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52000" y="5589240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0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7664" y="5661248"/>
            <a:ext cx="6048672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547664" y="1476000"/>
            <a:ext cx="6048672" cy="4185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smtClean="0"/>
              <a:t>Image</a:t>
            </a:r>
            <a:endParaRPr lang="en-US" dirty="0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0000" y="5661248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52000" y="5661248"/>
            <a:ext cx="40320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87878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752000" y="1484784"/>
            <a:ext cx="4032448" cy="41764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0000" y="1484784"/>
            <a:ext cx="4032448" cy="41764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Clr>
                <a:srgbClr val="283480"/>
              </a:buClr>
              <a:buFont typeface="+mj-lt"/>
              <a:buNone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283480"/>
              </a:buClr>
              <a:buFont typeface="+mj-lt"/>
              <a:buAutoNum type="arabicPeriod"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96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5" y="6159012"/>
            <a:ext cx="2447544" cy="28651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67623" y="2667000"/>
            <a:ext cx="6048673" cy="1468967"/>
          </a:xfrm>
          <a:prstGeom prst="rect">
            <a:avLst/>
          </a:prstGeom>
        </p:spPr>
        <p:txBody>
          <a:bodyPr anchor="ctr"/>
          <a:lstStyle>
            <a:lvl1pPr>
              <a:defRPr sz="4200" cap="all" baseline="0">
                <a:solidFill>
                  <a:srgbClr val="0035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0000" y="4788024"/>
            <a:ext cx="5652160" cy="105496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08" y="5239512"/>
            <a:ext cx="5041392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47664" y="2694517"/>
            <a:ext cx="6048673" cy="1468967"/>
          </a:xfrm>
          <a:prstGeom prst="rect">
            <a:avLst/>
          </a:prstGeom>
        </p:spPr>
        <p:txBody>
          <a:bodyPr anchor="ctr"/>
          <a:lstStyle>
            <a:lvl1pPr>
              <a:defRPr sz="4200" cap="all" baseline="0">
                <a:solidFill>
                  <a:srgbClr val="0035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08" y="5239512"/>
            <a:ext cx="5041392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47664" y="1476000"/>
            <a:ext cx="6048672" cy="425077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4pPr>
            <a:lvl5pPr marL="21717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4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60000" y="1476000"/>
            <a:ext cx="8424000" cy="425725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1pPr>
            <a:lvl2pPr marL="8001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2pPr>
            <a:lvl3pPr marL="12573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3pPr>
            <a:lvl4pPr marL="1714500" indent="-3429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4pPr>
            <a:lvl5pPr marL="2286000" indent="-457200">
              <a:lnSpc>
                <a:spcPct val="150000"/>
              </a:lnSpc>
              <a:buClr>
                <a:srgbClr val="003594"/>
              </a:buClr>
              <a:buFont typeface="+mj-lt"/>
              <a:buAutoNum type="arabicPeriod"/>
              <a:defRPr sz="2000" baseline="0">
                <a:solidFill>
                  <a:srgbClr val="878786"/>
                </a:solidFill>
              </a:defRPr>
            </a:lvl5pPr>
            <a:lvl6pPr marL="2743200" indent="-457200">
              <a:lnSpc>
                <a:spcPct val="150000"/>
              </a:lnSpc>
              <a:buClr>
                <a:srgbClr val="1C3F95"/>
              </a:buClr>
              <a:buFont typeface="+mj-lt"/>
              <a:buAutoNum type="arabicPeriod"/>
              <a:defRPr>
                <a:solidFill>
                  <a:srgbClr val="878786"/>
                </a:solidFill>
              </a:defRPr>
            </a:lvl6pPr>
            <a:lvl7pPr marL="3200400" indent="-457200">
              <a:lnSpc>
                <a:spcPct val="150000"/>
              </a:lnSpc>
              <a:buClr>
                <a:srgbClr val="1C3F95"/>
              </a:buClr>
              <a:buFont typeface="+mj-lt"/>
              <a:buAutoNum type="arabicPeriod"/>
              <a:defRPr>
                <a:solidFill>
                  <a:srgbClr val="878786"/>
                </a:solidFill>
              </a:defRPr>
            </a:lvl7pPr>
            <a:lvl8pPr marL="3657600" indent="-457200">
              <a:lnSpc>
                <a:spcPct val="150000"/>
              </a:lnSpc>
              <a:buClr>
                <a:srgbClr val="1C3F95"/>
              </a:buClr>
              <a:buFont typeface="+mj-lt"/>
              <a:buAutoNum type="arabicPeriod"/>
              <a:defRPr>
                <a:solidFill>
                  <a:srgbClr val="878786"/>
                </a:solidFill>
              </a:defRPr>
            </a:lvl8pPr>
            <a:lvl9pPr marL="4114800" indent="-457200">
              <a:lnSpc>
                <a:spcPct val="150000"/>
              </a:lnSpc>
              <a:buClr>
                <a:srgbClr val="1C3F95"/>
              </a:buClr>
              <a:buFont typeface="+mj-lt"/>
              <a:buAutoNum type="arabicPeriod"/>
              <a:defRPr>
                <a:solidFill>
                  <a:srgbClr val="878786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11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47664" y="1476000"/>
            <a:ext cx="6048672" cy="4248472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50000"/>
              </a:lnSpc>
              <a:buClr>
                <a:srgbClr val="003594"/>
              </a:buClr>
              <a:buFont typeface="Wingdings" pitchFamily="2" charset="2"/>
              <a:buChar char=""/>
              <a:defRPr sz="2000" baseline="0">
                <a:solidFill>
                  <a:srgbClr val="878786"/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007DBA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2pPr>
            <a:lvl3pPr marL="1200150" indent="-285750">
              <a:lnSpc>
                <a:spcPct val="150000"/>
              </a:lnSpc>
              <a:buClr>
                <a:srgbClr val="8DB3E2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3pPr>
            <a:lvl4pPr marL="1657350" indent="-285750">
              <a:lnSpc>
                <a:spcPct val="150000"/>
              </a:lnSpc>
              <a:buClr>
                <a:srgbClr val="C6D9F1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4pPr>
            <a:lvl5pPr marL="2114550" indent="-285750">
              <a:lnSpc>
                <a:spcPct val="150000"/>
              </a:lnSpc>
              <a:buClr>
                <a:srgbClr val="9D9D9C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6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360000" y="1476000"/>
            <a:ext cx="8424000" cy="4257256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50000"/>
              </a:lnSpc>
              <a:buClr>
                <a:srgbClr val="003594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007DBA"/>
              </a:buClr>
              <a:buFont typeface="Wingdings" panose="05000000000000000000" pitchFamily="2" charset="2"/>
              <a:buChar char="§"/>
              <a:defRPr sz="2000" baseline="0">
                <a:solidFill>
                  <a:srgbClr val="878786"/>
                </a:solidFill>
              </a:defRPr>
            </a:lvl2pPr>
            <a:lvl3pPr marL="1200150" indent="-285750">
              <a:lnSpc>
                <a:spcPct val="150000"/>
              </a:lnSpc>
              <a:buClr>
                <a:srgbClr val="8DB3E2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3pPr>
            <a:lvl4pPr marL="1657350" indent="-285750">
              <a:lnSpc>
                <a:spcPct val="150000"/>
              </a:lnSpc>
              <a:buClr>
                <a:srgbClr val="C6D9F1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4pPr>
            <a:lvl5pPr marL="2114550" indent="-285750">
              <a:lnSpc>
                <a:spcPct val="150000"/>
              </a:lnSpc>
              <a:buClr>
                <a:srgbClr val="9D9D9C"/>
              </a:buClr>
              <a:buFont typeface="Wingdings" pitchFamily="2" charset="2"/>
              <a:buChar char="§"/>
              <a:defRPr sz="2000" baseline="0">
                <a:solidFill>
                  <a:srgbClr val="878786"/>
                </a:solidFill>
              </a:defRPr>
            </a:lvl5pPr>
            <a:lvl6pPr marL="2606400" indent="-320400">
              <a:lnSpc>
                <a:spcPct val="150000"/>
              </a:lnSpc>
              <a:buClr>
                <a:srgbClr val="1C3F95"/>
              </a:buClr>
              <a:buFont typeface="Wingdings" charset="2"/>
              <a:buChar char=""/>
              <a:defRPr>
                <a:solidFill>
                  <a:srgbClr val="878786"/>
                </a:solidFill>
              </a:defRPr>
            </a:lvl6pPr>
            <a:lvl7pPr marL="3063600" indent="-320400">
              <a:lnSpc>
                <a:spcPct val="150000"/>
              </a:lnSpc>
              <a:buClr>
                <a:srgbClr val="1895D3"/>
              </a:buClr>
              <a:buFont typeface="Wingdings" charset="2"/>
              <a:buChar char=""/>
              <a:defRPr>
                <a:solidFill>
                  <a:srgbClr val="878786"/>
                </a:solidFill>
              </a:defRPr>
            </a:lvl7pPr>
            <a:lvl8pPr marL="3520800" indent="-320400">
              <a:lnSpc>
                <a:spcPct val="150000"/>
              </a:lnSpc>
              <a:buClr>
                <a:srgbClr val="8DB3E2"/>
              </a:buClr>
              <a:buFont typeface="Wingdings" charset="2"/>
              <a:buChar char=""/>
              <a:defRPr>
                <a:solidFill>
                  <a:srgbClr val="878786"/>
                </a:solidFill>
              </a:defRPr>
            </a:lvl8pPr>
            <a:lvl9pPr marL="3978000" indent="-320400">
              <a:lnSpc>
                <a:spcPct val="150000"/>
              </a:lnSpc>
              <a:buClr>
                <a:srgbClr val="C6D9F1"/>
              </a:buClr>
              <a:buFont typeface="Wingdings" charset="2"/>
              <a:buChar char=""/>
              <a:defRPr>
                <a:solidFill>
                  <a:srgbClr val="878786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0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547664" y="1476000"/>
            <a:ext cx="6048672" cy="42484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752000" y="1476000"/>
            <a:ext cx="4032448" cy="424847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95536" y="1484784"/>
            <a:ext cx="4032448" cy="424847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547664" y="1476000"/>
            <a:ext cx="6048672" cy="512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432000"/>
            <a:ext cx="5940848" cy="499056"/>
          </a:xfrm>
          <a:prstGeom prst="rect">
            <a:avLst/>
          </a:prstGeom>
        </p:spPr>
        <p:txBody>
          <a:bodyPr/>
          <a:lstStyle>
            <a:lvl1pPr algn="r">
              <a:defRPr sz="2000" cap="all" baseline="0">
                <a:solidFill>
                  <a:srgbClr val="003594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752000" y="2348880"/>
            <a:ext cx="4032448" cy="367240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360000" y="6192000"/>
            <a:ext cx="21336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rgbClr val="007DBA"/>
                </a:solidFill>
              </a:defRPr>
            </a:lvl1pPr>
          </a:lstStyle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096000" y="6192000"/>
            <a:ext cx="5696272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rgbClr val="007DBA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395536" y="2348880"/>
            <a:ext cx="4032448" cy="367240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FF9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4" y="355237"/>
            <a:ext cx="2161032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04" r:id="rId3"/>
    <p:sldLayoutId id="2147483745" r:id="rId4"/>
    <p:sldLayoutId id="2147483727" r:id="rId5"/>
    <p:sldLayoutId id="2147483743" r:id="rId6"/>
    <p:sldLayoutId id="2147483728" r:id="rId7"/>
    <p:sldLayoutId id="2147483729" r:id="rId8"/>
    <p:sldLayoutId id="2147483707" r:id="rId9"/>
    <p:sldLayoutId id="2147483734" r:id="rId10"/>
    <p:sldLayoutId id="2147483741" r:id="rId11"/>
    <p:sldLayoutId id="2147483730" r:id="rId12"/>
    <p:sldLayoutId id="2147483735" r:id="rId13"/>
    <p:sldLayoutId id="2147483732" r:id="rId14"/>
    <p:sldLayoutId id="2147483740" r:id="rId15"/>
    <p:sldLayoutId id="2147483724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evacqua.github.io/promisee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Karol Tomaszewski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cap="none" dirty="0" smtClean="0"/>
              <a:t>Promise to</a:t>
            </a:r>
            <a:br>
              <a:rPr lang="pl-PL" cap="none" dirty="0" smtClean="0"/>
            </a:br>
            <a:r>
              <a:rPr lang="pl-PL" cap="none" dirty="0" err="1" smtClean="0"/>
              <a:t>never</a:t>
            </a:r>
            <a:r>
              <a:rPr lang="pl-PL" cap="none" dirty="0" smtClean="0"/>
              <a:t> </a:t>
            </a:r>
            <a:r>
              <a:rPr lang="pl-PL" cap="none" dirty="0" err="1" smtClean="0"/>
              <a:t>callback</a:t>
            </a:r>
            <a:endParaRPr lang="pl-PL" cap="none" dirty="0"/>
          </a:p>
        </p:txBody>
      </p:sp>
    </p:spTree>
    <p:extLst>
      <p:ext uri="{BB962C8B-B14F-4D97-AF65-F5344CB8AC3E}">
        <p14:creationId xmlns:p14="http://schemas.microsoft.com/office/powerpoint/2010/main" val="22367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l-PL" sz="3200" dirty="0">
                <a:solidFill>
                  <a:srgbClr val="000000"/>
                </a:solidFill>
              </a:rPr>
              <a:t>Promise </a:t>
            </a:r>
            <a:r>
              <a:rPr lang="pl-PL" sz="3200" dirty="0" smtClean="0">
                <a:solidFill>
                  <a:srgbClr val="000000"/>
                </a:solidFill>
              </a:rPr>
              <a:t>visualizer</a:t>
            </a:r>
          </a:p>
          <a:p>
            <a:r>
              <a:rPr lang="pl-PL" dirty="0">
                <a:hlinkClick r:id="rId2"/>
              </a:rPr>
              <a:t>http://bevacqua.github.io/promisees/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Extra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97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cap="none" dirty="0" smtClean="0"/>
              <a:t>Thank you!</a:t>
            </a:r>
            <a:endParaRPr lang="pl-PL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1912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87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83568" y="1700808"/>
            <a:ext cx="8101088" cy="4824536"/>
          </a:xfrm>
        </p:spPr>
        <p:txBody>
          <a:bodyPr/>
          <a:lstStyle/>
          <a:p>
            <a:r>
              <a:rPr lang="pl-PL" sz="2800" dirty="0" smtClean="0">
                <a:solidFill>
                  <a:srgbClr val="000000"/>
                </a:solidFill>
              </a:rPr>
              <a:t>Karol Tomaszewski</a:t>
            </a:r>
          </a:p>
          <a:p>
            <a:r>
              <a:rPr lang="pl-PL" sz="2800" dirty="0">
                <a:solidFill>
                  <a:srgbClr val="000000"/>
                </a:solidFill>
              </a:rPr>
              <a:t>karotom.it@gmail.com</a:t>
            </a:r>
          </a:p>
          <a:p>
            <a:endParaRPr lang="pl-PL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About me</a:t>
            </a:r>
            <a:endParaRPr lang="pl-PL" dirty="0"/>
          </a:p>
        </p:txBody>
      </p:sp>
      <p:pic>
        <p:nvPicPr>
          <p:cNvPr id="1028" name="Picture 4" descr="Karol Tomaszewsk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2736"/>
            <a:ext cx="2447536" cy="244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83568" y="1700808"/>
            <a:ext cx="8101088" cy="4824536"/>
          </a:xfrm>
        </p:spPr>
        <p:txBody>
          <a:bodyPr/>
          <a:lstStyle/>
          <a:p>
            <a:endParaRPr lang="pl-PL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A story</a:t>
            </a:r>
            <a:endParaRPr lang="pl-PL" dirty="0"/>
          </a:p>
        </p:txBody>
      </p:sp>
      <p:pic>
        <p:nvPicPr>
          <p:cNvPr id="5" name="Picture 4" descr="http://www.cliparthut.com/clip-arts/412/cartoon-alien-412995.gif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2862067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23491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fitchips.com.au/img/why-fc/chi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23" y="3284984"/>
            <a:ext cx="4033607" cy="21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07604" y="2033464"/>
            <a:ext cx="3672408" cy="4824536"/>
          </a:xfrm>
        </p:spPr>
        <p:txBody>
          <a:bodyPr/>
          <a:lstStyle/>
          <a:p>
            <a:r>
              <a:rPr lang="pl-PL" sz="2800" dirty="0">
                <a:solidFill>
                  <a:srgbClr val="000000"/>
                </a:solidFill>
              </a:rPr>
              <a:t>Wash potato</a:t>
            </a:r>
          </a:p>
          <a:p>
            <a:r>
              <a:rPr lang="pl-PL" sz="2800" dirty="0">
                <a:solidFill>
                  <a:srgbClr val="000000"/>
                </a:solidFill>
              </a:rPr>
              <a:t>Peel potato</a:t>
            </a:r>
          </a:p>
          <a:p>
            <a:r>
              <a:rPr lang="pl-PL" sz="2800" dirty="0">
                <a:solidFill>
                  <a:srgbClr val="000000"/>
                </a:solidFill>
              </a:rPr>
              <a:t>Cut potato</a:t>
            </a:r>
          </a:p>
          <a:p>
            <a:r>
              <a:rPr lang="pl-PL" sz="2800" dirty="0">
                <a:solidFill>
                  <a:srgbClr val="000000"/>
                </a:solidFill>
              </a:rPr>
              <a:t>Fry potato</a:t>
            </a:r>
          </a:p>
          <a:p>
            <a:endParaRPr lang="pl-PL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How to prepare chips</a:t>
            </a:r>
            <a:endParaRPr lang="pl-PL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139952" y="2033464"/>
            <a:ext cx="3672408" cy="48245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87878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 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Wash(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 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Peel(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 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Cut(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 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Fry(</a:t>
            </a:r>
            <a:r>
              <a:rPr lang="pl-PL" sz="28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pl-PL" sz="2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pl-PL" sz="2800" dirty="0"/>
          </a:p>
          <a:p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13800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cap="none" dirty="0" smtClean="0"/>
              <a:t>Demo</a:t>
            </a:r>
            <a:endParaRPr lang="pl-PL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1912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8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84680" y="2060848"/>
            <a:ext cx="8101088" cy="2880320"/>
          </a:xfrm>
        </p:spPr>
        <p:txBody>
          <a:bodyPr/>
          <a:lstStyle/>
          <a:p>
            <a:endParaRPr lang="pl-P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Unit test</a:t>
            </a:r>
            <a:endParaRPr lang="pl-PL" dirty="0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1760" y="1196752"/>
            <a:ext cx="5472608" cy="485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2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cap="none" dirty="0" smtClean="0"/>
              <a:t>Demo</a:t>
            </a:r>
            <a:endParaRPr lang="pl-PL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1912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764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83568" y="1628800"/>
            <a:ext cx="8101088" cy="2880320"/>
          </a:xfrm>
        </p:spPr>
        <p:txBody>
          <a:bodyPr/>
          <a:lstStyle/>
          <a:p>
            <a:r>
              <a:rPr lang="pl-PL" sz="2800" dirty="0">
                <a:solidFill>
                  <a:srgbClr val="000000"/>
                </a:solidFill>
              </a:rPr>
              <a:t>Easy to chain</a:t>
            </a:r>
          </a:p>
          <a:p>
            <a:r>
              <a:rPr lang="pl-PL" sz="2800" dirty="0">
                <a:solidFill>
                  <a:srgbClr val="000000"/>
                </a:solidFill>
              </a:rPr>
              <a:t>Simple way to handle errors</a:t>
            </a:r>
          </a:p>
          <a:p>
            <a:r>
              <a:rPr lang="pl-PL" sz="2800" dirty="0">
                <a:solidFill>
                  <a:srgbClr val="000000"/>
                </a:solidFill>
              </a:rPr>
              <a:t>Unit tests more robust</a:t>
            </a:r>
          </a:p>
          <a:p>
            <a:r>
              <a:rPr lang="pl-PL" sz="2800" dirty="0">
                <a:solidFill>
                  <a:srgbClr val="000000"/>
                </a:solidFill>
              </a:rPr>
              <a:t>Native since ES6</a:t>
            </a:r>
          </a:p>
          <a:p>
            <a:r>
              <a:rPr lang="pl-PL" sz="2800" dirty="0">
                <a:solidFill>
                  <a:srgbClr val="000000"/>
                </a:solidFill>
              </a:rPr>
              <a:t>Parallel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Promise strengths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96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547664" y="1475999"/>
            <a:ext cx="6840760" cy="5081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sz="2800" dirty="0">
                <a:solidFill>
                  <a:srgbClr val="000000"/>
                </a:solidFill>
              </a:rPr>
              <a:t>callback</a:t>
            </a:r>
          </a:p>
          <a:p>
            <a:pPr>
              <a:lnSpc>
                <a:spcPct val="200000"/>
              </a:lnSpc>
            </a:pPr>
            <a:r>
              <a:rPr lang="pl-PL" sz="2800" dirty="0">
                <a:solidFill>
                  <a:srgbClr val="000000"/>
                </a:solidFill>
              </a:rPr>
              <a:t>promise</a:t>
            </a:r>
            <a:r>
              <a:rPr lang="pl-PL" sz="2800" dirty="0"/>
              <a:t> (native in ES6)</a:t>
            </a:r>
          </a:p>
          <a:p>
            <a:pPr>
              <a:lnSpc>
                <a:spcPct val="200000"/>
              </a:lnSpc>
            </a:pPr>
            <a:r>
              <a:rPr lang="pl-PL" sz="2800" dirty="0">
                <a:solidFill>
                  <a:srgbClr val="000000"/>
                </a:solidFill>
              </a:rPr>
              <a:t>yield</a:t>
            </a:r>
            <a:r>
              <a:rPr lang="pl-PL" sz="2800" dirty="0"/>
              <a:t> (e.g. boa for node.js)</a:t>
            </a:r>
          </a:p>
          <a:p>
            <a:pPr>
              <a:lnSpc>
                <a:spcPct val="200000"/>
              </a:lnSpc>
            </a:pPr>
            <a:r>
              <a:rPr lang="pl-PL" sz="2800" dirty="0">
                <a:solidFill>
                  <a:srgbClr val="000000"/>
                </a:solidFill>
              </a:rPr>
              <a:t>async/await</a:t>
            </a:r>
            <a:r>
              <a:rPr lang="pl-PL" sz="2800" dirty="0"/>
              <a:t> (native in ES7)</a:t>
            </a:r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 smtClean="0"/>
              <a:t>Alternative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7A14DC-4F7C-4539-A829-4ACDCC4B181D}" type="datetime4">
              <a:rPr lang="en-US" smtClean="0"/>
              <a:pPr/>
              <a:t>January 19, 2016</a:t>
            </a:fld>
            <a:endParaRPr lang="pl-P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99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Objectivity">
  <a:themeElements>
    <a:clrScheme name="Custom 5">
      <a:dk1>
        <a:srgbClr val="283480"/>
      </a:dk1>
      <a:lt1>
        <a:sysClr val="window" lastClr="FFFFFF"/>
      </a:lt1>
      <a:dk2>
        <a:srgbClr val="017DBB"/>
      </a:dk2>
      <a:lt2>
        <a:srgbClr val="FFFFFF"/>
      </a:lt2>
      <a:accent1>
        <a:srgbClr val="0081E2"/>
      </a:accent1>
      <a:accent2>
        <a:srgbClr val="002060"/>
      </a:accent2>
      <a:accent3>
        <a:srgbClr val="7030A0"/>
      </a:accent3>
      <a:accent4>
        <a:srgbClr val="FF43AA"/>
      </a:accent4>
      <a:accent5>
        <a:srgbClr val="FFED00"/>
      </a:accent5>
      <a:accent6>
        <a:srgbClr val="984807"/>
      </a:accent6>
      <a:hlink>
        <a:srgbClr val="007DBA"/>
      </a:hlink>
      <a:folHlink>
        <a:srgbClr val="800080"/>
      </a:folHlink>
    </a:clrScheme>
    <a:fontScheme name="Objectivity-System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bjectivity PowerPoint Template [Read-Only]" id="{D6C99ACA-29F7-41C4-9BA7-530882420A63}" vid="{FA2253E8-86F4-49BA-B9CE-C5DDECF1F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5dd3191a-cb4c-49ff-b444-ed92889b1301">
      <UserInfo>
        <DisplayName/>
        <AccountId xsi:nil="true"/>
        <AccountType/>
      </UserInfo>
    </Approved_x0020_by>
    <Reviewed_x0020_by xmlns="5dd3191a-cb4c-49ff-b444-ed92889b1301">
      <UserInfo>
        <DisplayName/>
        <AccountId xsi:nil="true"/>
        <AccountType/>
      </UserInfo>
    </Reviewed_x0020_by>
    <Process_x0020_Owner_x003a_ xmlns="5dd3191a-cb4c-49ff-b444-ed92889b1301">
      <UserInfo>
        <DisplayName/>
        <AccountId xsi:nil="true"/>
        <AccountType/>
      </UserInfo>
    </Process_x0020_Owner_x003a_>
    <Ver_x002e_ xmlns="5dd3191a-cb4c-49ff-b444-ed92889b1301">1.0</Ver_x002e_>
    <Expiration_x0020_Date0 xmlns="5dd3191a-cb4c-49ff-b444-ed92889b13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80AF4EF215D4FBBCC43FDEC2DD460" ma:contentTypeVersion="5" ma:contentTypeDescription="Create a new document." ma:contentTypeScope="" ma:versionID="c7dfdb9e1756956d38b0cfebd5102a10">
  <xsd:schema xmlns:xsd="http://www.w3.org/2001/XMLSchema" xmlns:xs="http://www.w3.org/2001/XMLSchema" xmlns:p="http://schemas.microsoft.com/office/2006/metadata/properties" xmlns:ns2="5dd3191a-cb4c-49ff-b444-ed92889b1301" targetNamespace="http://schemas.microsoft.com/office/2006/metadata/properties" ma:root="true" ma:fieldsID="b6167dda1626573ed6ce1e789fa3f596" ns2:_="">
    <xsd:import namespace="5dd3191a-cb4c-49ff-b444-ed92889b1301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3191a-cb4c-49ff-b444-ed92889b1301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F14B6-0560-42CB-ABE2-4AF83C58B9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dd3191a-cb4c-49ff-b444-ed92889b130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33D784-6CAB-430D-ABF6-23CB7DEA62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EAC9C-DE85-4ED6-875C-AC3E82780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d3191a-cb4c-49ff-b444-ed92889b1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 02 Objectivity PowerPoint Template</Template>
  <TotalTime>1914</TotalTime>
  <Words>92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Wingdings</vt:lpstr>
      <vt:lpstr>Theme_Objectivity</vt:lpstr>
      <vt:lpstr>Promise to never callback</vt:lpstr>
      <vt:lpstr>About me</vt:lpstr>
      <vt:lpstr>A story</vt:lpstr>
      <vt:lpstr>How to prepare chips</vt:lpstr>
      <vt:lpstr>Demo</vt:lpstr>
      <vt:lpstr>Unit test</vt:lpstr>
      <vt:lpstr>Demo</vt:lpstr>
      <vt:lpstr>Promise strengths</vt:lpstr>
      <vt:lpstr>Alternative</vt:lpstr>
      <vt:lpstr>Extra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programowania asynchronicznego</dc:title>
  <dc:creator>Karol Tomaszewski</dc:creator>
  <cp:lastModifiedBy>Karol Tomaszewski</cp:lastModifiedBy>
  <cp:revision>61</cp:revision>
  <dcterms:created xsi:type="dcterms:W3CDTF">2015-03-03T18:07:08Z</dcterms:created>
  <dcterms:modified xsi:type="dcterms:W3CDTF">2016-01-19T16:13:21Z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0x0101000E580AF4EF215D4FBBCC43FDEC2DD460</vt:lpwstr>
  </property>
</Properties>
</file>