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Default Extension="tiff" ContentType="image/tif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tags/tag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6" r:id="rId1"/>
    <p:sldMasterId id="2147483939" r:id="rId2"/>
    <p:sldMasterId id="2147483946" r:id="rId3"/>
  </p:sldMasterIdLst>
  <p:notesMasterIdLst>
    <p:notesMasterId r:id="rId16"/>
  </p:notesMasterIdLst>
  <p:handoutMasterIdLst>
    <p:handoutMasterId r:id="rId17"/>
  </p:handoutMasterIdLst>
  <p:sldIdLst>
    <p:sldId id="260" r:id="rId4"/>
    <p:sldId id="273" r:id="rId5"/>
    <p:sldId id="271" r:id="rId6"/>
    <p:sldId id="276" r:id="rId7"/>
    <p:sldId id="275" r:id="rId8"/>
    <p:sldId id="266" r:id="rId9"/>
    <p:sldId id="277" r:id="rId10"/>
    <p:sldId id="278" r:id="rId11"/>
    <p:sldId id="279" r:id="rId12"/>
    <p:sldId id="281" r:id="rId13"/>
    <p:sldId id="280" r:id="rId14"/>
    <p:sldId id="274" r:id="rId15"/>
  </p:sldIdLst>
  <p:sldSz cx="9906000" cy="6858000" type="A4"/>
  <p:notesSz cx="6669088" cy="9926638"/>
  <p:custDataLst>
    <p:tags r:id="rId18"/>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935">
          <p15:clr>
            <a:srgbClr val="A4A3A4"/>
          </p15:clr>
        </p15:guide>
        <p15:guide id="3" orient="horz" pos="1117">
          <p15:clr>
            <a:srgbClr val="A4A3A4"/>
          </p15:clr>
        </p15:guide>
        <p15:guide id="4" orient="horz" pos="3929">
          <p15:clr>
            <a:srgbClr val="A4A3A4"/>
          </p15:clr>
        </p15:guide>
        <p15:guide id="5" pos="3120">
          <p15:clr>
            <a:srgbClr val="A4A3A4"/>
          </p15:clr>
        </p15:guide>
        <p15:guide id="6" pos="172">
          <p15:clr>
            <a:srgbClr val="A4A3A4"/>
          </p15:clr>
        </p15:guide>
        <p15:guide id="7" pos="6068">
          <p15:clr>
            <a:srgbClr val="A4A3A4"/>
          </p15:clr>
        </p15:guide>
        <p15:guide id="8" pos="2984">
          <p15:clr>
            <a:srgbClr val="A4A3A4"/>
          </p15:clr>
        </p15:guide>
        <p15:guide id="9" pos="3256">
          <p15:clr>
            <a:srgbClr val="A4A3A4"/>
          </p15:clr>
        </p15:guide>
      </p15:sldGuideLst>
    </p:ext>
    <p:ext uri="{2D200454-40CA-4A62-9FC3-DE9A4176ACB9}">
      <p15:notesGuideLst xmlns:p15="http://schemas.microsoft.com/office/powerpoint/2012/main" xmlns="">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147"/>
    <a:srgbClr val="0098C7"/>
    <a:srgbClr val="0085B3"/>
    <a:srgbClr val="909090"/>
    <a:srgbClr val="D3D3D3"/>
    <a:srgbClr val="000000"/>
    <a:srgbClr val="F2F2F2"/>
    <a:srgbClr val="DCE1EC"/>
    <a:srgbClr val="CCECFF"/>
    <a:srgbClr val="A2BFA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12" autoAdjust="0"/>
    <p:restoredTop sz="77993" autoAdjust="0"/>
  </p:normalViewPr>
  <p:slideViewPr>
    <p:cSldViewPr>
      <p:cViewPr varScale="1">
        <p:scale>
          <a:sx n="70" d="100"/>
          <a:sy n="70" d="100"/>
        </p:scale>
        <p:origin x="-1884" y="-108"/>
      </p:cViewPr>
      <p:guideLst>
        <p:guide orient="horz" pos="2160"/>
        <p:guide orient="horz" pos="935"/>
        <p:guide orient="horz" pos="1117"/>
        <p:guide orient="horz" pos="3929"/>
        <p:guide pos="3120"/>
        <p:guide pos="172"/>
        <p:guide pos="6068"/>
        <p:guide pos="2984"/>
        <p:guide pos="3256"/>
      </p:guideLst>
    </p:cSldViewPr>
  </p:slideViewPr>
  <p:outlineViewPr>
    <p:cViewPr>
      <p:scale>
        <a:sx n="33" d="100"/>
        <a:sy n="33" d="100"/>
      </p:scale>
      <p:origin x="18" y="12798"/>
    </p:cViewPr>
  </p:outlineViewPr>
  <p:notesTextViewPr>
    <p:cViewPr>
      <p:scale>
        <a:sx n="100" d="100"/>
        <a:sy n="100" d="100"/>
      </p:scale>
      <p:origin x="0" y="0"/>
    </p:cViewPr>
  </p:notesTextViewPr>
  <p:sorterViewPr>
    <p:cViewPr>
      <p:scale>
        <a:sx n="40" d="100"/>
        <a:sy n="40" d="100"/>
      </p:scale>
      <p:origin x="0" y="0"/>
    </p:cViewPr>
  </p:sorterViewPr>
  <p:notesViewPr>
    <p:cSldViewPr snapToGrid="0">
      <p:cViewPr varScale="1">
        <p:scale>
          <a:sx n="52" d="100"/>
          <a:sy n="52" d="100"/>
        </p:scale>
        <p:origin x="-2640" y="-90"/>
      </p:cViewPr>
      <p:guideLst>
        <p:guide orient="horz" pos="3127"/>
        <p:guide pos="210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6669088" cy="495793"/>
          </a:xfrm>
          <a:prstGeom prst="rect">
            <a:avLst/>
          </a:prstGeom>
        </p:spPr>
        <p:txBody>
          <a:bodyPr vert="horz" lIns="34355" tIns="34355" rIns="240483" bIns="3435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429305"/>
            <a:ext cx="2890137" cy="495793"/>
          </a:xfrm>
          <a:prstGeom prst="rect">
            <a:avLst/>
          </a:prstGeom>
        </p:spPr>
        <p:txBody>
          <a:bodyPr vert="horz" lIns="87261" tIns="43630" rIns="87261" bIns="43630"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777461" y="9429305"/>
            <a:ext cx="2890137" cy="495793"/>
          </a:xfrm>
          <a:prstGeom prst="rect">
            <a:avLst/>
          </a:prstGeom>
        </p:spPr>
        <p:txBody>
          <a:bodyPr vert="horz" lIns="87261" tIns="43630" rIns="87261" bIns="43630"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xmlns="" val="822436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889938" cy="496332"/>
          </a:xfrm>
          <a:prstGeom prst="rect">
            <a:avLst/>
          </a:prstGeom>
        </p:spPr>
        <p:txBody>
          <a:bodyPr vert="horz" lIns="94521" tIns="47260" rIns="94521" bIns="47260" rtlCol="0"/>
          <a:lstStyle>
            <a:lvl1pPr algn="l">
              <a:defRPr sz="1300"/>
            </a:lvl1pPr>
          </a:lstStyle>
          <a:p>
            <a:endParaRPr lang="en-US" dirty="0">
              <a:latin typeface="Arial"/>
            </a:endParaRPr>
          </a:p>
        </p:txBody>
      </p:sp>
      <p:sp>
        <p:nvSpPr>
          <p:cNvPr id="3" name="Date Placeholder 2"/>
          <p:cNvSpPr>
            <a:spLocks noGrp="1"/>
          </p:cNvSpPr>
          <p:nvPr>
            <p:ph type="dt" idx="1"/>
          </p:nvPr>
        </p:nvSpPr>
        <p:spPr>
          <a:xfrm>
            <a:off x="3777609" y="1"/>
            <a:ext cx="2889938" cy="496332"/>
          </a:xfrm>
          <a:prstGeom prst="rect">
            <a:avLst/>
          </a:prstGeom>
        </p:spPr>
        <p:txBody>
          <a:bodyPr vert="horz" lIns="94521" tIns="47260" rIns="94521" bIns="47260" rtlCol="0"/>
          <a:lstStyle>
            <a:lvl1pPr algn="r">
              <a:defRPr sz="1300"/>
            </a:lvl1pPr>
          </a:lstStyle>
          <a:p>
            <a:fld id="{2FB4FF29-EE9A-4D47-9F1A-289A80693C0F}" type="datetimeFigureOut">
              <a:rPr lang="en-US" smtClean="0">
                <a:latin typeface="Arial"/>
              </a:rPr>
              <a:pPr/>
              <a:t>6/27/2017</a:t>
            </a:fld>
            <a:endParaRPr lang="en-US" dirty="0">
              <a:latin typeface="Arial"/>
            </a:endParaRPr>
          </a:p>
        </p:txBody>
      </p:sp>
      <p:sp>
        <p:nvSpPr>
          <p:cNvPr id="4" name="Slide Image Placeholder 3"/>
          <p:cNvSpPr>
            <a:spLocks noGrp="1" noRot="1" noChangeAspect="1"/>
          </p:cNvSpPr>
          <p:nvPr>
            <p:ph type="sldImg" idx="2"/>
          </p:nvPr>
        </p:nvSpPr>
        <p:spPr>
          <a:xfrm>
            <a:off x="646113" y="744538"/>
            <a:ext cx="5376862" cy="3722687"/>
          </a:xfrm>
          <a:prstGeom prst="rect">
            <a:avLst/>
          </a:prstGeom>
          <a:noFill/>
          <a:ln w="12700">
            <a:solidFill>
              <a:prstClr val="black"/>
            </a:solidFill>
          </a:ln>
        </p:spPr>
        <p:txBody>
          <a:bodyPr vert="horz" lIns="94521" tIns="47260" rIns="94521" bIns="47260" rtlCol="0" anchor="ctr"/>
          <a:lstStyle/>
          <a:p>
            <a:endParaRPr lang="de-DE">
              <a:latin typeface="Arial"/>
            </a:endParaRPr>
          </a:p>
        </p:txBody>
      </p:sp>
      <p:sp>
        <p:nvSpPr>
          <p:cNvPr id="5" name="Notes Placeholder 4"/>
          <p:cNvSpPr>
            <a:spLocks noGrp="1"/>
          </p:cNvSpPr>
          <p:nvPr>
            <p:ph type="body" sz="quarter" idx="3"/>
          </p:nvPr>
        </p:nvSpPr>
        <p:spPr>
          <a:xfrm>
            <a:off x="666909" y="4715153"/>
            <a:ext cx="5335270" cy="4466988"/>
          </a:xfrm>
          <a:prstGeom prst="rect">
            <a:avLst/>
          </a:prstGeom>
        </p:spPr>
        <p:txBody>
          <a:bodyPr vert="horz" lIns="94521" tIns="47260" rIns="94521" bIns="4726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9428585"/>
            <a:ext cx="2889938" cy="496332"/>
          </a:xfrm>
          <a:prstGeom prst="rect">
            <a:avLst/>
          </a:prstGeom>
        </p:spPr>
        <p:txBody>
          <a:bodyPr vert="horz" lIns="94521" tIns="47260" rIns="94521" bIns="47260" rtlCol="0" anchor="b"/>
          <a:lstStyle>
            <a:lvl1pPr algn="l">
              <a:defRPr sz="1300"/>
            </a:lvl1pPr>
          </a:lstStyle>
          <a:p>
            <a:endParaRPr lang="en-US" dirty="0">
              <a:latin typeface="Arial"/>
            </a:endParaRPr>
          </a:p>
        </p:txBody>
      </p:sp>
      <p:sp>
        <p:nvSpPr>
          <p:cNvPr id="7" name="Slide Number Placeholder 6"/>
          <p:cNvSpPr>
            <a:spLocks noGrp="1"/>
          </p:cNvSpPr>
          <p:nvPr>
            <p:ph type="sldNum" sz="quarter" idx="5"/>
          </p:nvPr>
        </p:nvSpPr>
        <p:spPr>
          <a:xfrm>
            <a:off x="3777609" y="9428585"/>
            <a:ext cx="2889938" cy="496332"/>
          </a:xfrm>
          <a:prstGeom prst="rect">
            <a:avLst/>
          </a:prstGeom>
        </p:spPr>
        <p:txBody>
          <a:bodyPr vert="horz" lIns="94521" tIns="47260" rIns="94521" bIns="47260" rtlCol="0" anchor="b"/>
          <a:lstStyle>
            <a:lvl1pPr algn="r">
              <a:defRPr sz="1300"/>
            </a:lvl1pPr>
          </a:lstStyle>
          <a:p>
            <a:fld id="{71E7D22E-2FCF-4181-8686-08BDCDF94062}"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xmlns="" val="401646274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Arial"/>
        <a:ea typeface="+mn-ea"/>
        <a:cs typeface="+mn-cs"/>
        <a:sym typeface="Arial"/>
      </a:defRPr>
    </a:lvl1pPr>
    <a:lvl2pPr marL="457171" algn="l" defTabSz="914342" rtl="0" eaLnBrk="1" latinLnBrk="0" hangingPunct="1">
      <a:defRPr sz="1200" kern="1200">
        <a:solidFill>
          <a:schemeClr val="tx1"/>
        </a:solidFill>
        <a:latin typeface="Arial"/>
        <a:ea typeface="+mn-ea"/>
        <a:cs typeface="+mn-cs"/>
        <a:sym typeface="Arial"/>
      </a:defRPr>
    </a:lvl2pPr>
    <a:lvl3pPr marL="914342" algn="l" defTabSz="914342" rtl="0" eaLnBrk="1" latinLnBrk="0" hangingPunct="1">
      <a:defRPr sz="1200" kern="1200">
        <a:solidFill>
          <a:schemeClr val="tx1"/>
        </a:solidFill>
        <a:latin typeface="Arial"/>
        <a:ea typeface="+mn-ea"/>
        <a:cs typeface="+mn-cs"/>
        <a:sym typeface="Arial"/>
      </a:defRPr>
    </a:lvl3pPr>
    <a:lvl4pPr marL="1371513" algn="l" defTabSz="914342" rtl="0" eaLnBrk="1" latinLnBrk="0" hangingPunct="1">
      <a:defRPr sz="1200" kern="1200">
        <a:solidFill>
          <a:schemeClr val="tx1"/>
        </a:solidFill>
        <a:latin typeface="Arial"/>
        <a:ea typeface="+mn-ea"/>
        <a:cs typeface="+mn-cs"/>
        <a:sym typeface="Arial"/>
      </a:defRPr>
    </a:lvl4pPr>
    <a:lvl5pPr marL="1828684" algn="l" defTabSz="914342" rtl="0" eaLnBrk="1" latinLnBrk="0" hangingPunct="1">
      <a:defRPr sz="1200" kern="1200">
        <a:solidFill>
          <a:schemeClr val="tx1"/>
        </a:solidFill>
        <a:latin typeface="Arial"/>
        <a:ea typeface="+mn-ea"/>
        <a:cs typeface="+mn-cs"/>
        <a:sym typeface="Arial"/>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Geneza stressu</a:t>
            </a:r>
            <a:r>
              <a:rPr lang="pl-PL" baseline="0" dirty="0" smtClean="0"/>
              <a:t> – pozwala nam przetrwac w sytuacji decydujacej o życiu i śmierci. Element naturalny z ktorym funkcjonujemy kazdego dnia. </a:t>
            </a:r>
            <a:r>
              <a:rPr lang="pl-PL" dirty="0" smtClean="0"/>
              <a:t/>
            </a:r>
            <a:br>
              <a:rPr lang="pl-PL" dirty="0" smtClean="0"/>
            </a:br>
            <a:r>
              <a:rPr lang="en-US" dirty="0" smtClean="0"/>
              <a:t>Stress jest </a:t>
            </a:r>
            <a:r>
              <a:rPr lang="en-US" dirty="0" err="1" smtClean="0"/>
              <a:t>efektem</a:t>
            </a:r>
            <a:r>
              <a:rPr lang="en-US" dirty="0" smtClean="0"/>
              <a:t> </a:t>
            </a:r>
            <a:r>
              <a:rPr lang="en-US" dirty="0" err="1" smtClean="0"/>
              <a:t>naszego</a:t>
            </a:r>
            <a:r>
              <a:rPr lang="en-US" dirty="0" smtClean="0"/>
              <a:t> </a:t>
            </a:r>
            <a:r>
              <a:rPr lang="en-US" dirty="0" err="1" smtClean="0"/>
              <a:t>postrzegania</a:t>
            </a:r>
            <a:r>
              <a:rPr lang="en-US" dirty="0" smtClean="0"/>
              <a:t> </a:t>
            </a:r>
            <a:r>
              <a:rPr lang="en-US" dirty="0" err="1" smtClean="0"/>
              <a:t>rzeczywistosci</a:t>
            </a:r>
            <a:r>
              <a:rPr lang="en-US" dirty="0" smtClean="0"/>
              <a:t>,</a:t>
            </a:r>
            <a:r>
              <a:rPr lang="en-US" baseline="0" dirty="0" smtClean="0"/>
              <a:t> </a:t>
            </a:r>
            <a:r>
              <a:rPr lang="en-US" baseline="0" dirty="0" err="1" smtClean="0"/>
              <a:t>ktore</a:t>
            </a:r>
            <a:r>
              <a:rPr lang="en-US" baseline="0" dirty="0" smtClean="0"/>
              <a:t> </a:t>
            </a:r>
            <a:r>
              <a:rPr lang="en-US" baseline="0" dirty="0" err="1" smtClean="0"/>
              <a:t>nie</a:t>
            </a:r>
            <a:r>
              <a:rPr lang="en-US" baseline="0" dirty="0" smtClean="0"/>
              <a:t> </a:t>
            </a:r>
            <a:r>
              <a:rPr lang="en-US" baseline="0" dirty="0" err="1" smtClean="0"/>
              <a:t>zawsze</a:t>
            </a:r>
            <a:r>
              <a:rPr lang="en-US" baseline="0" dirty="0" smtClean="0"/>
              <a:t> ma 100% </a:t>
            </a:r>
            <a:r>
              <a:rPr lang="en-US" baseline="0" dirty="0" err="1" smtClean="0"/>
              <a:t>odbicie</a:t>
            </a:r>
            <a:r>
              <a:rPr lang="en-US" baseline="0" dirty="0" smtClean="0"/>
              <a:t> w </a:t>
            </a:r>
            <a:r>
              <a:rPr lang="en-US" baseline="0" dirty="0" err="1" smtClean="0"/>
              <a:t>rzeczywistosci</a:t>
            </a:r>
            <a:r>
              <a:rPr lang="pl-PL"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71E7D22E-2FCF-4181-8686-08BDCDF94062}" type="slidenum">
              <a:rPr lang="en-US" smtClean="0">
                <a:latin typeface="Arial"/>
              </a:rPr>
              <a:pPr/>
              <a:t>2</a:t>
            </a:fld>
            <a:endParaRPr lang="en-US" dirty="0">
              <a:latin typeface="Arial"/>
            </a:endParaRPr>
          </a:p>
        </p:txBody>
      </p:sp>
    </p:spTree>
    <p:extLst>
      <p:ext uri="{BB962C8B-B14F-4D97-AF65-F5344CB8AC3E}">
        <p14:creationId xmlns:p14="http://schemas.microsoft.com/office/powerpoint/2010/main" xmlns="" val="1362744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Projekty scramowe, team, scum master, scrum project</a:t>
            </a:r>
            <a:r>
              <a:rPr lang="pl-PL" baseline="0" dirty="0" smtClean="0"/>
              <a:t> owner, </a:t>
            </a:r>
          </a:p>
          <a:p>
            <a:r>
              <a:rPr lang="pl-PL" baseline="0" dirty="0" smtClean="0"/>
              <a:t>Respect, wsparcie, współudział w dezyzyjności, </a:t>
            </a:r>
            <a:r>
              <a:rPr lang="en-US" baseline="0" dirty="0" smtClean="0"/>
              <a:t/>
            </a:r>
            <a:br>
              <a:rPr lang="en-US" baseline="0" dirty="0" smtClean="0"/>
            </a:br>
            <a:r>
              <a:rPr lang="pl-PL" dirty="0" smtClean="0"/>
              <a:t>Stress a pefekcjonizm!</a:t>
            </a:r>
            <a:endParaRPr lang="de-DE" dirty="0" smtClean="0"/>
          </a:p>
          <a:p>
            <a:r>
              <a:rPr lang="pl-PL" baseline="0" dirty="0" smtClean="0"/>
              <a:t/>
            </a:r>
            <a:br>
              <a:rPr lang="pl-PL" baseline="0" dirty="0" smtClean="0"/>
            </a:br>
            <a:endParaRPr lang="de-DE" dirty="0"/>
          </a:p>
        </p:txBody>
      </p:sp>
      <p:sp>
        <p:nvSpPr>
          <p:cNvPr id="4" name="Slide Number Placeholder 3"/>
          <p:cNvSpPr>
            <a:spLocks noGrp="1"/>
          </p:cNvSpPr>
          <p:nvPr>
            <p:ph type="sldNum" sz="quarter" idx="10"/>
          </p:nvPr>
        </p:nvSpPr>
        <p:spPr/>
        <p:txBody>
          <a:bodyPr/>
          <a:lstStyle/>
          <a:p>
            <a:fld id="{71E7D22E-2FCF-4181-8686-08BDCDF94062}" type="slidenum">
              <a:rPr lang="en-US" smtClean="0">
                <a:latin typeface="Arial"/>
              </a:rPr>
              <a:pPr/>
              <a:t>3</a:t>
            </a:fld>
            <a:endParaRPr lang="en-US" dirty="0">
              <a:latin typeface="Arial"/>
            </a:endParaRPr>
          </a:p>
        </p:txBody>
      </p:sp>
    </p:spTree>
    <p:extLst>
      <p:ext uri="{BB962C8B-B14F-4D97-AF65-F5344CB8AC3E}">
        <p14:creationId xmlns:p14="http://schemas.microsoft.com/office/powerpoint/2010/main" xmlns="" val="455618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Strefa</a:t>
            </a:r>
            <a:r>
              <a:rPr lang="en-US" dirty="0" smtClean="0"/>
              <a:t> </a:t>
            </a:r>
            <a:r>
              <a:rPr lang="en-US" dirty="0" err="1" smtClean="0"/>
              <a:t>smierci</a:t>
            </a:r>
            <a:r>
              <a:rPr lang="en-US" dirty="0" smtClean="0"/>
              <a:t> </a:t>
            </a:r>
            <a:r>
              <a:rPr lang="en-US" dirty="0" err="1" smtClean="0"/>
              <a:t>na</a:t>
            </a:r>
            <a:r>
              <a:rPr lang="en-US" dirty="0" smtClean="0"/>
              <a:t> </a:t>
            </a:r>
            <a:r>
              <a:rPr lang="en-US" dirty="0" err="1" smtClean="0"/>
              <a:t>osmio</a:t>
            </a:r>
            <a:r>
              <a:rPr lang="en-US" dirty="0" smtClean="0"/>
              <a:t> </a:t>
            </a:r>
            <a:r>
              <a:rPr lang="en-US" dirty="0" err="1" smtClean="0"/>
              <a:t>tysiecznikach</a:t>
            </a:r>
            <a:endParaRPr lang="en-US" dirty="0" smtClean="0"/>
          </a:p>
          <a:p>
            <a:r>
              <a:rPr lang="en-US" dirty="0" err="1" smtClean="0"/>
              <a:t>Efekty</a:t>
            </a:r>
            <a:r>
              <a:rPr lang="en-US" dirty="0" smtClean="0"/>
              <a:t> </a:t>
            </a:r>
            <a:r>
              <a:rPr lang="en-US" dirty="0" err="1" smtClean="0"/>
              <a:t>stresu</a:t>
            </a:r>
            <a:r>
              <a:rPr lang="en-US" dirty="0" smtClean="0"/>
              <a:t>:</a:t>
            </a:r>
            <a:r>
              <a:rPr lang="pl-PL" dirty="0" smtClean="0"/>
              <a:t> Głowa: skoki nastrojów, smutek, złość, depresja, kłopoty ze spaniem, migreny </a:t>
            </a:r>
            <a:br>
              <a:rPr lang="pl-PL" dirty="0" smtClean="0"/>
            </a:br>
            <a:r>
              <a:rPr lang="pl-PL" dirty="0" smtClean="0"/>
              <a:t>Serce podwyzszone cisnienie, Żołądek kłopoty z trawieniem, brak apetytu, Układ odpornościowy </a:t>
            </a:r>
            <a:endParaRPr lang="en-US" dirty="0" smtClean="0"/>
          </a:p>
          <a:p>
            <a:pPr marL="0" marR="0" lvl="0" indent="0" algn="l" defTabSz="914342" rtl="0" eaLnBrk="1" fontAlgn="auto" latinLnBrk="0" hangingPunct="1">
              <a:lnSpc>
                <a:spcPct val="100000"/>
              </a:lnSpc>
              <a:spcBef>
                <a:spcPts val="0"/>
              </a:spcBef>
              <a:spcAft>
                <a:spcPts val="0"/>
              </a:spcAft>
              <a:buClrTx/>
              <a:buSzTx/>
              <a:buFontTx/>
              <a:buNone/>
              <a:tabLst/>
              <a:defRPr/>
            </a:pPr>
            <a:r>
              <a:rPr lang="pl-PL" dirty="0" smtClean="0"/>
              <a:t>Samonapędzająca sie przepowiednia! </a:t>
            </a:r>
            <a:br>
              <a:rPr lang="pl-PL" dirty="0" smtClean="0"/>
            </a:br>
            <a:r>
              <a:rPr lang="pl-PL" dirty="0" smtClean="0"/>
              <a:t>Radzenie sobie ze stresem – każdy jest inny:</a:t>
            </a:r>
            <a:r>
              <a:rPr lang="pl-PL" baseline="0" dirty="0" smtClean="0"/>
              <a:t> </a:t>
            </a:r>
            <a:r>
              <a:rPr lang="en-US" dirty="0" err="1" smtClean="0"/>
              <a:t>Oxytocyna</a:t>
            </a:r>
            <a:r>
              <a:rPr lang="pl-PL" dirty="0" smtClean="0"/>
              <a:t>, aktywność fizyczna, ćwiczenia, sen, medytacja, kontakt z naturą, zarządzanie czasem, muzyka, bliskość z innymi!</a:t>
            </a:r>
            <a:r>
              <a:rPr lang="pl-PL" baseline="0" dirty="0" smtClean="0"/>
              <a:t/>
            </a:r>
            <a:br>
              <a:rPr lang="pl-PL" baseline="0" dirty="0" smtClean="0"/>
            </a:br>
            <a:endParaRPr lang="de-DE" dirty="0"/>
          </a:p>
        </p:txBody>
      </p:sp>
      <p:sp>
        <p:nvSpPr>
          <p:cNvPr id="4" name="Slide Number Placeholder 3"/>
          <p:cNvSpPr>
            <a:spLocks noGrp="1"/>
          </p:cNvSpPr>
          <p:nvPr>
            <p:ph type="sldNum" sz="quarter" idx="10"/>
          </p:nvPr>
        </p:nvSpPr>
        <p:spPr/>
        <p:txBody>
          <a:bodyPr/>
          <a:lstStyle/>
          <a:p>
            <a:fld id="{71E7D22E-2FCF-4181-8686-08BDCDF94062}" type="slidenum">
              <a:rPr lang="en-US" smtClean="0">
                <a:latin typeface="Arial"/>
              </a:rPr>
              <a:pPr/>
              <a:t>6</a:t>
            </a:fld>
            <a:endParaRPr lang="en-US" dirty="0">
              <a:latin typeface="Arial"/>
            </a:endParaRPr>
          </a:p>
        </p:txBody>
      </p:sp>
    </p:spTree>
    <p:extLst>
      <p:ext uri="{BB962C8B-B14F-4D97-AF65-F5344CB8AC3E}">
        <p14:creationId xmlns:p14="http://schemas.microsoft.com/office/powerpoint/2010/main" xmlns="" val="3914661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a:ea typeface="+mn-ea"/>
                <a:cs typeface="+mn-cs"/>
                <a:sym typeface="Arial"/>
              </a:rPr>
              <a:t>Physical complaints where medical illness has been ruled out or is seen as only</a:t>
            </a:r>
          </a:p>
          <a:p>
            <a:r>
              <a:rPr lang="de-DE" sz="1200" b="1" i="0" u="none" strike="noStrike" kern="1200" baseline="0" dirty="0" err="1" smtClean="0">
                <a:solidFill>
                  <a:schemeClr val="tx1"/>
                </a:solidFill>
                <a:latin typeface="Arial"/>
                <a:ea typeface="+mn-ea"/>
                <a:cs typeface="+mn-cs"/>
                <a:sym typeface="Arial"/>
              </a:rPr>
              <a:t>part</a:t>
            </a:r>
            <a:r>
              <a:rPr lang="de-DE" sz="1200" b="1" i="0" u="none" strike="noStrike" kern="1200" baseline="0" dirty="0" smtClean="0">
                <a:solidFill>
                  <a:schemeClr val="tx1"/>
                </a:solidFill>
                <a:latin typeface="Arial"/>
                <a:ea typeface="+mn-ea"/>
                <a:cs typeface="+mn-cs"/>
                <a:sym typeface="Arial"/>
              </a:rPr>
              <a:t> </a:t>
            </a:r>
            <a:r>
              <a:rPr lang="de-DE" sz="1200" b="1" i="0" u="none" strike="noStrike" kern="1200" baseline="0" dirty="0" err="1" smtClean="0">
                <a:solidFill>
                  <a:schemeClr val="tx1"/>
                </a:solidFill>
                <a:latin typeface="Arial"/>
                <a:ea typeface="+mn-ea"/>
                <a:cs typeface="+mn-cs"/>
                <a:sym typeface="Arial"/>
              </a:rPr>
              <a:t>of</a:t>
            </a:r>
            <a:r>
              <a:rPr lang="de-DE" sz="1200" b="1" i="0" u="none" strike="noStrike" kern="1200" baseline="0" dirty="0" smtClean="0">
                <a:solidFill>
                  <a:schemeClr val="tx1"/>
                </a:solidFill>
                <a:latin typeface="Arial"/>
                <a:ea typeface="+mn-ea"/>
                <a:cs typeface="+mn-cs"/>
                <a:sym typeface="Arial"/>
              </a:rPr>
              <a:t> </a:t>
            </a:r>
            <a:r>
              <a:rPr lang="de-DE" sz="1200" b="1" i="0" u="none" strike="noStrike" kern="1200" baseline="0" dirty="0" err="1" smtClean="0">
                <a:solidFill>
                  <a:schemeClr val="tx1"/>
                </a:solidFill>
                <a:latin typeface="Arial"/>
                <a:ea typeface="+mn-ea"/>
                <a:cs typeface="+mn-cs"/>
                <a:sym typeface="Arial"/>
              </a:rPr>
              <a:t>the</a:t>
            </a:r>
            <a:r>
              <a:rPr lang="de-DE" sz="1200" b="1" i="0" u="none" strike="noStrike" kern="1200" baseline="0" dirty="0" smtClean="0">
                <a:solidFill>
                  <a:schemeClr val="tx1"/>
                </a:solidFill>
                <a:latin typeface="Arial"/>
                <a:ea typeface="+mn-ea"/>
                <a:cs typeface="+mn-cs"/>
                <a:sym typeface="Arial"/>
              </a:rPr>
              <a:t> </a:t>
            </a:r>
            <a:r>
              <a:rPr lang="de-DE" sz="1200" b="1" i="0" u="none" strike="noStrike" kern="1200" baseline="0" dirty="0" err="1" smtClean="0">
                <a:solidFill>
                  <a:schemeClr val="tx1"/>
                </a:solidFill>
                <a:latin typeface="Arial"/>
                <a:ea typeface="+mn-ea"/>
                <a:cs typeface="+mn-cs"/>
                <a:sym typeface="Arial"/>
              </a:rPr>
              <a:t>problem</a:t>
            </a:r>
            <a:endParaRPr lang="de-DE" sz="1200" b="1" i="0" u="none" strike="noStrike" kern="1200" baseline="0" dirty="0" smtClean="0">
              <a:solidFill>
                <a:schemeClr val="tx1"/>
              </a:solidFill>
              <a:latin typeface="Arial"/>
              <a:ea typeface="+mn-ea"/>
              <a:cs typeface="+mn-cs"/>
              <a:sym typeface="Arial"/>
            </a:endParaRPr>
          </a:p>
          <a:p>
            <a:r>
              <a:rPr lang="en-US" sz="1200" b="0" i="0" u="none" strike="noStrike" kern="1200" baseline="0" dirty="0" smtClean="0">
                <a:solidFill>
                  <a:schemeClr val="tx1"/>
                </a:solidFill>
                <a:latin typeface="Arial"/>
                <a:ea typeface="+mn-ea"/>
                <a:cs typeface="+mn-cs"/>
                <a:sym typeface="Arial"/>
              </a:rPr>
              <a:t>• </a:t>
            </a:r>
            <a:r>
              <a:rPr lang="en-US" sz="1200" b="0" i="0" u="none" strike="noStrike" kern="1200" baseline="0" dirty="0" err="1" smtClean="0">
                <a:solidFill>
                  <a:schemeClr val="tx1"/>
                </a:solidFill>
                <a:latin typeface="Arial"/>
                <a:ea typeface="+mn-ea"/>
                <a:cs typeface="+mn-cs"/>
                <a:sym typeface="Arial"/>
              </a:rPr>
              <a:t>Musculo</a:t>
            </a:r>
            <a:r>
              <a:rPr lang="en-US" sz="1200" b="0" i="0" u="none" strike="noStrike" kern="1200" baseline="0" dirty="0" smtClean="0">
                <a:solidFill>
                  <a:schemeClr val="tx1"/>
                </a:solidFill>
                <a:latin typeface="Arial"/>
                <a:ea typeface="+mn-ea"/>
                <a:cs typeface="+mn-cs"/>
                <a:sym typeface="Arial"/>
              </a:rPr>
              <a:t>-skeletal problems such as tics, headaches, backaches and cramps</a:t>
            </a:r>
          </a:p>
          <a:p>
            <a:r>
              <a:rPr lang="en-US" sz="1200" b="0" i="0" u="none" strike="noStrike" kern="1200" baseline="0" dirty="0" smtClean="0">
                <a:solidFill>
                  <a:schemeClr val="tx1"/>
                </a:solidFill>
                <a:latin typeface="Arial"/>
                <a:ea typeface="+mn-ea"/>
                <a:cs typeface="+mn-cs"/>
                <a:sym typeface="Arial"/>
              </a:rPr>
              <a:t>• Gastrointestinal difficulties such as frequent indigestion or nausea</a:t>
            </a:r>
          </a:p>
          <a:p>
            <a:r>
              <a:rPr lang="de-DE" sz="1200" b="1" i="0" u="none" strike="noStrike" kern="1200" baseline="0" dirty="0" smtClean="0">
                <a:solidFill>
                  <a:schemeClr val="tx1"/>
                </a:solidFill>
                <a:latin typeface="Arial"/>
                <a:ea typeface="+mn-ea"/>
                <a:cs typeface="+mn-cs"/>
                <a:sym typeface="Arial"/>
              </a:rPr>
              <a:t>2) </a:t>
            </a:r>
            <a:r>
              <a:rPr lang="de-DE" sz="1200" b="1" i="0" u="none" strike="noStrike" kern="1200" baseline="0" dirty="0" err="1" smtClean="0">
                <a:solidFill>
                  <a:schemeClr val="tx1"/>
                </a:solidFill>
                <a:latin typeface="Arial"/>
                <a:ea typeface="+mn-ea"/>
                <a:cs typeface="+mn-cs"/>
                <a:sym typeface="Arial"/>
              </a:rPr>
              <a:t>Behavioral</a:t>
            </a:r>
            <a:r>
              <a:rPr lang="de-DE" sz="1200" b="1" i="0" u="none" strike="noStrike" kern="1200" baseline="0" dirty="0" smtClean="0">
                <a:solidFill>
                  <a:schemeClr val="tx1"/>
                </a:solidFill>
                <a:latin typeface="Arial"/>
                <a:ea typeface="+mn-ea"/>
                <a:cs typeface="+mn-cs"/>
                <a:sym typeface="Arial"/>
              </a:rPr>
              <a:t> </a:t>
            </a:r>
            <a:r>
              <a:rPr lang="de-DE" sz="1200" b="1" i="0" u="none" strike="noStrike" kern="1200" baseline="0" dirty="0" err="1" smtClean="0">
                <a:solidFill>
                  <a:schemeClr val="tx1"/>
                </a:solidFill>
                <a:latin typeface="Arial"/>
                <a:ea typeface="+mn-ea"/>
                <a:cs typeface="+mn-cs"/>
                <a:sym typeface="Arial"/>
              </a:rPr>
              <a:t>irregularities</a:t>
            </a:r>
            <a:endParaRPr lang="de-DE" sz="1200" b="1" i="0" u="none" strike="noStrike" kern="1200" baseline="0" dirty="0" smtClean="0">
              <a:solidFill>
                <a:schemeClr val="tx1"/>
              </a:solidFill>
              <a:latin typeface="Arial"/>
              <a:ea typeface="+mn-ea"/>
              <a:cs typeface="+mn-cs"/>
              <a:sym typeface="Arial"/>
            </a:endParaRPr>
          </a:p>
          <a:p>
            <a:r>
              <a:rPr lang="de-DE" sz="1200" b="0" i="0" u="none" strike="noStrike" kern="1200" baseline="0" dirty="0" smtClean="0">
                <a:solidFill>
                  <a:schemeClr val="tx1"/>
                </a:solidFill>
                <a:latin typeface="Arial"/>
                <a:ea typeface="+mn-ea"/>
                <a:cs typeface="+mn-cs"/>
                <a:sym typeface="Arial"/>
              </a:rPr>
              <a:t>• </a:t>
            </a:r>
            <a:r>
              <a:rPr lang="de-DE" sz="1200" b="0" i="0" u="none" strike="noStrike" kern="1200" baseline="0" dirty="0" err="1" smtClean="0">
                <a:solidFill>
                  <a:schemeClr val="tx1"/>
                </a:solidFill>
                <a:latin typeface="Arial"/>
                <a:ea typeface="+mn-ea"/>
                <a:cs typeface="+mn-cs"/>
                <a:sym typeface="Arial"/>
              </a:rPr>
              <a:t>Withdrawal</a:t>
            </a:r>
            <a:endParaRPr lang="de-DE" sz="1200" b="0" i="0" u="none" strike="noStrike" kern="1200" baseline="0" dirty="0" smtClean="0">
              <a:solidFill>
                <a:schemeClr val="tx1"/>
              </a:solidFill>
              <a:latin typeface="Arial"/>
              <a:ea typeface="+mn-ea"/>
              <a:cs typeface="+mn-cs"/>
              <a:sym typeface="Arial"/>
            </a:endParaRPr>
          </a:p>
          <a:p>
            <a:r>
              <a:rPr lang="en-US" sz="1200" b="0" i="0" u="none" strike="noStrike" kern="1200" baseline="0" dirty="0" smtClean="0">
                <a:solidFill>
                  <a:schemeClr val="tx1"/>
                </a:solidFill>
                <a:latin typeface="Arial"/>
                <a:ea typeface="+mn-ea"/>
                <a:cs typeface="+mn-cs"/>
                <a:sym typeface="Arial"/>
              </a:rPr>
              <a:t>• Increased alcohol and drug use</a:t>
            </a:r>
          </a:p>
          <a:p>
            <a:r>
              <a:rPr lang="en-US" sz="1200" b="0" i="0" u="none" strike="noStrike" kern="1200" baseline="0" dirty="0" smtClean="0">
                <a:solidFill>
                  <a:schemeClr val="tx1"/>
                </a:solidFill>
                <a:latin typeface="Arial"/>
                <a:ea typeface="+mn-ea"/>
                <a:cs typeface="+mn-cs"/>
                <a:sym typeface="Arial"/>
              </a:rPr>
              <a:t>• Change in eating habits and weight (increase or decrease)</a:t>
            </a:r>
          </a:p>
          <a:p>
            <a:r>
              <a:rPr lang="en-US" sz="1200" b="0" i="0" u="none" strike="noStrike" kern="1200" baseline="0" dirty="0" smtClean="0">
                <a:solidFill>
                  <a:schemeClr val="tx1"/>
                </a:solidFill>
                <a:latin typeface="Arial"/>
                <a:ea typeface="+mn-ea"/>
                <a:cs typeface="+mn-cs"/>
                <a:sym typeface="Arial"/>
              </a:rPr>
              <a:t>• Change in sleeping habits (increase or decrease)</a:t>
            </a:r>
          </a:p>
          <a:p>
            <a:r>
              <a:rPr lang="de-DE" sz="1200" b="1" i="0" u="none" strike="noStrike" kern="1200" baseline="0" dirty="0" smtClean="0">
                <a:solidFill>
                  <a:schemeClr val="tx1"/>
                </a:solidFill>
                <a:latin typeface="Arial"/>
                <a:ea typeface="+mn-ea"/>
                <a:cs typeface="+mn-cs"/>
                <a:sym typeface="Arial"/>
              </a:rPr>
              <a:t>3) Emotional </a:t>
            </a:r>
            <a:r>
              <a:rPr lang="de-DE" sz="1200" b="1" i="0" u="none" strike="noStrike" kern="1200" baseline="0" dirty="0" err="1" smtClean="0">
                <a:solidFill>
                  <a:schemeClr val="tx1"/>
                </a:solidFill>
                <a:latin typeface="Arial"/>
                <a:ea typeface="+mn-ea"/>
                <a:cs typeface="+mn-cs"/>
                <a:sym typeface="Arial"/>
              </a:rPr>
              <a:t>discomfort</a:t>
            </a:r>
            <a:endParaRPr lang="de-DE" sz="1200" b="1" i="0" u="none" strike="noStrike" kern="1200" baseline="0" dirty="0" smtClean="0">
              <a:solidFill>
                <a:schemeClr val="tx1"/>
              </a:solidFill>
              <a:latin typeface="Arial"/>
              <a:ea typeface="+mn-ea"/>
              <a:cs typeface="+mn-cs"/>
              <a:sym typeface="Arial"/>
            </a:endParaRPr>
          </a:p>
          <a:p>
            <a:r>
              <a:rPr lang="de-DE" sz="1200" b="0" i="0" u="none" strike="noStrike" kern="1200" baseline="0" dirty="0" smtClean="0">
                <a:solidFill>
                  <a:schemeClr val="tx1"/>
                </a:solidFill>
                <a:latin typeface="Arial"/>
                <a:ea typeface="+mn-ea"/>
                <a:cs typeface="+mn-cs"/>
                <a:sym typeface="Arial"/>
              </a:rPr>
              <a:t>• </a:t>
            </a:r>
            <a:r>
              <a:rPr lang="de-DE" sz="1200" b="0" i="0" u="none" strike="noStrike" kern="1200" baseline="0" dirty="0" err="1" smtClean="0">
                <a:solidFill>
                  <a:schemeClr val="tx1"/>
                </a:solidFill>
                <a:latin typeface="Arial"/>
                <a:ea typeface="+mn-ea"/>
                <a:cs typeface="+mn-cs"/>
                <a:sym typeface="Arial"/>
              </a:rPr>
              <a:t>Chronic</a:t>
            </a:r>
            <a:r>
              <a:rPr lang="de-DE" sz="1200" b="0" i="0" u="none" strike="noStrike" kern="1200" baseline="0" dirty="0" smtClean="0">
                <a:solidFill>
                  <a:schemeClr val="tx1"/>
                </a:solidFill>
                <a:latin typeface="Arial"/>
                <a:ea typeface="+mn-ea"/>
                <a:cs typeface="+mn-cs"/>
                <a:sym typeface="Arial"/>
              </a:rPr>
              <a:t> </a:t>
            </a:r>
            <a:r>
              <a:rPr lang="de-DE" sz="1200" b="0" i="0" u="none" strike="noStrike" kern="1200" baseline="0" dirty="0" err="1" smtClean="0">
                <a:solidFill>
                  <a:schemeClr val="tx1"/>
                </a:solidFill>
                <a:latin typeface="Arial"/>
                <a:ea typeface="+mn-ea"/>
                <a:cs typeface="+mn-cs"/>
                <a:sym typeface="Arial"/>
              </a:rPr>
              <a:t>fatigue</a:t>
            </a:r>
            <a:endParaRPr lang="de-DE" sz="1200" b="0" i="0" u="none" strike="noStrike" kern="1200" baseline="0" dirty="0" smtClean="0">
              <a:solidFill>
                <a:schemeClr val="tx1"/>
              </a:solidFill>
              <a:latin typeface="Arial"/>
              <a:ea typeface="+mn-ea"/>
              <a:cs typeface="+mn-cs"/>
              <a:sym typeface="Arial"/>
            </a:endParaRPr>
          </a:p>
          <a:p>
            <a:r>
              <a:rPr lang="de-DE" sz="1200" b="0" i="0" u="none" strike="noStrike" kern="1200" baseline="0" dirty="0" smtClean="0">
                <a:solidFill>
                  <a:schemeClr val="tx1"/>
                </a:solidFill>
                <a:latin typeface="Arial"/>
                <a:ea typeface="+mn-ea"/>
                <a:cs typeface="+mn-cs"/>
                <a:sym typeface="Arial"/>
              </a:rPr>
              <a:t>• </a:t>
            </a:r>
            <a:r>
              <a:rPr lang="de-DE" sz="1200" b="0" i="0" u="none" strike="noStrike" kern="1200" baseline="0" dirty="0" err="1" smtClean="0">
                <a:solidFill>
                  <a:schemeClr val="tx1"/>
                </a:solidFill>
                <a:latin typeface="Arial"/>
                <a:ea typeface="+mn-ea"/>
                <a:cs typeface="+mn-cs"/>
                <a:sym typeface="Arial"/>
              </a:rPr>
              <a:t>Irritability</a:t>
            </a:r>
            <a:endParaRPr lang="de-DE" sz="1200" b="0" i="0" u="none" strike="noStrike" kern="1200" baseline="0" dirty="0" smtClean="0">
              <a:solidFill>
                <a:schemeClr val="tx1"/>
              </a:solidFill>
              <a:latin typeface="Arial"/>
              <a:ea typeface="+mn-ea"/>
              <a:cs typeface="+mn-cs"/>
              <a:sym typeface="Arial"/>
            </a:endParaRPr>
          </a:p>
          <a:p>
            <a:r>
              <a:rPr lang="de-DE" sz="1200" b="0" i="0" u="none" strike="noStrike" kern="1200" baseline="0" dirty="0" smtClean="0">
                <a:solidFill>
                  <a:schemeClr val="tx1"/>
                </a:solidFill>
                <a:latin typeface="Arial"/>
                <a:ea typeface="+mn-ea"/>
                <a:cs typeface="+mn-cs"/>
                <a:sym typeface="Arial"/>
              </a:rPr>
              <a:t>• Feeling "out </a:t>
            </a:r>
            <a:r>
              <a:rPr lang="de-DE" sz="1200" b="0" i="0" u="none" strike="noStrike" kern="1200" baseline="0" dirty="0" err="1" smtClean="0">
                <a:solidFill>
                  <a:schemeClr val="tx1"/>
                </a:solidFill>
                <a:latin typeface="Arial"/>
                <a:ea typeface="+mn-ea"/>
                <a:cs typeface="+mn-cs"/>
                <a:sym typeface="Arial"/>
              </a:rPr>
              <a:t>of</a:t>
            </a:r>
            <a:r>
              <a:rPr lang="de-DE" sz="1200" b="0" i="0" u="none" strike="noStrike" kern="1200" baseline="0" dirty="0" smtClean="0">
                <a:solidFill>
                  <a:schemeClr val="tx1"/>
                </a:solidFill>
                <a:latin typeface="Arial"/>
                <a:ea typeface="+mn-ea"/>
                <a:cs typeface="+mn-cs"/>
                <a:sym typeface="Arial"/>
              </a:rPr>
              <a:t> </a:t>
            </a:r>
            <a:r>
              <a:rPr lang="de-DE" sz="1200" b="0" i="0" u="none" strike="noStrike" kern="1200" baseline="0" dirty="0" err="1" smtClean="0">
                <a:solidFill>
                  <a:schemeClr val="tx1"/>
                </a:solidFill>
                <a:latin typeface="Arial"/>
                <a:ea typeface="+mn-ea"/>
                <a:cs typeface="+mn-cs"/>
                <a:sym typeface="Arial"/>
              </a:rPr>
              <a:t>sorts</a:t>
            </a:r>
            <a:r>
              <a:rPr lang="de-DE" sz="1200" b="0" i="0" u="none" strike="noStrike" kern="1200" baseline="0" dirty="0" smtClean="0">
                <a:solidFill>
                  <a:schemeClr val="tx1"/>
                </a:solidFill>
                <a:latin typeface="Arial"/>
                <a:ea typeface="+mn-ea"/>
                <a:cs typeface="+mn-cs"/>
                <a:sym typeface="Arial"/>
              </a:rPr>
              <a:t>"</a:t>
            </a:r>
          </a:p>
          <a:p>
            <a:r>
              <a:rPr lang="en-US" sz="1200" b="0" i="0" u="none" strike="noStrike" kern="1200" baseline="0" dirty="0" smtClean="0">
                <a:solidFill>
                  <a:schemeClr val="tx1"/>
                </a:solidFill>
                <a:latin typeface="Arial"/>
                <a:ea typeface="+mn-ea"/>
                <a:cs typeface="+mn-cs"/>
                <a:sym typeface="Arial"/>
              </a:rPr>
              <a:t>• Crying for no apparent reason</a:t>
            </a:r>
          </a:p>
          <a:p>
            <a:r>
              <a:rPr lang="de-DE" sz="1200" b="0" i="0" u="none" strike="noStrike" kern="1200" baseline="0" dirty="0" smtClean="0">
                <a:solidFill>
                  <a:schemeClr val="tx1"/>
                </a:solidFill>
                <a:latin typeface="Arial"/>
                <a:ea typeface="+mn-ea"/>
                <a:cs typeface="+mn-cs"/>
                <a:sym typeface="Arial"/>
              </a:rPr>
              <a:t>• </a:t>
            </a:r>
            <a:r>
              <a:rPr lang="de-DE" sz="1200" b="0" i="0" u="none" strike="noStrike" kern="1200" baseline="0" dirty="0" err="1" smtClean="0">
                <a:solidFill>
                  <a:schemeClr val="tx1"/>
                </a:solidFill>
                <a:latin typeface="Arial"/>
                <a:ea typeface="+mn-ea"/>
                <a:cs typeface="+mn-cs"/>
                <a:sym typeface="Arial"/>
              </a:rPr>
              <a:t>Depressed</a:t>
            </a:r>
            <a:r>
              <a:rPr lang="de-DE" sz="1200" b="0" i="0" u="none" strike="noStrike" kern="1200" baseline="0" dirty="0" smtClean="0">
                <a:solidFill>
                  <a:schemeClr val="tx1"/>
                </a:solidFill>
                <a:latin typeface="Arial"/>
                <a:ea typeface="+mn-ea"/>
                <a:cs typeface="+mn-cs"/>
                <a:sym typeface="Arial"/>
              </a:rPr>
              <a:t> </a:t>
            </a:r>
            <a:r>
              <a:rPr lang="de-DE" sz="1200" b="0" i="0" u="none" strike="noStrike" kern="1200" baseline="0" dirty="0" err="1" smtClean="0">
                <a:solidFill>
                  <a:schemeClr val="tx1"/>
                </a:solidFill>
                <a:latin typeface="Arial"/>
                <a:ea typeface="+mn-ea"/>
                <a:cs typeface="+mn-cs"/>
                <a:sym typeface="Arial"/>
              </a:rPr>
              <a:t>mood</a:t>
            </a:r>
            <a:r>
              <a:rPr lang="de-DE" sz="1200" b="0" i="0" u="none" strike="noStrike" kern="1200" baseline="0" dirty="0" smtClean="0">
                <a:solidFill>
                  <a:schemeClr val="tx1"/>
                </a:solidFill>
                <a:latin typeface="Arial"/>
                <a:ea typeface="+mn-ea"/>
                <a:cs typeface="+mn-cs"/>
                <a:sym typeface="Arial"/>
              </a:rPr>
              <a:t>; </a:t>
            </a:r>
            <a:r>
              <a:rPr lang="de-DE" sz="1200" b="0" i="0" u="none" strike="noStrike" kern="1200" baseline="0" dirty="0" err="1" smtClean="0">
                <a:solidFill>
                  <a:schemeClr val="tx1"/>
                </a:solidFill>
                <a:latin typeface="Arial"/>
                <a:ea typeface="+mn-ea"/>
                <a:cs typeface="+mn-cs"/>
                <a:sym typeface="Arial"/>
              </a:rPr>
              <a:t>sadness</a:t>
            </a:r>
            <a:endParaRPr lang="de-DE" sz="1200" b="0" i="0" u="none" strike="noStrike" kern="1200" baseline="0" dirty="0" smtClean="0">
              <a:solidFill>
                <a:schemeClr val="tx1"/>
              </a:solidFill>
              <a:latin typeface="Arial"/>
              <a:ea typeface="+mn-ea"/>
              <a:cs typeface="+mn-cs"/>
              <a:sym typeface="Arial"/>
            </a:endParaRPr>
          </a:p>
          <a:p>
            <a:r>
              <a:rPr lang="de-DE" sz="1200" b="0" i="0" u="none" strike="noStrike" kern="1200" baseline="0" dirty="0" smtClean="0">
                <a:solidFill>
                  <a:schemeClr val="tx1"/>
                </a:solidFill>
                <a:latin typeface="Arial"/>
                <a:ea typeface="+mn-ea"/>
                <a:cs typeface="+mn-cs"/>
                <a:sym typeface="Arial"/>
              </a:rPr>
              <a:t>• Non-</a:t>
            </a:r>
            <a:r>
              <a:rPr lang="de-DE" sz="1200" b="0" i="0" u="none" strike="noStrike" kern="1200" baseline="0" dirty="0" err="1" smtClean="0">
                <a:solidFill>
                  <a:schemeClr val="tx1"/>
                </a:solidFill>
                <a:latin typeface="Arial"/>
                <a:ea typeface="+mn-ea"/>
                <a:cs typeface="+mn-cs"/>
                <a:sym typeface="Arial"/>
              </a:rPr>
              <a:t>specific</a:t>
            </a:r>
            <a:r>
              <a:rPr lang="de-DE" sz="1200" b="0" i="0" u="none" strike="noStrike" kern="1200" baseline="0" dirty="0" smtClean="0">
                <a:solidFill>
                  <a:schemeClr val="tx1"/>
                </a:solidFill>
                <a:latin typeface="Arial"/>
                <a:ea typeface="+mn-ea"/>
                <a:cs typeface="+mn-cs"/>
                <a:sym typeface="Arial"/>
              </a:rPr>
              <a:t> </a:t>
            </a:r>
            <a:r>
              <a:rPr lang="de-DE" sz="1200" b="0" i="0" u="none" strike="noStrike" kern="1200" baseline="0" dirty="0" err="1" smtClean="0">
                <a:solidFill>
                  <a:schemeClr val="tx1"/>
                </a:solidFill>
                <a:latin typeface="Arial"/>
                <a:ea typeface="+mn-ea"/>
                <a:cs typeface="+mn-cs"/>
                <a:sym typeface="Arial"/>
              </a:rPr>
              <a:t>anxiety</a:t>
            </a:r>
            <a:r>
              <a:rPr lang="de-DE" sz="1200" b="0" i="0" u="none" strike="noStrike" kern="1200" baseline="0" dirty="0" smtClean="0">
                <a:solidFill>
                  <a:schemeClr val="tx1"/>
                </a:solidFill>
                <a:latin typeface="Arial"/>
                <a:ea typeface="+mn-ea"/>
                <a:cs typeface="+mn-cs"/>
                <a:sym typeface="Arial"/>
              </a:rPr>
              <a:t>; </a:t>
            </a:r>
            <a:r>
              <a:rPr lang="de-DE" sz="1200" b="0" i="0" u="none" strike="noStrike" kern="1200" baseline="0" dirty="0" err="1" smtClean="0">
                <a:solidFill>
                  <a:schemeClr val="tx1"/>
                </a:solidFill>
                <a:latin typeface="Arial"/>
                <a:ea typeface="+mn-ea"/>
                <a:cs typeface="+mn-cs"/>
                <a:sym typeface="Arial"/>
              </a:rPr>
              <a:t>worry</a:t>
            </a:r>
            <a:endParaRPr lang="de-DE" dirty="0"/>
          </a:p>
        </p:txBody>
      </p:sp>
      <p:sp>
        <p:nvSpPr>
          <p:cNvPr id="4" name="Slide Number Placeholder 3"/>
          <p:cNvSpPr>
            <a:spLocks noGrp="1"/>
          </p:cNvSpPr>
          <p:nvPr>
            <p:ph type="sldNum" sz="quarter" idx="10"/>
          </p:nvPr>
        </p:nvSpPr>
        <p:spPr/>
        <p:txBody>
          <a:bodyPr/>
          <a:lstStyle/>
          <a:p>
            <a:fld id="{71E7D22E-2FCF-4181-8686-08BDCDF94062}" type="slidenum">
              <a:rPr lang="en-US" smtClean="0">
                <a:latin typeface="Arial"/>
              </a:rPr>
              <a:pPr/>
              <a:t>8</a:t>
            </a:fld>
            <a:endParaRPr lang="en-US" dirty="0">
              <a:latin typeface="Arial"/>
            </a:endParaRPr>
          </a:p>
        </p:txBody>
      </p:sp>
    </p:spTree>
    <p:extLst>
      <p:ext uri="{BB962C8B-B14F-4D97-AF65-F5344CB8AC3E}">
        <p14:creationId xmlns:p14="http://schemas.microsoft.com/office/powerpoint/2010/main" xmlns="" val="1771125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1" kern="1200" dirty="0" smtClean="0">
                <a:solidFill>
                  <a:schemeClr val="tx1"/>
                </a:solidFill>
                <a:effectLst/>
                <a:latin typeface="Arial"/>
                <a:ea typeface="+mn-ea"/>
                <a:cs typeface="+mn-cs"/>
                <a:sym typeface="Arial"/>
              </a:rPr>
              <a:t>Practice good nutrition. </a:t>
            </a:r>
            <a:r>
              <a:rPr lang="en-US" sz="1200" kern="1200" dirty="0" smtClean="0">
                <a:solidFill>
                  <a:schemeClr val="tx1"/>
                </a:solidFill>
                <a:effectLst/>
                <a:latin typeface="Arial"/>
                <a:ea typeface="+mn-ea"/>
                <a:cs typeface="+mn-cs"/>
                <a:sym typeface="Arial"/>
              </a:rPr>
              <a:t>Limit caffeine, nicotine and sugar because they are central</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nervous system stimulants that can aggravate anxiety. Avoid excess alcohol and food intake, especially during demanding times.</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 </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Exercise moderately. </a:t>
            </a:r>
            <a:r>
              <a:rPr lang="en-US" sz="1200" kern="1200" dirty="0" smtClean="0">
                <a:solidFill>
                  <a:schemeClr val="tx1"/>
                </a:solidFill>
                <a:effectLst/>
                <a:latin typeface="Arial"/>
                <a:ea typeface="+mn-ea"/>
                <a:cs typeface="+mn-cs"/>
                <a:sym typeface="Arial"/>
              </a:rPr>
              <a:t>Appropriate exercise (e.g., even 30 minute walks daily)</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facilitates the exit of the body's stress hormones and stimulates well-being. Highly</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competitive exercise adds more strain.</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 </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Learn a formalized relaxation method. </a:t>
            </a:r>
            <a:r>
              <a:rPr lang="en-US" sz="1200" kern="1200" dirty="0" smtClean="0">
                <a:solidFill>
                  <a:schemeClr val="tx1"/>
                </a:solidFill>
                <a:effectLst/>
                <a:latin typeface="Arial"/>
                <a:ea typeface="+mn-ea"/>
                <a:cs typeface="+mn-cs"/>
                <a:sym typeface="Arial"/>
              </a:rPr>
              <a:t>Meditation, breathing techniques,</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progressive muscle relaxation and self-hypnosis can positively affect blood pressure,</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metabolic rate and immune function when practiced over time.</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 </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Eliminate stressors from your physical environment. </a:t>
            </a:r>
            <a:r>
              <a:rPr lang="en-US" sz="1200" kern="1200" dirty="0" smtClean="0">
                <a:solidFill>
                  <a:schemeClr val="tx1"/>
                </a:solidFill>
                <a:effectLst/>
                <a:latin typeface="Arial"/>
                <a:ea typeface="+mn-ea"/>
                <a:cs typeface="+mn-cs"/>
                <a:sym typeface="Arial"/>
              </a:rPr>
              <a:t>Noise, pollution,</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uncomfortable room temperature and poor lighting are subtle stressors and can affect</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your ability to concentrate.</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 </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Manage your time. </a:t>
            </a:r>
            <a:r>
              <a:rPr lang="en-US" sz="1200" kern="1200" dirty="0" smtClean="0">
                <a:solidFill>
                  <a:schemeClr val="tx1"/>
                </a:solidFill>
                <a:effectLst/>
                <a:latin typeface="Arial"/>
                <a:ea typeface="+mn-ea"/>
                <a:cs typeface="+mn-cs"/>
                <a:sym typeface="Arial"/>
              </a:rPr>
              <a:t>Establish priorities based on your primary goals and schedule time for those pursuits as well as time for relaxation. Job loss can suddenly leave you with time on your hands. Try joining an organized activity through a church or community center. You may find great satisfaction volunteering for a charitable organization.</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 </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Set realistic expectations. </a:t>
            </a:r>
            <a:r>
              <a:rPr lang="en-US" sz="1200" kern="1200" dirty="0" smtClean="0">
                <a:solidFill>
                  <a:schemeClr val="tx1"/>
                </a:solidFill>
                <a:effectLst/>
                <a:latin typeface="Arial"/>
                <a:ea typeface="+mn-ea"/>
                <a:cs typeface="+mn-cs"/>
                <a:sym typeface="Arial"/>
              </a:rPr>
              <a:t>Are you putting unrealistic demands on yourself? Don't</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expect to be able to do everything and please everybody. Learn to speak up and set</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necessary limits.</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 </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Know when you need to ask others for help. </a:t>
            </a:r>
            <a:r>
              <a:rPr lang="en-US" sz="1200" kern="1200" dirty="0" smtClean="0">
                <a:solidFill>
                  <a:schemeClr val="tx1"/>
                </a:solidFill>
                <a:effectLst/>
                <a:latin typeface="Arial"/>
                <a:ea typeface="+mn-ea"/>
                <a:cs typeface="+mn-cs"/>
                <a:sym typeface="Arial"/>
              </a:rPr>
              <a:t>Accept the fact that you are not</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responsible for everything and everyone.</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Recognize anxiety messages. </a:t>
            </a:r>
            <a:r>
              <a:rPr lang="en-US" sz="1200" kern="1200" dirty="0" smtClean="0">
                <a:solidFill>
                  <a:schemeClr val="tx1"/>
                </a:solidFill>
                <a:effectLst/>
                <a:latin typeface="Arial"/>
                <a:ea typeface="+mn-ea"/>
                <a:cs typeface="+mn-cs"/>
                <a:sym typeface="Arial"/>
              </a:rPr>
              <a:t>Don't burden yourself with messages like "Always be strong..." "Be perfect…" and "Everyone else seems to be coping better."</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Accept the full spectrum of feelings. </a:t>
            </a:r>
            <a:r>
              <a:rPr lang="en-US" sz="1200" kern="1200" dirty="0" smtClean="0">
                <a:solidFill>
                  <a:schemeClr val="tx1"/>
                </a:solidFill>
                <a:effectLst/>
                <a:latin typeface="Arial"/>
                <a:ea typeface="+mn-ea"/>
                <a:cs typeface="+mn-cs"/>
                <a:sym typeface="Arial"/>
              </a:rPr>
              <a:t>Be aware of pressure to feel only joy and</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happiness without acknowledging the complexities of human experience. Sadness, anger and disappointment may be present alongside hope and other positive feelings.</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 </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Learn new ways to express feelings. </a:t>
            </a:r>
            <a:r>
              <a:rPr lang="en-US" sz="1200" kern="1200" dirty="0" smtClean="0">
                <a:solidFill>
                  <a:schemeClr val="tx1"/>
                </a:solidFill>
                <a:effectLst/>
                <a:latin typeface="Arial"/>
                <a:ea typeface="+mn-ea"/>
                <a:cs typeface="+mn-cs"/>
                <a:sym typeface="Arial"/>
              </a:rPr>
              <a:t>Talk honestly with friends. Begin a journal of thoughts, ideas and feelings to give</a:t>
            </a:r>
            <a:r>
              <a:rPr lang="en-US" sz="1200" b="1" kern="1200" dirty="0" smtClean="0">
                <a:solidFill>
                  <a:schemeClr val="tx1"/>
                </a:solidFill>
                <a:effectLst/>
                <a:latin typeface="Arial"/>
                <a:ea typeface="+mn-ea"/>
                <a:cs typeface="+mn-cs"/>
                <a:sym typeface="Arial"/>
              </a:rPr>
              <a:t> </a:t>
            </a:r>
            <a:r>
              <a:rPr lang="en-US" sz="1200" kern="1200" dirty="0" smtClean="0">
                <a:solidFill>
                  <a:schemeClr val="tx1"/>
                </a:solidFill>
                <a:effectLst/>
                <a:latin typeface="Arial"/>
                <a:ea typeface="+mn-ea"/>
                <a:cs typeface="+mn-cs"/>
                <a:sym typeface="Arial"/>
              </a:rPr>
              <a:t>yourself an open forum. Learn to use art or music to express yourself.</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 </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Allow recollections. </a:t>
            </a:r>
            <a:r>
              <a:rPr lang="en-US" sz="1200" kern="1200" dirty="0" smtClean="0">
                <a:solidFill>
                  <a:schemeClr val="tx1"/>
                </a:solidFill>
                <a:effectLst/>
                <a:latin typeface="Arial"/>
                <a:ea typeface="+mn-ea"/>
                <a:cs typeface="+mn-cs"/>
                <a:sym typeface="Arial"/>
              </a:rPr>
              <a:t>Recent or even old losses may emerge more poignantly during times of stress. Permit memories to co-exist with the present.</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 </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Return to basic values. </a:t>
            </a:r>
            <a:r>
              <a:rPr lang="en-US" sz="1200" kern="1200" dirty="0" smtClean="0">
                <a:solidFill>
                  <a:schemeClr val="tx1"/>
                </a:solidFill>
                <a:effectLst/>
                <a:latin typeface="Arial"/>
                <a:ea typeface="+mn-ea"/>
                <a:cs typeface="+mn-cs"/>
                <a:sym typeface="Arial"/>
              </a:rPr>
              <a:t>Quiet time with friends or family, showing appreciation</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through thoughtful gestures rather than material tokens can help you focus on the</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meaningful aspects of your life and enjoy the warmth and caring of human relationships.</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Enjoy simple pleasures. </a:t>
            </a:r>
            <a:r>
              <a:rPr lang="en-US" sz="1200" kern="1200" dirty="0" smtClean="0">
                <a:solidFill>
                  <a:schemeClr val="tx1"/>
                </a:solidFill>
                <a:effectLst/>
                <a:latin typeface="Arial"/>
                <a:ea typeface="+mn-ea"/>
                <a:cs typeface="+mn-cs"/>
                <a:sym typeface="Arial"/>
              </a:rPr>
              <a:t>We all need to refuel regularly with some pleasure and</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relaxation. It might be as simple as taking a walk or a hot bath, calling a friend, or turning on some music.</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Seek self-help materials. </a:t>
            </a:r>
            <a:r>
              <a:rPr lang="en-US" sz="1200" kern="1200" dirty="0" smtClean="0">
                <a:solidFill>
                  <a:schemeClr val="tx1"/>
                </a:solidFill>
                <a:effectLst/>
                <a:latin typeface="Arial"/>
                <a:ea typeface="+mn-ea"/>
                <a:cs typeface="+mn-cs"/>
                <a:sym typeface="Arial"/>
              </a:rPr>
              <a:t>Many useful books and tapes are available such as </a:t>
            </a:r>
            <a:r>
              <a:rPr lang="en-US" sz="1200" i="1" kern="1200" dirty="0" smtClean="0">
                <a:solidFill>
                  <a:schemeClr val="tx1"/>
                </a:solidFill>
                <a:effectLst/>
                <a:latin typeface="Arial"/>
                <a:ea typeface="+mn-ea"/>
                <a:cs typeface="+mn-cs"/>
                <a:sym typeface="Arial"/>
              </a:rPr>
              <a:t>The</a:t>
            </a:r>
            <a:endParaRPr lang="de-DE" sz="1200" kern="1200" dirty="0" smtClean="0">
              <a:solidFill>
                <a:schemeClr val="tx1"/>
              </a:solidFill>
              <a:effectLst/>
              <a:latin typeface="Arial"/>
              <a:ea typeface="+mn-ea"/>
              <a:cs typeface="+mn-cs"/>
              <a:sym typeface="Arial"/>
            </a:endParaRPr>
          </a:p>
          <a:p>
            <a:r>
              <a:rPr lang="en-US" sz="1200" i="1" kern="1200" dirty="0" smtClean="0">
                <a:solidFill>
                  <a:schemeClr val="tx1"/>
                </a:solidFill>
                <a:effectLst/>
                <a:latin typeface="Arial"/>
                <a:ea typeface="+mn-ea"/>
                <a:cs typeface="+mn-cs"/>
                <a:sym typeface="Arial"/>
              </a:rPr>
              <a:t>Relaxation and Stress Reduction Workbook </a:t>
            </a:r>
            <a:r>
              <a:rPr lang="en-US" sz="1200" kern="1200" dirty="0" smtClean="0">
                <a:solidFill>
                  <a:schemeClr val="tx1"/>
                </a:solidFill>
                <a:effectLst/>
                <a:latin typeface="Arial"/>
                <a:ea typeface="+mn-ea"/>
                <a:cs typeface="+mn-cs"/>
                <a:sym typeface="Arial"/>
              </a:rPr>
              <a:t>by Davis, McKay, and </a:t>
            </a:r>
            <a:r>
              <a:rPr lang="en-US" sz="1200" kern="1200" dirty="0" err="1" smtClean="0">
                <a:solidFill>
                  <a:schemeClr val="tx1"/>
                </a:solidFill>
                <a:effectLst/>
                <a:latin typeface="Arial"/>
                <a:ea typeface="+mn-ea"/>
                <a:cs typeface="+mn-cs"/>
                <a:sym typeface="Arial"/>
              </a:rPr>
              <a:t>Eshelman</a:t>
            </a:r>
            <a:r>
              <a:rPr lang="en-US" sz="1200" kern="1200" dirty="0" smtClean="0">
                <a:solidFill>
                  <a:schemeClr val="tx1"/>
                </a:solidFill>
                <a:effectLst/>
                <a:latin typeface="Arial"/>
                <a:ea typeface="+mn-ea"/>
                <a:cs typeface="+mn-cs"/>
                <a:sym typeface="Arial"/>
              </a:rPr>
              <a:t>.</a:t>
            </a:r>
            <a:endParaRPr lang="de-DE" sz="1200" kern="1200" dirty="0">
              <a:solidFill>
                <a:schemeClr val="tx1"/>
              </a:solidFill>
              <a:effectLst/>
              <a:latin typeface="Arial"/>
              <a:ea typeface="+mn-ea"/>
              <a:cs typeface="+mn-cs"/>
              <a:sym typeface="Arial"/>
            </a:endParaRPr>
          </a:p>
        </p:txBody>
      </p:sp>
      <p:sp>
        <p:nvSpPr>
          <p:cNvPr id="4" name="Slide Number Placeholder 3"/>
          <p:cNvSpPr>
            <a:spLocks noGrp="1"/>
          </p:cNvSpPr>
          <p:nvPr>
            <p:ph type="sldNum" sz="quarter" idx="10"/>
          </p:nvPr>
        </p:nvSpPr>
        <p:spPr/>
        <p:txBody>
          <a:bodyPr/>
          <a:lstStyle/>
          <a:p>
            <a:fld id="{71E7D22E-2FCF-4181-8686-08BDCDF94062}" type="slidenum">
              <a:rPr lang="en-US" smtClean="0">
                <a:latin typeface="Arial"/>
              </a:rPr>
              <a:pPr/>
              <a:t>10</a:t>
            </a:fld>
            <a:endParaRPr lang="en-US" dirty="0">
              <a:latin typeface="Arial"/>
            </a:endParaRPr>
          </a:p>
        </p:txBody>
      </p:sp>
    </p:spTree>
    <p:extLst>
      <p:ext uri="{BB962C8B-B14F-4D97-AF65-F5344CB8AC3E}">
        <p14:creationId xmlns:p14="http://schemas.microsoft.com/office/powerpoint/2010/main" xmlns="" val="2515668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1" kern="1200" dirty="0" smtClean="0">
                <a:solidFill>
                  <a:schemeClr val="tx1"/>
                </a:solidFill>
                <a:effectLst/>
                <a:latin typeface="Arial"/>
                <a:ea typeface="+mn-ea"/>
                <a:cs typeface="+mn-cs"/>
                <a:sym typeface="Arial"/>
              </a:rPr>
              <a:t>Practice good nutrition. </a:t>
            </a:r>
            <a:r>
              <a:rPr lang="en-US" sz="1200" kern="1200" dirty="0" smtClean="0">
                <a:solidFill>
                  <a:schemeClr val="tx1"/>
                </a:solidFill>
                <a:effectLst/>
                <a:latin typeface="Arial"/>
                <a:ea typeface="+mn-ea"/>
                <a:cs typeface="+mn-cs"/>
                <a:sym typeface="Arial"/>
              </a:rPr>
              <a:t>Limit caffeine, nicotine and sugar because they are central</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nervous system stimulants that can aggravate anxiety. Avoid excess alcohol and food intake, especially during demanding times.</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 </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Exercise moderately. </a:t>
            </a:r>
            <a:r>
              <a:rPr lang="en-US" sz="1200" kern="1200" dirty="0" smtClean="0">
                <a:solidFill>
                  <a:schemeClr val="tx1"/>
                </a:solidFill>
                <a:effectLst/>
                <a:latin typeface="Arial"/>
                <a:ea typeface="+mn-ea"/>
                <a:cs typeface="+mn-cs"/>
                <a:sym typeface="Arial"/>
              </a:rPr>
              <a:t>Appropriate exercise (e.g., even 30 minute walks daily)</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facilitates the exit of the body's stress hormones and stimulates well-being. Highly</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competitive exercise adds more strain.</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 </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Learn a formalized relaxation method. </a:t>
            </a:r>
            <a:r>
              <a:rPr lang="en-US" sz="1200" kern="1200" dirty="0" smtClean="0">
                <a:solidFill>
                  <a:schemeClr val="tx1"/>
                </a:solidFill>
                <a:effectLst/>
                <a:latin typeface="Arial"/>
                <a:ea typeface="+mn-ea"/>
                <a:cs typeface="+mn-cs"/>
                <a:sym typeface="Arial"/>
              </a:rPr>
              <a:t>Meditation, breathing techniques,</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progressive muscle relaxation and self-hypnosis can positively affect blood pressure,</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metabolic rate and immune function when practiced over time.</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 </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Eliminate stressors from your physical environment. </a:t>
            </a:r>
            <a:r>
              <a:rPr lang="en-US" sz="1200" kern="1200" dirty="0" smtClean="0">
                <a:solidFill>
                  <a:schemeClr val="tx1"/>
                </a:solidFill>
                <a:effectLst/>
                <a:latin typeface="Arial"/>
                <a:ea typeface="+mn-ea"/>
                <a:cs typeface="+mn-cs"/>
                <a:sym typeface="Arial"/>
              </a:rPr>
              <a:t>Noise, pollution,</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uncomfortable room temperature and poor lighting are subtle stressors and can affect</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your ability to concentrate.</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 </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Manage your time. </a:t>
            </a:r>
            <a:r>
              <a:rPr lang="en-US" sz="1200" kern="1200" dirty="0" smtClean="0">
                <a:solidFill>
                  <a:schemeClr val="tx1"/>
                </a:solidFill>
                <a:effectLst/>
                <a:latin typeface="Arial"/>
                <a:ea typeface="+mn-ea"/>
                <a:cs typeface="+mn-cs"/>
                <a:sym typeface="Arial"/>
              </a:rPr>
              <a:t>Establish priorities based on your primary goals and schedule time for those pursuits as well as time for relaxation. Job loss can suddenly leave you with time on your hands. Try joining an organized activity through a church or community center. You may find great satisfaction volunteering for a charitable organization.</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 </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Set realistic expectations. </a:t>
            </a:r>
            <a:r>
              <a:rPr lang="en-US" sz="1200" kern="1200" dirty="0" smtClean="0">
                <a:solidFill>
                  <a:schemeClr val="tx1"/>
                </a:solidFill>
                <a:effectLst/>
                <a:latin typeface="Arial"/>
                <a:ea typeface="+mn-ea"/>
                <a:cs typeface="+mn-cs"/>
                <a:sym typeface="Arial"/>
              </a:rPr>
              <a:t>Are you putting unrealistic demands on yourself? Don't</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expect to be able to do everything and please everybody. Learn to speak up and set</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necessary limits.</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 </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Know when you need to ask others for help. </a:t>
            </a:r>
            <a:r>
              <a:rPr lang="en-US" sz="1200" kern="1200" dirty="0" smtClean="0">
                <a:solidFill>
                  <a:schemeClr val="tx1"/>
                </a:solidFill>
                <a:effectLst/>
                <a:latin typeface="Arial"/>
                <a:ea typeface="+mn-ea"/>
                <a:cs typeface="+mn-cs"/>
                <a:sym typeface="Arial"/>
              </a:rPr>
              <a:t>Accept the fact that you are not</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responsible for everything and everyone.</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Recognize anxiety messages. </a:t>
            </a:r>
            <a:r>
              <a:rPr lang="en-US" sz="1200" kern="1200" dirty="0" smtClean="0">
                <a:solidFill>
                  <a:schemeClr val="tx1"/>
                </a:solidFill>
                <a:effectLst/>
                <a:latin typeface="Arial"/>
                <a:ea typeface="+mn-ea"/>
                <a:cs typeface="+mn-cs"/>
                <a:sym typeface="Arial"/>
              </a:rPr>
              <a:t>Don't burden yourself with messages like "Always be strong..." "Be perfect…" and "Everyone else seems to be coping better."</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Accept the full spectrum of feelings. </a:t>
            </a:r>
            <a:r>
              <a:rPr lang="en-US" sz="1200" kern="1200" dirty="0" smtClean="0">
                <a:solidFill>
                  <a:schemeClr val="tx1"/>
                </a:solidFill>
                <a:effectLst/>
                <a:latin typeface="Arial"/>
                <a:ea typeface="+mn-ea"/>
                <a:cs typeface="+mn-cs"/>
                <a:sym typeface="Arial"/>
              </a:rPr>
              <a:t>Be aware of pressure to feel only joy and</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happiness without acknowledging the complexities of human experience. Sadness, anger and disappointment may be present alongside hope and other positive feelings.</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 </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Learn new ways to express feelings. </a:t>
            </a:r>
            <a:r>
              <a:rPr lang="en-US" sz="1200" kern="1200" dirty="0" smtClean="0">
                <a:solidFill>
                  <a:schemeClr val="tx1"/>
                </a:solidFill>
                <a:effectLst/>
                <a:latin typeface="Arial"/>
                <a:ea typeface="+mn-ea"/>
                <a:cs typeface="+mn-cs"/>
                <a:sym typeface="Arial"/>
              </a:rPr>
              <a:t>Talk honestly with friends. Begin a journal of thoughts, ideas and feelings to give</a:t>
            </a:r>
            <a:r>
              <a:rPr lang="en-US" sz="1200" b="1" kern="1200" dirty="0" smtClean="0">
                <a:solidFill>
                  <a:schemeClr val="tx1"/>
                </a:solidFill>
                <a:effectLst/>
                <a:latin typeface="Arial"/>
                <a:ea typeface="+mn-ea"/>
                <a:cs typeface="+mn-cs"/>
                <a:sym typeface="Arial"/>
              </a:rPr>
              <a:t> </a:t>
            </a:r>
            <a:r>
              <a:rPr lang="en-US" sz="1200" kern="1200" dirty="0" smtClean="0">
                <a:solidFill>
                  <a:schemeClr val="tx1"/>
                </a:solidFill>
                <a:effectLst/>
                <a:latin typeface="Arial"/>
                <a:ea typeface="+mn-ea"/>
                <a:cs typeface="+mn-cs"/>
                <a:sym typeface="Arial"/>
              </a:rPr>
              <a:t>yourself an open forum. Learn to use art or music to express yourself.</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 </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Allow recollections. </a:t>
            </a:r>
            <a:r>
              <a:rPr lang="en-US" sz="1200" kern="1200" dirty="0" smtClean="0">
                <a:solidFill>
                  <a:schemeClr val="tx1"/>
                </a:solidFill>
                <a:effectLst/>
                <a:latin typeface="Arial"/>
                <a:ea typeface="+mn-ea"/>
                <a:cs typeface="+mn-cs"/>
                <a:sym typeface="Arial"/>
              </a:rPr>
              <a:t>Recent or even old losses may emerge more poignantly during times of stress. Permit memories to co-exist with the present.</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 </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Return to basic values. </a:t>
            </a:r>
            <a:r>
              <a:rPr lang="en-US" sz="1200" kern="1200" dirty="0" smtClean="0">
                <a:solidFill>
                  <a:schemeClr val="tx1"/>
                </a:solidFill>
                <a:effectLst/>
                <a:latin typeface="Arial"/>
                <a:ea typeface="+mn-ea"/>
                <a:cs typeface="+mn-cs"/>
                <a:sym typeface="Arial"/>
              </a:rPr>
              <a:t>Quiet time with friends or family, showing appreciation</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through thoughtful gestures rather than material tokens can help you focus on the</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meaningful aspects of your life and enjoy the warmth and caring of human relationships.</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Enjoy simple pleasures. </a:t>
            </a:r>
            <a:r>
              <a:rPr lang="en-US" sz="1200" kern="1200" dirty="0" smtClean="0">
                <a:solidFill>
                  <a:schemeClr val="tx1"/>
                </a:solidFill>
                <a:effectLst/>
                <a:latin typeface="Arial"/>
                <a:ea typeface="+mn-ea"/>
                <a:cs typeface="+mn-cs"/>
                <a:sym typeface="Arial"/>
              </a:rPr>
              <a:t>We all need to refuel regularly with some pleasure and</a:t>
            </a:r>
            <a:endParaRPr lang="de-DE" sz="1200" kern="1200" dirty="0" smtClean="0">
              <a:solidFill>
                <a:schemeClr val="tx1"/>
              </a:solidFill>
              <a:effectLst/>
              <a:latin typeface="Arial"/>
              <a:ea typeface="+mn-ea"/>
              <a:cs typeface="+mn-cs"/>
              <a:sym typeface="Arial"/>
            </a:endParaRPr>
          </a:p>
          <a:p>
            <a:r>
              <a:rPr lang="en-US" sz="1200" kern="1200" dirty="0" smtClean="0">
                <a:solidFill>
                  <a:schemeClr val="tx1"/>
                </a:solidFill>
                <a:effectLst/>
                <a:latin typeface="Arial"/>
                <a:ea typeface="+mn-ea"/>
                <a:cs typeface="+mn-cs"/>
                <a:sym typeface="Arial"/>
              </a:rPr>
              <a:t>relaxation. It might be as simple as taking a walk or a hot bath, calling a friend, or turning on some music.</a:t>
            </a:r>
            <a:endParaRPr lang="de-DE" sz="1200" kern="1200" dirty="0" smtClean="0">
              <a:solidFill>
                <a:schemeClr val="tx1"/>
              </a:solidFill>
              <a:effectLst/>
              <a:latin typeface="Arial"/>
              <a:ea typeface="+mn-ea"/>
              <a:cs typeface="+mn-cs"/>
              <a:sym typeface="Arial"/>
            </a:endParaRPr>
          </a:p>
          <a:p>
            <a:r>
              <a:rPr lang="en-US" sz="1200" b="1" kern="1200" dirty="0" smtClean="0">
                <a:solidFill>
                  <a:schemeClr val="tx1"/>
                </a:solidFill>
                <a:effectLst/>
                <a:latin typeface="Arial"/>
                <a:ea typeface="+mn-ea"/>
                <a:cs typeface="+mn-cs"/>
                <a:sym typeface="Arial"/>
              </a:rPr>
              <a:t>Seek self-help materials. </a:t>
            </a:r>
            <a:r>
              <a:rPr lang="en-US" sz="1200" kern="1200" dirty="0" smtClean="0">
                <a:solidFill>
                  <a:schemeClr val="tx1"/>
                </a:solidFill>
                <a:effectLst/>
                <a:latin typeface="Arial"/>
                <a:ea typeface="+mn-ea"/>
                <a:cs typeface="+mn-cs"/>
                <a:sym typeface="Arial"/>
              </a:rPr>
              <a:t>Many useful books and tapes are available such as </a:t>
            </a:r>
            <a:r>
              <a:rPr lang="en-US" sz="1200" i="1" kern="1200" dirty="0" smtClean="0">
                <a:solidFill>
                  <a:schemeClr val="tx1"/>
                </a:solidFill>
                <a:effectLst/>
                <a:latin typeface="Arial"/>
                <a:ea typeface="+mn-ea"/>
                <a:cs typeface="+mn-cs"/>
                <a:sym typeface="Arial"/>
              </a:rPr>
              <a:t>The</a:t>
            </a:r>
            <a:endParaRPr lang="de-DE" sz="1200" kern="1200" dirty="0" smtClean="0">
              <a:solidFill>
                <a:schemeClr val="tx1"/>
              </a:solidFill>
              <a:effectLst/>
              <a:latin typeface="Arial"/>
              <a:ea typeface="+mn-ea"/>
              <a:cs typeface="+mn-cs"/>
              <a:sym typeface="Arial"/>
            </a:endParaRPr>
          </a:p>
          <a:p>
            <a:r>
              <a:rPr lang="en-US" sz="1200" i="1" kern="1200" dirty="0" smtClean="0">
                <a:solidFill>
                  <a:schemeClr val="tx1"/>
                </a:solidFill>
                <a:effectLst/>
                <a:latin typeface="Arial"/>
                <a:ea typeface="+mn-ea"/>
                <a:cs typeface="+mn-cs"/>
                <a:sym typeface="Arial"/>
              </a:rPr>
              <a:t>Relaxation and Stress Reduction Workbook </a:t>
            </a:r>
            <a:r>
              <a:rPr lang="en-US" sz="1200" kern="1200" dirty="0" smtClean="0">
                <a:solidFill>
                  <a:schemeClr val="tx1"/>
                </a:solidFill>
                <a:effectLst/>
                <a:latin typeface="Arial"/>
                <a:ea typeface="+mn-ea"/>
                <a:cs typeface="+mn-cs"/>
                <a:sym typeface="Arial"/>
              </a:rPr>
              <a:t>by Davis, McKay, and </a:t>
            </a:r>
            <a:r>
              <a:rPr lang="en-US" sz="1200" kern="1200" dirty="0" err="1" smtClean="0">
                <a:solidFill>
                  <a:schemeClr val="tx1"/>
                </a:solidFill>
                <a:effectLst/>
                <a:latin typeface="Arial"/>
                <a:ea typeface="+mn-ea"/>
                <a:cs typeface="+mn-cs"/>
                <a:sym typeface="Arial"/>
              </a:rPr>
              <a:t>Eshelman</a:t>
            </a:r>
            <a:r>
              <a:rPr lang="en-US" sz="1200" kern="1200" dirty="0" smtClean="0">
                <a:solidFill>
                  <a:schemeClr val="tx1"/>
                </a:solidFill>
                <a:effectLst/>
                <a:latin typeface="Arial"/>
                <a:ea typeface="+mn-ea"/>
                <a:cs typeface="+mn-cs"/>
                <a:sym typeface="Arial"/>
              </a:rPr>
              <a:t>.</a:t>
            </a:r>
            <a:endParaRPr lang="de-DE" sz="1200" kern="1200" dirty="0">
              <a:solidFill>
                <a:schemeClr val="tx1"/>
              </a:solidFill>
              <a:effectLst/>
              <a:latin typeface="Arial"/>
              <a:ea typeface="+mn-ea"/>
              <a:cs typeface="+mn-cs"/>
              <a:sym typeface="Arial"/>
            </a:endParaRPr>
          </a:p>
        </p:txBody>
      </p:sp>
      <p:sp>
        <p:nvSpPr>
          <p:cNvPr id="4" name="Slide Number Placeholder 3"/>
          <p:cNvSpPr>
            <a:spLocks noGrp="1"/>
          </p:cNvSpPr>
          <p:nvPr>
            <p:ph type="sldNum" sz="quarter" idx="10"/>
          </p:nvPr>
        </p:nvSpPr>
        <p:spPr/>
        <p:txBody>
          <a:bodyPr/>
          <a:lstStyle/>
          <a:p>
            <a:fld id="{71E7D22E-2FCF-4181-8686-08BDCDF94062}" type="slidenum">
              <a:rPr lang="en-US" smtClean="0">
                <a:latin typeface="Arial"/>
              </a:rPr>
              <a:pPr/>
              <a:t>11</a:t>
            </a:fld>
            <a:endParaRPr lang="en-US" dirty="0">
              <a:latin typeface="Arial"/>
            </a:endParaRPr>
          </a:p>
        </p:txBody>
      </p:sp>
    </p:spTree>
    <p:extLst>
      <p:ext uri="{BB962C8B-B14F-4D97-AF65-F5344CB8AC3E}">
        <p14:creationId xmlns:p14="http://schemas.microsoft.com/office/powerpoint/2010/main" xmlns="" val="3922586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Historie:</a:t>
            </a:r>
            <a:r>
              <a:rPr lang="pl-PL" baseline="0" dirty="0" smtClean="0"/>
              <a:t> Najbardziej wyluzowany czlowiek w firmie,</a:t>
            </a:r>
          </a:p>
          <a:p>
            <a:r>
              <a:rPr lang="pl-PL" baseline="0" dirty="0" smtClean="0"/>
              <a:t>Zamilowanie do pracy, praca po 80h tygodniowo, </a:t>
            </a:r>
          </a:p>
          <a:p>
            <a:r>
              <a:rPr lang="pl-PL" baseline="0" smtClean="0"/>
              <a:t>Praca </a:t>
            </a:r>
            <a:r>
              <a:rPr lang="pl-PL" baseline="0" dirty="0" smtClean="0"/>
              <a:t>z Geniuszami!</a:t>
            </a:r>
            <a:br>
              <a:rPr lang="pl-PL" baseline="0" dirty="0" smtClean="0"/>
            </a:br>
            <a:r>
              <a:rPr lang="pl-PL" baseline="0" dirty="0" smtClean="0"/>
              <a:t>Postrzeganie stresu, Zrobienie minimum ktore spelni wymagania</a:t>
            </a:r>
          </a:p>
          <a:p>
            <a:r>
              <a:rPr lang="pl-PL" baseline="0" dirty="0" smtClean="0"/>
              <a:t>Rutyna</a:t>
            </a:r>
          </a:p>
          <a:p>
            <a:endParaRPr lang="de-DE" dirty="0"/>
          </a:p>
        </p:txBody>
      </p:sp>
      <p:sp>
        <p:nvSpPr>
          <p:cNvPr id="4" name="Slide Number Placeholder 3"/>
          <p:cNvSpPr>
            <a:spLocks noGrp="1"/>
          </p:cNvSpPr>
          <p:nvPr>
            <p:ph type="sldNum" sz="quarter" idx="10"/>
          </p:nvPr>
        </p:nvSpPr>
        <p:spPr/>
        <p:txBody>
          <a:bodyPr/>
          <a:lstStyle/>
          <a:p>
            <a:fld id="{71E7D22E-2FCF-4181-8686-08BDCDF94062}" type="slidenum">
              <a:rPr lang="en-US" smtClean="0">
                <a:latin typeface="Arial"/>
              </a:rPr>
              <a:pPr/>
              <a:t>12</a:t>
            </a:fld>
            <a:endParaRPr lang="en-US" dirty="0">
              <a:latin typeface="Arial"/>
            </a:endParaRPr>
          </a:p>
        </p:txBody>
      </p:sp>
    </p:spTree>
    <p:extLst>
      <p:ext uri="{BB962C8B-B14F-4D97-AF65-F5344CB8AC3E}">
        <p14:creationId xmlns:p14="http://schemas.microsoft.com/office/powerpoint/2010/main" xmlns="" val="57483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2.gif"/><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vmlDrawing" Target="../drawings/vmlDrawing13.vml"/><Relationship Id="rId6" Type="http://schemas.openxmlformats.org/officeDocument/2006/relationships/image" Target="../media/image14.png"/><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vmlDrawing" Target="../drawings/vmlDrawing14.vml"/><Relationship Id="rId4"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vmlDrawing" Target="../drawings/vmlDrawing15.v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Master" Target="../slideMasters/slideMaster3.xml"/><Relationship Id="rId1" Type="http://schemas.openxmlformats.org/officeDocument/2006/relationships/vmlDrawing" Target="../drawings/vmlDrawing17.vml"/><Relationship Id="rId4" Type="http://schemas.openxmlformats.org/officeDocument/2006/relationships/oleObject" Target="../embeddings/oleObject17.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3.xml"/><Relationship Id="rId1" Type="http://schemas.openxmlformats.org/officeDocument/2006/relationships/vmlDrawing" Target="../drawings/vmlDrawing18.vml"/><Relationship Id="rId4" Type="http://schemas.openxmlformats.org/officeDocument/2006/relationships/oleObject" Target="../embeddings/oleObject18.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2.gif"/><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3" cstate="print"/>
          <a:srcRect l="240" t="25" r="260" b="533"/>
          <a:stretch>
            <a:fillRect/>
          </a:stretch>
        </p:blipFill>
        <p:spPr>
          <a:xfrm>
            <a:off x="0" y="1324099"/>
            <a:ext cx="9906000" cy="5533901"/>
          </a:xfrm>
          <a:prstGeom prst="rect">
            <a:avLst/>
          </a:prstGeom>
        </p:spPr>
      </p:pic>
      <p:sp>
        <p:nvSpPr>
          <p:cNvPr id="18" name="Rectangle 17"/>
          <p:cNvSpPr/>
          <p:nvPr userDrawn="1"/>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nvSpPr>
        <p:spPr bwMode="auto">
          <a:xfrm>
            <a:off x="-2052"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39007" name="think-cell Slide" r:id="rId4" imgW="360" imgH="360" progId="">
              <p:embed/>
            </p:oleObj>
          </a:graphicData>
        </a:graphic>
      </p:graphicFrame>
      <p:pic>
        <p:nvPicPr>
          <p:cNvPr id="10" name="Picture 104" descr="C:\Users\UserSim\Desktop\Capgemini\moto.emf"/>
          <p:cNvPicPr>
            <a:picLocks noChangeAspect="1" noChangeArrowheads="1"/>
          </p:cNvPicPr>
          <p:nvPr userDrawn="1"/>
        </p:nvPicPr>
        <p:blipFill>
          <a:blip r:embed="rId5" cstate="email"/>
          <a:srcRect/>
          <a:stretch>
            <a:fillRect/>
          </a:stretch>
        </p:blipFill>
        <p:spPr bwMode="auto">
          <a:xfrm>
            <a:off x="6569786" y="6520696"/>
            <a:ext cx="3001425" cy="239021"/>
          </a:xfrm>
          <a:prstGeom prst="rect">
            <a:avLst/>
          </a:prstGeom>
          <a:noFill/>
        </p:spPr>
      </p:pic>
      <p:sp>
        <p:nvSpPr>
          <p:cNvPr id="2" name="Title 1"/>
          <p:cNvSpPr>
            <a:spLocks noGrp="1"/>
          </p:cNvSpPr>
          <p:nvPr>
            <p:ph type="ctrTitle" hasCustomPrompt="1"/>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nvPr>
        </p:nvSpPr>
        <p:spPr>
          <a:xfrm>
            <a:off x="1"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1" name="Picture 10" descr="Capgemini_Untransparent.gif"/>
          <p:cNvPicPr>
            <a:picLocks noChangeAspect="1"/>
          </p:cNvPicPr>
          <p:nvPr userDrawn="1"/>
        </p:nvPicPr>
        <p:blipFill>
          <a:blip r:embed="rId6" cstate="print"/>
          <a:stretch>
            <a:fillRect/>
          </a:stretch>
        </p:blipFill>
        <p:spPr>
          <a:xfrm>
            <a:off x="716233" y="653033"/>
            <a:ext cx="3002809" cy="6946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47061" cy="143985"/>
        </p:xfrm>
        <a:graphic>
          <a:graphicData uri="http://schemas.openxmlformats.org/presentationml/2006/ole">
            <p:oleObj spid="_x0000_s648223"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32137" name="think-cell Slide" r:id="rId5" imgW="360" imgH="360" progId="">
              <p:embed/>
            </p:oleObj>
          </a:graphicData>
        </a:graphic>
      </p:graphicFrame>
      <p:grpSp>
        <p:nvGrpSpPr>
          <p:cNvPr id="5" name="Group 351"/>
          <p:cNvGrpSpPr/>
          <p:nvPr userDrawn="1"/>
        </p:nvGrpSpPr>
        <p:grpSpPr>
          <a:xfrm>
            <a:off x="5781928" y="3258545"/>
            <a:ext cx="3701555" cy="2118522"/>
            <a:chOff x="5511798" y="3584333"/>
            <a:chExt cx="4818106" cy="2816468"/>
          </a:xfrm>
        </p:grpSpPr>
        <p:grpSp>
          <p:nvGrpSpPr>
            <p:cNvPr id="6" name="Group 54"/>
            <p:cNvGrpSpPr/>
            <p:nvPr userDrawn="1">
              <p:custDataLst>
                <p:tags r:id="rId2"/>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Arial"/>
                  <a:sym typeface="Arial"/>
                </a:endParaRPr>
              </a:p>
            </p:txBody>
          </p:sp>
        </p:grpSp>
        <p:grpSp>
          <p:nvGrpSpPr>
            <p:cNvPr id="7" name="Group 21"/>
            <p:cNvGrpSpPr/>
            <p:nvPr userDrawn="1">
              <p:custDataLst>
                <p:tags r:id="rId3"/>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latin typeface="Arial"/>
                  <a:sym typeface="Arial"/>
                </a:endParaRPr>
              </a:p>
            </p:txBody>
          </p:sp>
        </p:grpSp>
      </p:grpSp>
      <p:sp>
        <p:nvSpPr>
          <p:cNvPr id="335" name="Rectangle 9"/>
          <p:cNvSpPr>
            <a:spLocks noChangeArrowheads="1"/>
          </p:cNvSpPr>
          <p:nvPr userDrawn="1"/>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 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ExperienceTM, and draws on Rightshore®, its worldwide delivery model.</a:t>
            </a:r>
          </a:p>
          <a:p>
            <a:pPr marL="0" indent="0" algn="just"/>
            <a:r>
              <a:rPr lang="en-US" sz="1000" dirty="0" smtClean="0">
                <a:solidFill>
                  <a:schemeClr val="bg1"/>
                </a:solidFill>
                <a:latin typeface="Arial" pitchFamily="34" charset="0"/>
                <a:cs typeface="Arial" pitchFamily="34" charset="0"/>
              </a:rPr>
              <a:t>Learn more about us at www.capgemini.com.</a:t>
            </a: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Rightshore® is a trademark belonging to Capgemini</a:t>
            </a:r>
          </a:p>
        </p:txBody>
      </p:sp>
      <p:pic>
        <p:nvPicPr>
          <p:cNvPr id="338" name="Image 337" descr="CBE_Label_ppt.png"/>
          <p:cNvPicPr>
            <a:picLocks noChangeAspect="1"/>
          </p:cNvPicPr>
          <p:nvPr userDrawn="1"/>
        </p:nvPicPr>
        <p:blipFill>
          <a:blip r:embed="rId6" cstate="print"/>
          <a:stretch>
            <a:fillRect/>
          </a:stretch>
        </p:blipFill>
        <p:spPr>
          <a:xfrm>
            <a:off x="867725" y="3468294"/>
            <a:ext cx="519572" cy="522508"/>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31113" name="think-cell Slide" r:id="rId3" imgW="360" imgH="360" progId="">
              <p:embed/>
            </p:oleObj>
          </a:graphicData>
        </a:graphic>
      </p:graphicFrame>
      <p:sp>
        <p:nvSpPr>
          <p:cNvPr id="5" name="Rectangle 9"/>
          <p:cNvSpPr>
            <a:spLocks noChangeArrowheads="1"/>
          </p:cNvSpPr>
          <p:nvPr userDrawn="1"/>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a:t>
            </a:r>
            <a:r>
              <a:rPr lang="en-US" sz="1000" dirty="0" smtClean="0">
                <a:solidFill>
                  <a:schemeClr val="bg1"/>
                </a:solidFill>
                <a:latin typeface="Arial" pitchFamily="34" charset="0"/>
                <a:cs typeface="Arial" pitchFamily="34" charset="0"/>
              </a:rPr>
              <a:t>world’s </a:t>
            </a:r>
            <a:r>
              <a:rPr lang="en-US" sz="1000" dirty="0">
                <a:solidFill>
                  <a:schemeClr val="bg1"/>
                </a:solidFill>
                <a:latin typeface="Arial" pitchFamily="34" charset="0"/>
                <a:cs typeface="Arial" pitchFamily="34" charset="0"/>
              </a:rPr>
              <a:t>foremost providers of consulting, technology and outsourcing services. The Group reported 2011 global revenues of EUR 9.7 billion</a:t>
            </a:r>
            <a:r>
              <a:rPr lang="en-US" sz="1000" dirty="0" smtClean="0">
                <a:solidFill>
                  <a:schemeClr val="bg1"/>
                </a:solidFill>
                <a:latin typeface="Arial" pitchFamily="34" charset="0"/>
                <a:cs typeface="Arial" pitchFamily="34" charset="0"/>
              </a:rPr>
              <a:t>.</a:t>
            </a:r>
          </a:p>
          <a:p>
            <a:pPr marL="0" indent="0" algn="just"/>
            <a:endParaRPr lang="en-US" sz="1000" dirty="0">
              <a:solidFill>
                <a:schemeClr val="bg1"/>
              </a:solidFill>
              <a:latin typeface="Arial" pitchFamily="34" charset="0"/>
              <a:cs typeface="Arial" pitchFamily="34" charset="0"/>
            </a:endParaRP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4" cstate="print"/>
          <a:stretch>
            <a:fillRect/>
          </a:stretch>
        </p:blipFill>
        <p:spPr>
          <a:xfrm>
            <a:off x="5035964" y="2791400"/>
            <a:ext cx="519572" cy="52250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30089" name="think-cell Slide" r:id="rId3" imgW="360" imgH="360" progId="">
              <p:embed/>
            </p:oleObj>
          </a:graphicData>
        </a:graphic>
      </p:graphicFrame>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LF_People.jpg"/>
          <p:cNvPicPr>
            <a:picLocks noChangeAspect="1"/>
          </p:cNvPicPr>
          <p:nvPr userDrawn="1"/>
        </p:nvPicPr>
        <p:blipFill>
          <a:blip r:embed="rId3" cstate="print"/>
          <a:stretch>
            <a:fillRect/>
          </a:stretch>
        </p:blipFill>
        <p:spPr>
          <a:xfrm>
            <a:off x="0" y="0"/>
            <a:ext cx="9906000" cy="6601204"/>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8041" name="think-cell Slide" r:id="rId4" imgW="360" imgH="360" progId="">
              <p:embed/>
            </p:oleObj>
          </a:graphicData>
        </a:graphic>
      </p:graphicFrame>
      <p:sp>
        <p:nvSpPr>
          <p:cNvPr id="7" name="Rectangle 7"/>
          <p:cNvSpPr/>
          <p:nvPr userDrawn="1"/>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3"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7017" name="think-cell Slide" r:id="rId4" imgW="360" imgH="360" progId="">
              <p:embed/>
            </p:oleObj>
          </a:graphicData>
        </a:graphic>
      </p:graphicFrame>
      <p:sp>
        <p:nvSpPr>
          <p:cNvPr id="4" name="Rectangle 7"/>
          <p:cNvSpPr/>
          <p:nvPr userDrawn="1"/>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3"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640031" name="think-cell Slide" r:id="rId4" imgW="360" imgH="360" progId="">
              <p:embed/>
            </p:oleObj>
          </a:graphicData>
        </a:graphic>
      </p:graphicFrame>
      <p:sp>
        <p:nvSpPr>
          <p:cNvPr id="16" name="Title 1"/>
          <p:cNvSpPr>
            <a:spLocks noGrp="1"/>
          </p:cNvSpPr>
          <p:nvPr>
            <p:ph type="title" hasCustomPrompt="1"/>
          </p:nvPr>
        </p:nvSpPr>
        <p:spPr>
          <a:xfrm>
            <a:off x="4490752" y="1968818"/>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nvPr>
        </p:nvSpPr>
        <p:spPr>
          <a:xfrm>
            <a:off x="5336954" y="4609876"/>
            <a:ext cx="4569047" cy="1806302"/>
          </a:xfrm>
          <a:prstGeom prst="rect">
            <a:avLst/>
          </a:prstGeo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nvSpPr>
        <p:spPr bwMode="auto">
          <a:xfrm>
            <a:off x="-2052"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sp>
        <p:nvSpPr>
          <p:cNvPr id="23" name="Rectangle 22"/>
          <p:cNvSpPr/>
          <p:nvPr userDrawn="1"/>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nvPicPr>
        <p:blipFill>
          <a:blip r:embed="rId5" cstate="email"/>
          <a:srcRect/>
          <a:stretch>
            <a:fillRect/>
          </a:stretch>
        </p:blipFill>
        <p:spPr bwMode="auto">
          <a:xfrm>
            <a:off x="6569786" y="6520696"/>
            <a:ext cx="3001425" cy="239021"/>
          </a:xfrm>
          <a:prstGeom prst="rect">
            <a:avLst/>
          </a:prstGeom>
          <a:noFill/>
        </p:spPr>
      </p:pic>
      <p:pic>
        <p:nvPicPr>
          <p:cNvPr id="11" name="Picture 10" descr="Capgemini_Untransparent.gif"/>
          <p:cNvPicPr>
            <a:picLocks noChangeAspect="1"/>
          </p:cNvPicPr>
          <p:nvPr userDrawn="1"/>
        </p:nvPicPr>
        <p:blipFill>
          <a:blip r:embed="rId6" cstate="print"/>
          <a:stretch>
            <a:fillRect/>
          </a:stretch>
        </p:blipFill>
        <p:spPr>
          <a:xfrm>
            <a:off x="716233" y="653033"/>
            <a:ext cx="3002809" cy="69469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3"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641055" name="think-cell Slide" r:id="rId4" imgW="360" imgH="360" progId="">
              <p:embed/>
            </p:oleObj>
          </a:graphicData>
        </a:graphic>
      </p:graphicFrame>
      <p:sp>
        <p:nvSpPr>
          <p:cNvPr id="4" name="Freeform 4"/>
          <p:cNvSpPr>
            <a:spLocks/>
          </p:cNvSpPr>
          <p:nvPr userDrawn="1"/>
        </p:nvSpPr>
        <p:spPr bwMode="auto">
          <a:xfrm>
            <a:off x="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000000"/>
              </a:solidFill>
            </a:endParaRPr>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en-US" dirty="0" smtClean="0">
                <a:solidFill>
                  <a:srgbClr val="000000">
                    <a:lumMod val="50000"/>
                    <a:lumOff val="50000"/>
                  </a:srgbClr>
                </a:solidFill>
              </a:rPr>
              <a:t>Copyright © Capgemini 2015. All Rights Reserved</a:t>
            </a:r>
            <a:endParaRPr lang="en-US" dirty="0">
              <a:solidFill>
                <a:srgbClr val="000000">
                  <a:lumMod val="50000"/>
                  <a:lumOff val="50000"/>
                </a:srgbClr>
              </a:solidFill>
            </a:endParaRPr>
          </a:p>
        </p:txBody>
      </p:sp>
      <p:sp>
        <p:nvSpPr>
          <p:cNvPr id="13" name="Slide Number Placeholder 12"/>
          <p:cNvSpPr>
            <a:spLocks noGrp="1"/>
          </p:cNvSpPr>
          <p:nvPr>
            <p:ph type="sldNum" sz="quarter" idx="11"/>
          </p:nvPr>
        </p:nvSpPr>
        <p:spPr/>
        <p:txBody>
          <a:bodyPr/>
          <a:lstStyle/>
          <a:p>
            <a:fld id="{880BADDE-CEDF-4108-ADCD-25C7E5D681A5}" type="slidenum">
              <a:rPr>
                <a:solidFill>
                  <a:srgbClr val="000000">
                    <a:lumMod val="50000"/>
                    <a:lumOff val="50000"/>
                  </a:srgbClr>
                </a:solidFill>
              </a:rPr>
              <a:pPr/>
              <a:t>‹#›</a:t>
            </a:fld>
            <a:endParaRPr dirty="0">
              <a:solidFill>
                <a:srgbClr val="000000">
                  <a:lumMod val="50000"/>
                  <a:lumOff val="50000"/>
                </a:srgbClr>
              </a:solidFill>
            </a:endParaRPr>
          </a:p>
        </p:txBody>
      </p:sp>
      <p:sp>
        <p:nvSpPr>
          <p:cNvPr id="14" name="Footer Placeholder 13"/>
          <p:cNvSpPr>
            <a:spLocks noGrp="1"/>
          </p:cNvSpPr>
          <p:nvPr>
            <p:ph type="ftr" sz="quarter" idx="12"/>
          </p:nvPr>
        </p:nvSpPr>
        <p:spPr/>
        <p:txBody>
          <a:bodyPr/>
          <a:lstStyle/>
          <a:p>
            <a:r>
              <a:rPr lang="en-US" smtClean="0">
                <a:solidFill>
                  <a:srgbClr val="000000">
                    <a:lumMod val="50000"/>
                    <a:lumOff val="50000"/>
                  </a:srgbClr>
                </a:solidFill>
              </a:rPr>
              <a:t>New SSC Template for 2015 Q4.pptx</a:t>
            </a:r>
            <a:endParaRPr dirty="0">
              <a:solidFill>
                <a:srgbClr val="000000">
                  <a:lumMod val="50000"/>
                  <a:lumOff val="50000"/>
                </a:srgb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touch">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3" cstate="print"/>
          <a:srcRect l="296" t="407" r="481" b="474"/>
          <a:stretch>
            <a:fillRect/>
          </a:stretch>
        </p:blipFill>
        <p:spPr>
          <a:xfrm>
            <a:off x="0" y="0"/>
            <a:ext cx="9906000" cy="6353297"/>
          </a:xfrm>
          <a:prstGeom prst="rect">
            <a:avLst/>
          </a:prstGeom>
          <a:ln>
            <a:noFill/>
          </a:ln>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642079" name="think-cell Slide" r:id="rId4" imgW="360" imgH="360" progId="">
              <p:embed/>
            </p:oleObj>
          </a:graphicData>
        </a:graphic>
      </p:graphicFrame>
      <p:sp>
        <p:nvSpPr>
          <p:cNvPr id="4" name="Freeform 4"/>
          <p:cNvSpPr>
            <a:spLocks/>
          </p:cNvSpPr>
          <p:nvPr userDrawn="1"/>
        </p:nvSpPr>
        <p:spPr bwMode="auto">
          <a:xfrm>
            <a:off x="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000000"/>
              </a:solidFill>
            </a:endParaRPr>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en-US" dirty="0" smtClean="0">
                <a:solidFill>
                  <a:srgbClr val="000000">
                    <a:lumMod val="50000"/>
                    <a:lumOff val="50000"/>
                  </a:srgbClr>
                </a:solidFill>
              </a:rPr>
              <a:t>Copyright © Capgemini 2015. All Rights Reserved</a:t>
            </a:r>
            <a:endParaRPr lang="en-US" dirty="0">
              <a:solidFill>
                <a:srgbClr val="000000">
                  <a:lumMod val="50000"/>
                  <a:lumOff val="50000"/>
                </a:srgbClr>
              </a:solidFill>
            </a:endParaRPr>
          </a:p>
        </p:txBody>
      </p:sp>
      <p:sp>
        <p:nvSpPr>
          <p:cNvPr id="13" name="Slide Number Placeholder 12"/>
          <p:cNvSpPr>
            <a:spLocks noGrp="1"/>
          </p:cNvSpPr>
          <p:nvPr>
            <p:ph type="sldNum" sz="quarter" idx="11"/>
          </p:nvPr>
        </p:nvSpPr>
        <p:spPr/>
        <p:txBody>
          <a:bodyPr/>
          <a:lstStyle/>
          <a:p>
            <a:fld id="{880BADDE-CEDF-4108-ADCD-25C7E5D681A5}" type="slidenum">
              <a:rPr>
                <a:solidFill>
                  <a:srgbClr val="000000">
                    <a:lumMod val="50000"/>
                    <a:lumOff val="50000"/>
                  </a:srgbClr>
                </a:solidFill>
              </a:rPr>
              <a:pPr/>
              <a:t>‹#›</a:t>
            </a:fld>
            <a:endParaRPr dirty="0">
              <a:solidFill>
                <a:srgbClr val="000000">
                  <a:lumMod val="50000"/>
                  <a:lumOff val="50000"/>
                </a:srgbClr>
              </a:solidFill>
            </a:endParaRPr>
          </a:p>
        </p:txBody>
      </p:sp>
      <p:sp>
        <p:nvSpPr>
          <p:cNvPr id="14" name="Footer Placeholder 13"/>
          <p:cNvSpPr>
            <a:spLocks noGrp="1"/>
          </p:cNvSpPr>
          <p:nvPr>
            <p:ph type="ftr" sz="quarter" idx="12"/>
          </p:nvPr>
        </p:nvSpPr>
        <p:spPr/>
        <p:txBody>
          <a:bodyPr/>
          <a:lstStyle/>
          <a:p>
            <a:r>
              <a:rPr lang="en-US" smtClean="0">
                <a:solidFill>
                  <a:srgbClr val="000000">
                    <a:lumMod val="50000"/>
                    <a:lumOff val="50000"/>
                  </a:srgbClr>
                </a:solidFill>
              </a:rPr>
              <a:t>New SSC Template for 2015 Q4.pptx</a:t>
            </a:r>
            <a:endParaRPr dirty="0">
              <a:solidFill>
                <a:srgbClr val="000000">
                  <a:lumMod val="50000"/>
                  <a:lumOff val="50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able of Content-Agenda no photo">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643103" name="think-cell Slide" r:id="rId3" imgW="360" imgH="360" progId="">
              <p:embed/>
            </p:oleObj>
          </a:graphicData>
        </a:graphic>
      </p:graphicFrame>
      <p:sp>
        <p:nvSpPr>
          <p:cNvPr id="4" name="Freeform 4"/>
          <p:cNvSpPr>
            <a:spLocks/>
          </p:cNvSpPr>
          <p:nvPr userDrawn="1"/>
        </p:nvSpPr>
        <p:spPr bwMode="auto">
          <a:xfrm>
            <a:off x="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000000"/>
              </a:solidFill>
            </a:endParaRPr>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en-US" dirty="0" smtClean="0">
                <a:solidFill>
                  <a:srgbClr val="000000">
                    <a:lumMod val="50000"/>
                    <a:lumOff val="50000"/>
                  </a:srgbClr>
                </a:solidFill>
              </a:rPr>
              <a:t>Copyright © Capgemini 2015. All Rights Reserved</a:t>
            </a:r>
            <a:endParaRPr lang="en-US" dirty="0">
              <a:solidFill>
                <a:srgbClr val="000000">
                  <a:lumMod val="50000"/>
                  <a:lumOff val="50000"/>
                </a:srgbClr>
              </a:solidFill>
            </a:endParaRPr>
          </a:p>
        </p:txBody>
      </p:sp>
      <p:sp>
        <p:nvSpPr>
          <p:cNvPr id="13" name="Slide Number Placeholder 12"/>
          <p:cNvSpPr>
            <a:spLocks noGrp="1"/>
          </p:cNvSpPr>
          <p:nvPr>
            <p:ph type="sldNum" sz="quarter" idx="11"/>
          </p:nvPr>
        </p:nvSpPr>
        <p:spPr/>
        <p:txBody>
          <a:bodyPr/>
          <a:lstStyle/>
          <a:p>
            <a:fld id="{880BADDE-CEDF-4108-ADCD-25C7E5D681A5}" type="slidenum">
              <a:rPr>
                <a:solidFill>
                  <a:srgbClr val="000000">
                    <a:lumMod val="50000"/>
                    <a:lumOff val="50000"/>
                  </a:srgbClr>
                </a:solidFill>
              </a:rPr>
              <a:pPr/>
              <a:t>‹#›</a:t>
            </a:fld>
            <a:endParaRPr dirty="0">
              <a:solidFill>
                <a:srgbClr val="000000">
                  <a:lumMod val="50000"/>
                  <a:lumOff val="50000"/>
                </a:srgbClr>
              </a:solidFill>
            </a:endParaRPr>
          </a:p>
        </p:txBody>
      </p:sp>
      <p:sp>
        <p:nvSpPr>
          <p:cNvPr id="14" name="Footer Placeholder 13"/>
          <p:cNvSpPr>
            <a:spLocks noGrp="1"/>
          </p:cNvSpPr>
          <p:nvPr>
            <p:ph type="ftr" sz="quarter" idx="12"/>
          </p:nvPr>
        </p:nvSpPr>
        <p:spPr/>
        <p:txBody>
          <a:bodyPr/>
          <a:lstStyle/>
          <a:p>
            <a:r>
              <a:rPr lang="en-US" smtClean="0">
                <a:solidFill>
                  <a:srgbClr val="000000">
                    <a:lumMod val="50000"/>
                    <a:lumOff val="50000"/>
                  </a:srgbClr>
                </a:solidFill>
              </a:rPr>
              <a:t>New SSC Template for 2015 Q4.pptx</a:t>
            </a:r>
            <a:endParaRPr dirty="0">
              <a:solidFill>
                <a:srgbClr val="000000">
                  <a:lumMod val="50000"/>
                  <a:lumOff val="5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47061" cy="143985"/>
        </p:xfrm>
        <a:graphic>
          <a:graphicData uri="http://schemas.openxmlformats.org/presentationml/2006/ole">
            <p:oleObj spid="_x0000_s644127" name="think-cell Slide" r:id="rId3" imgW="360" imgH="360" progId="">
              <p:embed/>
            </p:oleObj>
          </a:graphicData>
        </a:graphic>
      </p:graphicFrame>
      <p:sp>
        <p:nvSpPr>
          <p:cNvPr id="2" name="Title 1"/>
          <p:cNvSpPr>
            <a:spLocks noGrp="1"/>
          </p:cNvSpPr>
          <p:nvPr>
            <p:ph type="title" hasCustomPrompt="1"/>
          </p:nvPr>
        </p:nvSpPr>
        <p:spPr/>
        <p:txBody>
          <a:bodyPr/>
          <a:lstStyle>
            <a:lvl1pPr>
              <a:defRPr/>
            </a:lvl1pPr>
          </a:lstStyle>
          <a:p>
            <a:r>
              <a:rPr lang="en-US" noProof="0" dirty="0" smtClean="0"/>
              <a:t>Click to edit Master title style</a:t>
            </a:r>
            <a:endParaRPr lang="en-US" dirty="0"/>
          </a:p>
        </p:txBody>
      </p:sp>
      <p:sp>
        <p:nvSpPr>
          <p:cNvPr id="5" name="Date Placeholder 4"/>
          <p:cNvSpPr>
            <a:spLocks noGrp="1"/>
          </p:cNvSpPr>
          <p:nvPr>
            <p:ph type="dt" sz="half" idx="10"/>
          </p:nvPr>
        </p:nvSpPr>
        <p:spPr/>
        <p:txBody>
          <a:bodyPr/>
          <a:lstStyle/>
          <a:p>
            <a:pPr defTabSz="995445" eaLnBrk="0" hangingPunct="0">
              <a:lnSpc>
                <a:spcPct val="90000"/>
              </a:lnSpc>
              <a:spcBef>
                <a:spcPct val="10000"/>
              </a:spcBef>
              <a:defRPr/>
            </a:pPr>
            <a:r>
              <a:rPr lang="en-US" dirty="0" smtClean="0">
                <a:solidFill>
                  <a:srgbClr val="000000">
                    <a:lumMod val="50000"/>
                    <a:lumOff val="50000"/>
                  </a:srgbClr>
                </a:solidFill>
              </a:rPr>
              <a:t>Copyright © Capgemini 2015. All Rights Reserved</a:t>
            </a:r>
            <a:endParaRPr dirty="0">
              <a:solidFill>
                <a:srgbClr val="000000">
                  <a:lumMod val="50000"/>
                  <a:lumOff val="50000"/>
                </a:srgbClr>
              </a:solidFill>
            </a:endParaRPr>
          </a:p>
        </p:txBody>
      </p:sp>
      <p:sp>
        <p:nvSpPr>
          <p:cNvPr id="6" name="Slide Number Placeholder 5"/>
          <p:cNvSpPr>
            <a:spLocks noGrp="1"/>
          </p:cNvSpPr>
          <p:nvPr>
            <p:ph type="sldNum" sz="quarter" idx="11"/>
          </p:nvPr>
        </p:nvSpPr>
        <p:spPr/>
        <p:txBody>
          <a:bodyPr/>
          <a:lstStyle/>
          <a:p>
            <a:fld id="{880BADDE-CEDF-4108-ADCD-25C7E5D681A5}" type="slidenum">
              <a:rPr>
                <a:solidFill>
                  <a:srgbClr val="000000">
                    <a:lumMod val="50000"/>
                    <a:lumOff val="50000"/>
                  </a:srgbClr>
                </a:solidFill>
              </a:rPr>
              <a:pPr/>
              <a:t>‹#›</a:t>
            </a:fld>
            <a:endParaRPr dirty="0">
              <a:solidFill>
                <a:srgbClr val="000000">
                  <a:lumMod val="50000"/>
                  <a:lumOff val="50000"/>
                </a:srgbClr>
              </a:solidFill>
            </a:endParaRPr>
          </a:p>
        </p:txBody>
      </p:sp>
      <p:sp>
        <p:nvSpPr>
          <p:cNvPr id="7" name="Footer Placeholder 6"/>
          <p:cNvSpPr>
            <a:spLocks noGrp="1"/>
          </p:cNvSpPr>
          <p:nvPr>
            <p:ph type="ftr" sz="quarter" idx="12"/>
          </p:nvPr>
        </p:nvSpPr>
        <p:spPr/>
        <p:txBody>
          <a:bodyPr/>
          <a:lstStyle/>
          <a:p>
            <a:r>
              <a:rPr lang="en-US" smtClean="0">
                <a:solidFill>
                  <a:srgbClr val="000000">
                    <a:lumMod val="50000"/>
                    <a:lumOff val="50000"/>
                  </a:srgbClr>
                </a:solidFill>
              </a:rPr>
              <a:t>New SSC Template for 2015 Q4.pptx</a:t>
            </a:r>
            <a:endParaRPr dirty="0">
              <a:solidFill>
                <a:srgbClr val="000000">
                  <a:lumMod val="50000"/>
                  <a:lumOff val="50000"/>
                </a:srgbClr>
              </a:solidFill>
            </a:endParaRPr>
          </a:p>
        </p:txBody>
      </p:sp>
      <p:sp>
        <p:nvSpPr>
          <p:cNvPr id="9" name="Content Placeholder 8"/>
          <p:cNvSpPr>
            <a:spLocks noGrp="1"/>
          </p:cNvSpPr>
          <p:nvPr>
            <p:ph sz="quarter" idx="13" hasCustomPrompt="1"/>
          </p:nvPr>
        </p:nvSpPr>
        <p:spPr>
          <a:xfrm>
            <a:off x="273050" y="1501977"/>
            <a:ext cx="9359900" cy="4636539"/>
          </a:xfrm>
        </p:spPr>
        <p:txBody>
          <a:bodyPr/>
          <a:lstStyle>
            <a:lvl2pPr marL="180975" indent="-180975">
              <a:defRPr/>
            </a:lvl2pPr>
            <a:lvl3pPr marL="361950" indent="-177800">
              <a:tabLst/>
              <a:defRPr/>
            </a:lvl3pPr>
            <a:lvl4pPr marL="542925" indent="-180975">
              <a:defRPr/>
            </a:lvl4pPr>
            <a:lvl5pPr marL="714375" indent="-171450" defTabSz="804863">
              <a:defRPr/>
            </a:lvl5pPr>
            <a:lvl6pPr marL="896938" indent="-179388">
              <a:tabLst/>
              <a:defRPr/>
            </a:lvl6pPr>
            <a:lvl7pPr marL="1079500" indent="-180975">
              <a:tabLst/>
              <a:defRPr/>
            </a:lvl7pPr>
            <a:lvl8pPr marL="1255713" indent="-176213">
              <a:buFont typeface="Symbol" pitchFamily="18" charset="2"/>
              <a:buChar char="-"/>
              <a:defRPr/>
            </a:lvl8pPr>
            <a:lvl9pPr marL="1431925" indent="-174625">
              <a:defRPr/>
            </a:lvl9pPr>
          </a:lstStyle>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47061" cy="143985"/>
        </p:xfrm>
        <a:graphic>
          <a:graphicData uri="http://schemas.openxmlformats.org/presentationml/2006/ole">
            <p:oleObj spid="_x0000_s645151" name="think-cell Slide" r:id="rId3" imgW="360" imgH="360" progId="">
              <p:embed/>
            </p:oleObj>
          </a:graphicData>
        </a:graphic>
      </p:graphicFrame>
      <p:sp>
        <p:nvSpPr>
          <p:cNvPr id="2" name="Title 1"/>
          <p:cNvSpPr>
            <a:spLocks noGrp="1"/>
          </p:cNvSpPr>
          <p:nvPr>
            <p:ph type="title" hasCustomPrompt="1"/>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nvPr>
        </p:nvSpPr>
        <p:spPr>
          <a:xfrm>
            <a:off x="273050" y="1412722"/>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en-US" dirty="0" smtClean="0">
                <a:solidFill>
                  <a:srgbClr val="000000">
                    <a:lumMod val="50000"/>
                    <a:lumOff val="50000"/>
                  </a:srgbClr>
                </a:solidFill>
              </a:rPr>
              <a:t>Copyright © Capgemini 2015. All Rights Reserved</a:t>
            </a:r>
            <a:endParaRPr dirty="0">
              <a:solidFill>
                <a:srgbClr val="000000">
                  <a:lumMod val="50000"/>
                  <a:lumOff val="50000"/>
                </a:srgbClr>
              </a:solidFill>
            </a:endParaRPr>
          </a:p>
        </p:txBody>
      </p:sp>
      <p:sp>
        <p:nvSpPr>
          <p:cNvPr id="7" name="Slide Number Placeholder 6"/>
          <p:cNvSpPr>
            <a:spLocks noGrp="1"/>
          </p:cNvSpPr>
          <p:nvPr>
            <p:ph type="sldNum" sz="quarter" idx="13"/>
          </p:nvPr>
        </p:nvSpPr>
        <p:spPr/>
        <p:txBody>
          <a:bodyPr/>
          <a:lstStyle/>
          <a:p>
            <a:fld id="{880BADDE-CEDF-4108-ADCD-25C7E5D681A5}" type="slidenum">
              <a:rPr>
                <a:solidFill>
                  <a:srgbClr val="000000">
                    <a:lumMod val="50000"/>
                    <a:lumOff val="50000"/>
                  </a:srgbClr>
                </a:solidFill>
              </a:rPr>
              <a:pPr/>
              <a:t>‹#›</a:t>
            </a:fld>
            <a:endParaRPr dirty="0">
              <a:solidFill>
                <a:srgbClr val="000000">
                  <a:lumMod val="50000"/>
                  <a:lumOff val="50000"/>
                </a:srgbClr>
              </a:solidFill>
            </a:endParaRPr>
          </a:p>
        </p:txBody>
      </p:sp>
      <p:sp>
        <p:nvSpPr>
          <p:cNvPr id="9" name="Footer Placeholder 8"/>
          <p:cNvSpPr>
            <a:spLocks noGrp="1"/>
          </p:cNvSpPr>
          <p:nvPr>
            <p:ph type="ftr" sz="quarter" idx="14"/>
          </p:nvPr>
        </p:nvSpPr>
        <p:spPr/>
        <p:txBody>
          <a:bodyPr/>
          <a:lstStyle/>
          <a:p>
            <a:r>
              <a:rPr lang="en-US" smtClean="0">
                <a:solidFill>
                  <a:srgbClr val="000000">
                    <a:lumMod val="50000"/>
                    <a:lumOff val="50000"/>
                  </a:srgbClr>
                </a:solidFill>
              </a:rPr>
              <a:t>New SSC Template for 2015 Q4.pptx</a:t>
            </a:r>
            <a:endParaRPr dirty="0">
              <a:solidFill>
                <a:srgbClr val="000000">
                  <a:lumMod val="50000"/>
                  <a:lumOff val="50000"/>
                </a:srgbClr>
              </a:solidFill>
            </a:endParaRPr>
          </a:p>
        </p:txBody>
      </p:sp>
      <p:sp>
        <p:nvSpPr>
          <p:cNvPr id="11" name="Content Placeholder 10"/>
          <p:cNvSpPr>
            <a:spLocks noGrp="1"/>
          </p:cNvSpPr>
          <p:nvPr>
            <p:ph sz="quarter" idx="15" hasCustomPrompt="1"/>
          </p:nvPr>
        </p:nvSpPr>
        <p:spPr>
          <a:xfrm>
            <a:off x="273050" y="1772771"/>
            <a:ext cx="9359900" cy="4464620"/>
          </a:xfrm>
        </p:spPr>
        <p:txBody>
          <a:bodyPr/>
          <a:lstStyle>
            <a:lvl4pPr marL="542925" indent="-180975">
              <a:defRPr/>
            </a:lvl4pPr>
            <a:lvl5pPr marL="714375" indent="-171450">
              <a:defRPr/>
            </a:lvl5pPr>
            <a:lvl6pPr>
              <a:defRPr/>
            </a:lvl6pPr>
            <a:lvl7pPr>
              <a:defRPr/>
            </a:lvl7pPr>
            <a:lvl8pPr>
              <a:defRPr/>
            </a:lvl8pPr>
            <a:lvl9pPr>
              <a:defRPr/>
            </a:lvl9pPr>
          </a:lstStyle>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47061" cy="143985"/>
        </p:xfrm>
        <a:graphic>
          <a:graphicData uri="http://schemas.openxmlformats.org/presentationml/2006/ole">
            <p:oleObj spid="_x0000_s646175" name="think-cell Slide" r:id="rId3" imgW="360" imgH="360" progId="">
              <p:embed/>
            </p:oleObj>
          </a:graphicData>
        </a:graphic>
      </p:graphicFrame>
      <p:sp>
        <p:nvSpPr>
          <p:cNvPr id="2" name="Title 1"/>
          <p:cNvSpPr>
            <a:spLocks noGrp="1"/>
          </p:cNvSpPr>
          <p:nvPr>
            <p:ph type="title" hasCustomPrompt="1"/>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nvPr>
        </p:nvSpPr>
        <p:spPr>
          <a:xfrm>
            <a:off x="273050" y="1412722"/>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en-US" dirty="0" smtClean="0">
                <a:solidFill>
                  <a:srgbClr val="000000">
                    <a:lumMod val="50000"/>
                    <a:lumOff val="50000"/>
                  </a:srgbClr>
                </a:solidFill>
              </a:rPr>
              <a:t>Copyright © Capgemini 2015. All Rights Reserved</a:t>
            </a:r>
            <a:endParaRPr dirty="0">
              <a:solidFill>
                <a:srgbClr val="000000">
                  <a:lumMod val="50000"/>
                  <a:lumOff val="50000"/>
                </a:srgbClr>
              </a:solidFill>
            </a:endParaRPr>
          </a:p>
        </p:txBody>
      </p:sp>
      <p:sp>
        <p:nvSpPr>
          <p:cNvPr id="7" name="Slide Number Placeholder 6"/>
          <p:cNvSpPr>
            <a:spLocks noGrp="1"/>
          </p:cNvSpPr>
          <p:nvPr>
            <p:ph type="sldNum" sz="quarter" idx="13"/>
          </p:nvPr>
        </p:nvSpPr>
        <p:spPr/>
        <p:txBody>
          <a:bodyPr/>
          <a:lstStyle/>
          <a:p>
            <a:fld id="{880BADDE-CEDF-4108-ADCD-25C7E5D681A5}" type="slidenum">
              <a:rPr>
                <a:solidFill>
                  <a:srgbClr val="000000">
                    <a:lumMod val="50000"/>
                    <a:lumOff val="50000"/>
                  </a:srgbClr>
                </a:solidFill>
              </a:rPr>
              <a:pPr/>
              <a:t>‹#›</a:t>
            </a:fld>
            <a:endParaRPr dirty="0">
              <a:solidFill>
                <a:srgbClr val="000000">
                  <a:lumMod val="50000"/>
                  <a:lumOff val="50000"/>
                </a:srgbClr>
              </a:solidFill>
            </a:endParaRPr>
          </a:p>
        </p:txBody>
      </p:sp>
      <p:sp>
        <p:nvSpPr>
          <p:cNvPr id="9" name="Footer Placeholder 8"/>
          <p:cNvSpPr>
            <a:spLocks noGrp="1"/>
          </p:cNvSpPr>
          <p:nvPr>
            <p:ph type="ftr" sz="quarter" idx="14"/>
          </p:nvPr>
        </p:nvSpPr>
        <p:spPr/>
        <p:txBody>
          <a:bodyPr/>
          <a:lstStyle/>
          <a:p>
            <a:r>
              <a:rPr lang="en-US" smtClean="0">
                <a:solidFill>
                  <a:srgbClr val="000000">
                    <a:lumMod val="50000"/>
                    <a:lumOff val="50000"/>
                  </a:srgbClr>
                </a:solidFill>
              </a:rPr>
              <a:t>New SSC Template for 2015 Q4.pptx</a:t>
            </a:r>
            <a:endParaRPr dirty="0">
              <a:solidFill>
                <a:srgbClr val="000000">
                  <a:lumMod val="50000"/>
                  <a:lumOff val="50000"/>
                </a:srgb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647199" name="think-cell Slide" r:id="rId3" imgW="360" imgH="360" progId="">
              <p:embed/>
            </p:oleObj>
          </a:graphicData>
        </a:graphic>
      </p:graphicFrame>
      <p:sp>
        <p:nvSpPr>
          <p:cNvPr id="2" name="Titre 1"/>
          <p:cNvSpPr>
            <a:spLocks noGrp="1"/>
          </p:cNvSpPr>
          <p:nvPr>
            <p:ph type="title" hasCustomPrompt="1"/>
          </p:nvPr>
        </p:nvSpPr>
        <p:spPr/>
        <p:txBody>
          <a:bodyPr/>
          <a:lstStyle>
            <a:lvl1pPr>
              <a:defRPr/>
            </a:lvl1pPr>
          </a:lstStyle>
          <a:p>
            <a:pPr lvl="0"/>
            <a:r>
              <a:rPr lang="en-US" noProof="0" dirty="0" smtClean="0"/>
              <a:t>Click to edit Master title style</a:t>
            </a:r>
          </a:p>
        </p:txBody>
      </p:sp>
      <p:sp>
        <p:nvSpPr>
          <p:cNvPr id="4" name="Date Placeholder 3"/>
          <p:cNvSpPr>
            <a:spLocks noGrp="1"/>
          </p:cNvSpPr>
          <p:nvPr>
            <p:ph type="dt" sz="half" idx="10"/>
          </p:nvPr>
        </p:nvSpPr>
        <p:spPr/>
        <p:txBody>
          <a:bodyPr/>
          <a:lstStyle/>
          <a:p>
            <a:pPr defTabSz="995445" eaLnBrk="0" hangingPunct="0">
              <a:lnSpc>
                <a:spcPct val="90000"/>
              </a:lnSpc>
              <a:spcBef>
                <a:spcPct val="10000"/>
              </a:spcBef>
              <a:defRPr/>
            </a:pPr>
            <a:r>
              <a:rPr lang="en-US" dirty="0" smtClean="0">
                <a:solidFill>
                  <a:srgbClr val="000000">
                    <a:lumMod val="50000"/>
                    <a:lumOff val="50000"/>
                  </a:srgbClr>
                </a:solidFill>
              </a:rPr>
              <a:t>Copyright © Capgemini 2015. All Rights Reserved</a:t>
            </a:r>
            <a:endParaRPr dirty="0">
              <a:solidFill>
                <a:srgbClr val="000000">
                  <a:lumMod val="50000"/>
                  <a:lumOff val="50000"/>
                </a:srgbClr>
              </a:solidFill>
            </a:endParaRPr>
          </a:p>
        </p:txBody>
      </p:sp>
      <p:sp>
        <p:nvSpPr>
          <p:cNvPr id="5" name="Slide Number Placeholder 4"/>
          <p:cNvSpPr>
            <a:spLocks noGrp="1"/>
          </p:cNvSpPr>
          <p:nvPr>
            <p:ph type="sldNum" sz="quarter" idx="11"/>
          </p:nvPr>
        </p:nvSpPr>
        <p:spPr/>
        <p:txBody>
          <a:bodyPr/>
          <a:lstStyle/>
          <a:p>
            <a:fld id="{880BADDE-CEDF-4108-ADCD-25C7E5D681A5}" type="slidenum">
              <a:rPr>
                <a:solidFill>
                  <a:srgbClr val="000000">
                    <a:lumMod val="50000"/>
                    <a:lumOff val="50000"/>
                  </a:srgbClr>
                </a:solidFill>
              </a:rPr>
              <a:pPr/>
              <a:t>‹#›</a:t>
            </a:fld>
            <a:endParaRPr dirty="0">
              <a:solidFill>
                <a:srgbClr val="000000">
                  <a:lumMod val="50000"/>
                  <a:lumOff val="50000"/>
                </a:srgbClr>
              </a:solidFill>
            </a:endParaRPr>
          </a:p>
        </p:txBody>
      </p:sp>
      <p:sp>
        <p:nvSpPr>
          <p:cNvPr id="6" name="Footer Placeholder 5"/>
          <p:cNvSpPr>
            <a:spLocks noGrp="1"/>
          </p:cNvSpPr>
          <p:nvPr>
            <p:ph type="ftr" sz="quarter" idx="12"/>
          </p:nvPr>
        </p:nvSpPr>
        <p:spPr/>
        <p:txBody>
          <a:bodyPr/>
          <a:lstStyle/>
          <a:p>
            <a:r>
              <a:rPr lang="en-US" smtClean="0">
                <a:solidFill>
                  <a:srgbClr val="000000">
                    <a:lumMod val="50000"/>
                    <a:lumOff val="50000"/>
                  </a:srgbClr>
                </a:solidFill>
              </a:rPr>
              <a:t>New SSC Template for 2015 Q4.pptx</a:t>
            </a:r>
            <a:endParaRPr dirty="0">
              <a:solidFill>
                <a:srgbClr val="000000">
                  <a:lumMod val="50000"/>
                  <a:lumOff val="50000"/>
                </a:srgb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hyperlink" Target="http://www.twitter.com/capgemini" TargetMode="External"/><Relationship Id="rId18" Type="http://schemas.openxmlformats.org/officeDocument/2006/relationships/image" Target="../media/image13.gif"/><Relationship Id="rId3" Type="http://schemas.openxmlformats.org/officeDocument/2006/relationships/slideLayout" Target="../slideLayouts/slideLayout13.xml"/><Relationship Id="rId7" Type="http://schemas.openxmlformats.org/officeDocument/2006/relationships/image" Target="../media/image8.tiff"/><Relationship Id="rId12" Type="http://schemas.openxmlformats.org/officeDocument/2006/relationships/image" Target="../media/image10.png"/><Relationship Id="rId17" Type="http://schemas.openxmlformats.org/officeDocument/2006/relationships/hyperlink" Target="http://www.slideshare.net/capgemini" TargetMode="External"/><Relationship Id="rId2" Type="http://schemas.openxmlformats.org/officeDocument/2006/relationships/slideLayout" Target="../slideLayouts/slideLayout12.xml"/><Relationship Id="rId16" Type="http://schemas.openxmlformats.org/officeDocument/2006/relationships/image" Target="../media/image12.png"/><Relationship Id="rId1" Type="http://schemas.openxmlformats.org/officeDocument/2006/relationships/slideLayout" Target="../slideLayouts/slideLayout11.xml"/><Relationship Id="rId6" Type="http://schemas.openxmlformats.org/officeDocument/2006/relationships/oleObject" Target="../embeddings/oleObject12.bin"/><Relationship Id="rId11" Type="http://schemas.openxmlformats.org/officeDocument/2006/relationships/hyperlink" Target="http://www.linkedin.com/company/capgemini" TargetMode="External"/><Relationship Id="rId5" Type="http://schemas.openxmlformats.org/officeDocument/2006/relationships/vmlDrawing" Target="../drawings/vmlDrawing12.vml"/><Relationship Id="rId15" Type="http://schemas.openxmlformats.org/officeDocument/2006/relationships/hyperlink" Target="http://www.youtube.com/capgemini" TargetMode="External"/><Relationship Id="rId10"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hyperlink" Target="http://www.facebook.com/Capgemini" TargetMode="External"/><Relationship Id="rId14"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oleObject" Target="../embeddings/oleObject16.bin"/><Relationship Id="rId4" Type="http://schemas.openxmlformats.org/officeDocument/2006/relationships/vmlDrawing" Target="../drawings/vmlDrawing16.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637983" name="think-cell Slide" r:id="rId13" imgW="360" imgH="360" progId="">
              <p:embed/>
            </p:oleObj>
          </a:graphicData>
        </a:graphic>
      </p:graphicFrame>
      <p:pic>
        <p:nvPicPr>
          <p:cNvPr id="21" name="Picture 20" descr="Capgemini_Untransparent.gif"/>
          <p:cNvPicPr>
            <a:picLocks noChangeAspect="1"/>
          </p:cNvPicPr>
          <p:nvPr/>
        </p:nvPicPr>
        <p:blipFill>
          <a:blip r:embed="rId14" cstate="print"/>
          <a:stretch>
            <a:fillRect/>
          </a:stretch>
        </p:blipFill>
        <p:spPr>
          <a:xfrm>
            <a:off x="158970" y="6443186"/>
            <a:ext cx="1386154" cy="320682"/>
          </a:xfrm>
          <a:prstGeom prst="rect">
            <a:avLst/>
          </a:prstGeom>
        </p:spPr>
      </p:pic>
      <p:sp>
        <p:nvSpPr>
          <p:cNvPr id="2" name="Title Placeholder 1"/>
          <p:cNvSpPr>
            <a:spLocks noGrp="1"/>
          </p:cNvSpPr>
          <p:nvPr>
            <p:ph type="title"/>
          </p:nvPr>
        </p:nvSpPr>
        <p:spPr>
          <a:xfrm>
            <a:off x="2" y="0"/>
            <a:ext cx="9905999" cy="1002135"/>
          </a:xfrm>
          <a:prstGeom prst="rect">
            <a:avLst/>
          </a:prstGeom>
        </p:spPr>
        <p:txBody>
          <a:bodyPr vert="horz" lIns="297529" tIns="33059" rIns="165294" bIns="33059" rtlCol="0" anchor="ctr">
            <a:noAutofit/>
          </a:bodyPr>
          <a:lstStyle/>
          <a:p>
            <a:r>
              <a:rPr lang="en-US" noProof="0" dirty="0" smtClean="0"/>
              <a:t>Click to edit Master title style</a:t>
            </a:r>
            <a:endParaRPr lang="en-US" noProof="0" dirty="0"/>
          </a:p>
        </p:txBody>
      </p:sp>
      <p:sp>
        <p:nvSpPr>
          <p:cNvPr id="9" name="Freeform 4"/>
          <p:cNvSpPr>
            <a:spLocks/>
          </p:cNvSpPr>
          <p:nvPr/>
        </p:nvSpPr>
        <p:spPr bwMode="auto">
          <a:xfrm>
            <a:off x="3"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000000"/>
              </a:solidFill>
            </a:endParaRPr>
          </a:p>
        </p:txBody>
      </p:sp>
      <p:cxnSp>
        <p:nvCxnSpPr>
          <p:cNvPr id="15" name="Straight Connector 5"/>
          <p:cNvCxnSpPr/>
          <p:nvPr/>
        </p:nvCxnSpPr>
        <p:spPr>
          <a:xfrm flipH="1">
            <a:off x="3"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Date Placeholder 15"/>
          <p:cNvSpPr>
            <a:spLocks noGrp="1"/>
          </p:cNvSpPr>
          <p:nvPr>
            <p:ph type="dt" sz="half" idx="2"/>
          </p:nvPr>
        </p:nvSpPr>
        <p:spPr>
          <a:xfrm>
            <a:off x="6741831" y="6427223"/>
            <a:ext cx="2660643" cy="195814"/>
          </a:xfrm>
          <a:prstGeom prst="rect">
            <a:avLst/>
          </a:prstGeom>
          <a:noFill/>
          <a:ln w="19050">
            <a:noFill/>
            <a:miter lim="800000"/>
            <a:headEnd/>
            <a:tailEnd/>
          </a:ln>
          <a:effectLst/>
        </p:spPr>
        <p:txBody>
          <a:bodyPr wrap="none" lIns="35997" tIns="35997" rIns="35997" bIns="35997" anchor="b" anchorCtr="0">
            <a:noAutofit/>
          </a:bodyPr>
          <a:lstStyle>
            <a:lvl1pPr marL="0" algn="r" defTabSz="957756" rtl="0" eaLnBrk="1" latinLnBrk="0" hangingPunct="1">
              <a:defRPr lang="de-DE" altLang="en-US" sz="700" b="0" i="0" kern="1200" noProof="0" smtClean="0">
                <a:solidFill>
                  <a:schemeClr val="tx1">
                    <a:lumMod val="50000"/>
                    <a:lumOff val="50000"/>
                  </a:schemeClr>
                </a:solidFill>
                <a:latin typeface="+mj-lt"/>
                <a:ea typeface="+mn-ea"/>
                <a:cs typeface="Arial"/>
              </a:defRPr>
            </a:lvl1pPr>
          </a:lstStyle>
          <a:p>
            <a:pPr defTabSz="995445" eaLnBrk="0" hangingPunct="0">
              <a:lnSpc>
                <a:spcPct val="90000"/>
              </a:lnSpc>
              <a:spcBef>
                <a:spcPct val="10000"/>
              </a:spcBef>
              <a:defRPr/>
            </a:pPr>
            <a:r>
              <a:rPr lang="en-US" dirty="0" smtClean="0">
                <a:solidFill>
                  <a:srgbClr val="000000">
                    <a:lumMod val="50000"/>
                    <a:lumOff val="50000"/>
                  </a:srgbClr>
                </a:solidFill>
              </a:rPr>
              <a:t>Copyright © Capgemini 2015. All Rights Reserved</a:t>
            </a:r>
            <a:endParaRPr lang="en-US" dirty="0">
              <a:solidFill>
                <a:srgbClr val="000000">
                  <a:lumMod val="50000"/>
                  <a:lumOff val="50000"/>
                </a:srgbClr>
              </a:solidFill>
            </a:endParaRPr>
          </a:p>
        </p:txBody>
      </p:sp>
      <p:sp>
        <p:nvSpPr>
          <p:cNvPr id="17" name="Footer Placeholder 16"/>
          <p:cNvSpPr>
            <a:spLocks noGrp="1"/>
          </p:cNvSpPr>
          <p:nvPr>
            <p:ph type="ftr" sz="quarter" idx="3"/>
          </p:nvPr>
        </p:nvSpPr>
        <p:spPr>
          <a:xfrm>
            <a:off x="6741831" y="6623402"/>
            <a:ext cx="2660643" cy="183502"/>
          </a:xfrm>
          <a:prstGeom prst="rect">
            <a:avLst/>
          </a:prstGeom>
        </p:spPr>
        <p:txBody>
          <a:bodyPr wrap="none" lIns="35997" tIns="35997" rIns="35997" bIns="35997" anchor="b" anchorCtr="0">
            <a:noAutofit/>
          </a:bodyPr>
          <a:lstStyle>
            <a:lvl1pPr marL="0" algn="r" defTabSz="957756" rtl="0" eaLnBrk="1" latinLnBrk="0" hangingPunct="1">
              <a:defRPr lang="de-DE" sz="700" kern="1200" dirty="0" smtClean="0">
                <a:solidFill>
                  <a:schemeClr val="tx1">
                    <a:lumMod val="50000"/>
                    <a:lumOff val="50000"/>
                  </a:schemeClr>
                </a:solidFill>
                <a:latin typeface="+mj-lt"/>
                <a:ea typeface="+mn-ea"/>
                <a:cs typeface="+mn-cs"/>
              </a:defRPr>
            </a:lvl1pPr>
          </a:lstStyle>
          <a:p>
            <a:r>
              <a:rPr lang="en-US" smtClean="0">
                <a:solidFill>
                  <a:srgbClr val="000000">
                    <a:lumMod val="50000"/>
                    <a:lumOff val="50000"/>
                  </a:srgbClr>
                </a:solidFill>
              </a:rPr>
              <a:t>New SSC Template for 2015 Q4.pptx</a:t>
            </a:r>
            <a:endParaRPr dirty="0">
              <a:solidFill>
                <a:srgbClr val="000000">
                  <a:lumMod val="50000"/>
                  <a:lumOff val="50000"/>
                </a:srgbClr>
              </a:solidFill>
            </a:endParaRPr>
          </a:p>
        </p:txBody>
      </p:sp>
      <p:sp>
        <p:nvSpPr>
          <p:cNvPr id="18" name="Slide Number Placeholder 17"/>
          <p:cNvSpPr>
            <a:spLocks noGrp="1"/>
          </p:cNvSpPr>
          <p:nvPr>
            <p:ph type="sldNum" sz="quarter" idx="4"/>
          </p:nvPr>
        </p:nvSpPr>
        <p:spPr>
          <a:xfrm>
            <a:off x="9560278" y="6653998"/>
            <a:ext cx="125034" cy="123111"/>
          </a:xfrm>
          <a:prstGeom prst="rect">
            <a:avLst/>
          </a:prstGeom>
          <a:noFill/>
        </p:spPr>
        <p:txBody>
          <a:bodyPr wrap="none" lIns="0" tIns="0" rIns="0" bIns="0" rtlCol="0" anchor="ctr">
            <a:spAutoFit/>
          </a:bodyPr>
          <a:lstStyle>
            <a:lvl1pPr marL="0" algn="ctr" defTabSz="957756" rtl="0" eaLnBrk="1" latinLnBrk="0" hangingPunct="1">
              <a:defRPr lang="de-DE" sz="800" kern="1200" smtClean="0">
                <a:solidFill>
                  <a:schemeClr val="tx1">
                    <a:lumMod val="50000"/>
                    <a:lumOff val="50000"/>
                  </a:schemeClr>
                </a:solidFill>
                <a:latin typeface="+mn-lt"/>
                <a:ea typeface="+mn-ea"/>
                <a:cs typeface="+mn-cs"/>
              </a:defRPr>
            </a:lvl1pPr>
          </a:lstStyle>
          <a:p>
            <a:fld id="{880BADDE-CEDF-4108-ADCD-25C7E5D681A5}" type="slidenum">
              <a:rPr>
                <a:solidFill>
                  <a:srgbClr val="000000">
                    <a:lumMod val="50000"/>
                    <a:lumOff val="50000"/>
                  </a:srgbClr>
                </a:solidFill>
              </a:rPr>
              <a:pPr/>
              <a:t>‹#›</a:t>
            </a:fld>
            <a:endParaRPr dirty="0">
              <a:solidFill>
                <a:srgbClr val="000000">
                  <a:lumMod val="50000"/>
                  <a:lumOff val="50000"/>
                </a:srgbClr>
              </a:solidFill>
            </a:endParaRPr>
          </a:p>
        </p:txBody>
      </p:sp>
      <p:sp>
        <p:nvSpPr>
          <p:cNvPr id="11" name="Text Placeholder 10"/>
          <p:cNvSpPr>
            <a:spLocks noGrp="1"/>
          </p:cNvSpPr>
          <p:nvPr>
            <p:ph type="body" idx="1"/>
          </p:nvPr>
        </p:nvSpPr>
        <p:spPr>
          <a:xfrm>
            <a:off x="273050" y="1501977"/>
            <a:ext cx="9359900" cy="4636539"/>
          </a:xfrm>
          <a:prstGeom prst="rect">
            <a:avLst/>
          </a:prstGeom>
        </p:spPr>
        <p:txBody>
          <a:bodyPr vert="horz" lIns="91440" tIns="45720" rIns="91440" bIns="45720" rtlCol="0">
            <a:normAutofit/>
          </a:bodyPr>
          <a:lstStyle/>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FootnoteAndSource" hidden="1"/>
          <p:cNvSpPr txBox="1"/>
          <p:nvPr/>
        </p:nvSpPr>
        <p:spPr>
          <a:xfrm>
            <a:off x="271147" y="6174740"/>
            <a:ext cx="4681853" cy="162096"/>
          </a:xfrm>
          <a:prstGeom prst="rect">
            <a:avLst/>
          </a:prstGeom>
          <a:noFill/>
        </p:spPr>
        <p:txBody>
          <a:bodyPr vert="horz" wrap="square" lIns="0" tIns="25400" rIns="0" bIns="25400" rtlCol="0">
            <a:spAutoFit/>
          </a:bodyPr>
          <a:lstStyle/>
          <a:p>
            <a:pPr marL="429768" indent="-429768" defTabSz="914400">
              <a:lnSpc>
                <a:spcPct val="90000"/>
              </a:lnSpc>
              <a:tabLst>
                <a:tab pos="347472" algn="r"/>
              </a:tabLst>
            </a:pPr>
            <a:r>
              <a:rPr lang="de-DE" sz="800" dirty="0" smtClean="0">
                <a:solidFill>
                  <a:srgbClr val="000000"/>
                </a:solidFill>
              </a:rPr>
              <a:t>	Source:	Source Text</a:t>
            </a:r>
          </a:p>
        </p:txBody>
      </p:sp>
      <p:grpSp>
        <p:nvGrpSpPr>
          <p:cNvPr id="3" name="Group_Sticker" hidden="1"/>
          <p:cNvGrpSpPr/>
          <p:nvPr/>
        </p:nvGrpSpPr>
        <p:grpSpPr>
          <a:xfrm>
            <a:off x="9056379" y="1176718"/>
            <a:ext cx="562655" cy="246863"/>
            <a:chOff x="9056375" y="1176717"/>
            <a:chExt cx="562655" cy="246863"/>
          </a:xfrm>
        </p:grpSpPr>
        <p:sp>
          <p:nvSpPr>
            <p:cNvPr id="19" name="Rectangle 109"/>
            <p:cNvSpPr>
              <a:spLocks noChangeArrowheads="1"/>
            </p:cNvSpPr>
            <p:nvPr/>
          </p:nvSpPr>
          <p:spPr bwMode="auto">
            <a:xfrm>
              <a:off x="9056375" y="1176717"/>
              <a:ext cx="562655" cy="246863"/>
            </a:xfrm>
            <a:prstGeom prst="rect">
              <a:avLst/>
            </a:prstGeom>
            <a:noFill/>
            <a:ln w="9525">
              <a:noFill/>
              <a:miter lim="800000"/>
              <a:headEnd/>
              <a:tailEnd/>
            </a:ln>
            <a:effectLst/>
          </p:spPr>
          <p:txBody>
            <a:bodyPr wrap="none" lIns="0" tIns="46038" rIns="0" bIns="46038" anchor="ctr">
              <a:spAutoFit/>
            </a:bodyPr>
            <a:lstStyle/>
            <a:p>
              <a:pPr algn="ctr" eaLnBrk="0" hangingPunct="0">
                <a:tabLst>
                  <a:tab pos="6400800" algn="r"/>
                  <a:tab pos="8636000" algn="r"/>
                </a:tabLst>
              </a:pPr>
              <a:r>
                <a:rPr lang="en-GB" sz="1000" b="1" dirty="0" smtClean="0">
                  <a:solidFill>
                    <a:srgbClr val="000000"/>
                  </a:solidFill>
                </a:rPr>
                <a:t>STICKER</a:t>
              </a:r>
              <a:endParaRPr lang="en-GB" sz="1000" b="1" dirty="0">
                <a:solidFill>
                  <a:srgbClr val="000000"/>
                </a:solidFill>
              </a:endParaRPr>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dirty="0">
                <a:solidFill>
                  <a:srgbClr val="000000"/>
                </a:solidFill>
              </a:endParaRPr>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dirty="0">
                <a:solidFill>
                  <a:srgbClr val="000000"/>
                </a:solidFill>
              </a:endParaRPr>
            </a:p>
          </p:txBody>
        </p:sp>
      </p:grpSp>
      <p:sp>
        <p:nvSpPr>
          <p:cNvPr id="24" name="CapgeminiBox" hidden="1"/>
          <p:cNvSpPr>
            <a:spLocks/>
          </p:cNvSpPr>
          <p:nvPr/>
        </p:nvSpPr>
        <p:spPr>
          <a:xfrm>
            <a:off x="-2262238" y="0"/>
            <a:ext cx="2262238" cy="286232"/>
          </a:xfrm>
          <a:prstGeom prst="rect">
            <a:avLst/>
          </a:prstGeom>
        </p:spPr>
        <p:txBody>
          <a:bodyPr vert="horz" wrap="square" lIns="91440" tIns="45720" rIns="91440" bIns="45720"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a:buClr>
                <a:srgbClr val="998C85"/>
              </a:buClr>
            </a:pPr>
            <a:r>
              <a:rPr lang="en-US" dirty="0" smtClean="0">
                <a:solidFill>
                  <a:srgbClr val="000000"/>
                </a:solidFill>
              </a:rPr>
              <a:t>Capgemini Global V7.7</a:t>
            </a:r>
          </a:p>
        </p:txBody>
      </p:sp>
    </p:spTree>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Lst>
  <p:timing>
    <p:tnLst>
      <p:par>
        <p:cTn id="1" dur="indefinite" restart="never" nodeType="tmRoot"/>
      </p:par>
    </p:tnLst>
  </p:timing>
  <p:hf hdr="0"/>
  <p:txStyles>
    <p:titleStyle>
      <a:lvl1pPr algn="l" defTabSz="914342" rtl="0" eaLnBrk="1" latinLnBrk="0" hangingPunct="1">
        <a:lnSpc>
          <a:spcPct val="90000"/>
        </a:lnSpc>
        <a:spcBef>
          <a:spcPct val="0"/>
        </a:spcBef>
        <a:buNone/>
        <a:defRPr sz="2400" b="0" kern="1200">
          <a:solidFill>
            <a:schemeClr val="tx1"/>
          </a:solidFill>
          <a:latin typeface="+mj-lt"/>
          <a:ea typeface="+mj-ea"/>
          <a:cs typeface="+mj-cs"/>
        </a:defRPr>
      </a:lvl1pPr>
    </p:titleStyle>
    <p:bodyStyle>
      <a:lvl1pPr marL="0" indent="0" algn="l" defTabSz="914342" rtl="0" eaLnBrk="1" latinLnBrk="0" hangingPunct="1">
        <a:lnSpc>
          <a:spcPct val="100000"/>
        </a:lnSpc>
        <a:spcBef>
          <a:spcPts val="40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82563" algn="l" defTabSz="914342" rtl="0" eaLnBrk="1" latinLnBrk="0" hangingPunct="1">
        <a:lnSpc>
          <a:spcPct val="90000"/>
        </a:lnSpc>
        <a:spcBef>
          <a:spcPts val="400"/>
        </a:spcBef>
        <a:spcAft>
          <a:spcPts val="400"/>
        </a:spcAft>
        <a:buClr>
          <a:schemeClr val="tx2"/>
        </a:buClr>
        <a:buFont typeface="Wingdings" pitchFamily="2" charset="2"/>
        <a:buChar char="§"/>
        <a:defRPr sz="1400" kern="1200">
          <a:solidFill>
            <a:srgbClr val="263147"/>
          </a:solidFill>
          <a:latin typeface="+mn-lt"/>
          <a:ea typeface="+mn-ea"/>
          <a:cs typeface="+mn-cs"/>
        </a:defRPr>
      </a:lvl2pPr>
      <a:lvl3pPr marL="361950" indent="-180975" algn="l" defTabSz="914342" rtl="0" eaLnBrk="1" latinLnBrk="0" hangingPunct="1">
        <a:lnSpc>
          <a:spcPct val="90000"/>
        </a:lnSpc>
        <a:spcBef>
          <a:spcPts val="400"/>
        </a:spcBef>
        <a:spcAft>
          <a:spcPts val="400"/>
        </a:spcAft>
        <a:buClr>
          <a:schemeClr val="tx2"/>
        </a:buClr>
        <a:buFont typeface="Arial" pitchFamily="34" charset="0"/>
        <a:buChar char="•"/>
        <a:defRPr sz="1400" kern="1200">
          <a:solidFill>
            <a:srgbClr val="263147"/>
          </a:solidFill>
          <a:latin typeface="+mn-lt"/>
          <a:ea typeface="+mn-ea"/>
          <a:cs typeface="+mn-cs"/>
        </a:defRPr>
      </a:lvl3pPr>
      <a:lvl4pPr marL="542925" indent="-180975" algn="l" defTabSz="914342" rtl="0" eaLnBrk="1" latinLnBrk="0" hangingPunct="1">
        <a:lnSpc>
          <a:spcPct val="90000"/>
        </a:lnSpc>
        <a:spcBef>
          <a:spcPts val="400"/>
        </a:spcBef>
        <a:spcAft>
          <a:spcPts val="400"/>
        </a:spcAft>
        <a:buClr>
          <a:schemeClr val="tx2"/>
        </a:buClr>
        <a:buFont typeface="Arial" pitchFamily="34" charset="0"/>
        <a:buChar char="–"/>
        <a:defRPr sz="1400" kern="1200">
          <a:solidFill>
            <a:srgbClr val="263147"/>
          </a:solidFill>
          <a:latin typeface="+mn-lt"/>
          <a:ea typeface="+mn-ea"/>
          <a:cs typeface="+mn-cs"/>
        </a:defRPr>
      </a:lvl4pPr>
      <a:lvl5pPr marL="714375" indent="-171450" algn="l" defTabSz="801688" rtl="0" eaLnBrk="1" latinLnBrk="0" hangingPunct="1">
        <a:lnSpc>
          <a:spcPct val="90000"/>
        </a:lnSpc>
        <a:spcBef>
          <a:spcPts val="400"/>
        </a:spcBef>
        <a:spcAft>
          <a:spcPts val="400"/>
        </a:spcAft>
        <a:buClr>
          <a:schemeClr val="tx2"/>
        </a:buClr>
        <a:buFont typeface="Symbol" pitchFamily="18" charset="2"/>
        <a:buChar char="-"/>
        <a:defRPr sz="1400" kern="1200" baseline="0">
          <a:solidFill>
            <a:srgbClr val="263147"/>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61" name="think-cell Slide" r:id="rId6" imgW="360" imgH="360" progId="">
              <p:embed/>
            </p:oleObj>
          </a:graphicData>
        </a:graphic>
      </p:graphicFrame>
      <p:sp>
        <p:nvSpPr>
          <p:cNvPr id="357" name="Rectangle 7"/>
          <p:cNvSpPr/>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nvPicPr>
        <p:blipFill>
          <a:blip r:embed="rId7" cstate="email"/>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nvPicPr>
        <p:blipFill>
          <a:blip r:embed="rId8" cstate="email"/>
          <a:srcRect/>
          <a:stretch>
            <a:fillRect/>
          </a:stretch>
        </p:blipFill>
        <p:spPr bwMode="auto">
          <a:xfrm>
            <a:off x="5491631" y="1173628"/>
            <a:ext cx="3645293" cy="290298"/>
          </a:xfrm>
          <a:prstGeom prst="rect">
            <a:avLst/>
          </a:prstGeom>
          <a:noFill/>
        </p:spPr>
      </p:pic>
      <p:sp>
        <p:nvSpPr>
          <p:cNvPr id="13" name="Rectangle 12"/>
          <p:cNvSpPr/>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2015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9"/>
          </p:cNvPr>
          <p:cNvPicPr>
            <a:picLocks noChangeAspect="1" noChangeArrowheads="1"/>
          </p:cNvPicPr>
          <p:nvPr/>
        </p:nvPicPr>
        <p:blipFill>
          <a:blip r:embed="rId10"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11"/>
          </p:cNvPr>
          <p:cNvPicPr>
            <a:picLocks noChangeAspect="1" noChangeArrowheads="1"/>
          </p:cNvPicPr>
          <p:nvPr/>
        </p:nvPicPr>
        <p:blipFill>
          <a:blip r:embed="rId12"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13"/>
          </p:cNvPr>
          <p:cNvPicPr>
            <a:picLocks noChangeAspect="1" noChangeArrowheads="1"/>
          </p:cNvPicPr>
          <p:nvPr/>
        </p:nvPicPr>
        <p:blipFill>
          <a:blip r:embed="rId14"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15"/>
          </p:cNvPr>
          <p:cNvPicPr>
            <a:picLocks noChangeAspect="1" noChangeArrowheads="1"/>
          </p:cNvPicPr>
          <p:nvPr/>
        </p:nvPicPr>
        <p:blipFill>
          <a:blip r:embed="rId16" cstate="email"/>
          <a:srcRect/>
          <a:stretch>
            <a:fillRect/>
          </a:stretch>
        </p:blipFill>
        <p:spPr bwMode="auto">
          <a:xfrm>
            <a:off x="9242223" y="5932547"/>
            <a:ext cx="281313" cy="266700"/>
          </a:xfrm>
          <a:prstGeom prst="rect">
            <a:avLst/>
          </a:prstGeom>
          <a:noFill/>
        </p:spPr>
      </p:pic>
      <p:pic>
        <p:nvPicPr>
          <p:cNvPr id="20" name="Image 22" descr="Picto_Slideshare.gif">
            <a:hlinkClick r:id="rId17"/>
          </p:cNvPr>
          <p:cNvPicPr preferRelativeResize="0">
            <a:picLocks/>
          </p:cNvPicPr>
          <p:nvPr/>
        </p:nvPicPr>
        <p:blipFill>
          <a:blip r:embed="rId1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 id="2147483961" r:id="rId3"/>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65"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56613"/>
            <a:ext cx="4895557" cy="2261632"/>
          </a:xfrm>
        </p:spPr>
        <p:txBody>
          <a:bodyPr/>
          <a:lstStyle/>
          <a:p>
            <a:r>
              <a:rPr lang="en-US" dirty="0" smtClean="0"/>
              <a:t>Stress - the true friend that sticks around during bad times</a:t>
            </a:r>
            <a:endParaRPr lang="en-GB" dirty="0"/>
          </a:p>
        </p:txBody>
      </p:sp>
      <p:sp>
        <p:nvSpPr>
          <p:cNvPr id="3" name="Subtitle 2"/>
          <p:cNvSpPr>
            <a:spLocks noGrp="1"/>
          </p:cNvSpPr>
          <p:nvPr>
            <p:ph type="subTitle" idx="1"/>
          </p:nvPr>
        </p:nvSpPr>
        <p:spPr>
          <a:xfrm>
            <a:off x="1" y="4551798"/>
            <a:ext cx="4541230" cy="1469490"/>
          </a:xfrm>
        </p:spPr>
        <p:txBody>
          <a:bodyPr>
            <a:normAutofit/>
          </a:bodyPr>
          <a:lstStyle/>
          <a:p>
            <a:r>
              <a:rPr lang="en-GB" dirty="0" smtClean="0"/>
              <a:t>Adrian </a:t>
            </a:r>
            <a:r>
              <a:rPr lang="en-GB" dirty="0" smtClean="0"/>
              <a:t>Stefaniak</a:t>
            </a:r>
            <a:br>
              <a:rPr lang="en-GB" dirty="0" smtClean="0"/>
            </a:br>
            <a:r>
              <a:rPr lang="en-GB" dirty="0" smtClean="0"/>
              <a:t>Wroclaw, 23.02.2017</a:t>
            </a:r>
            <a:endParaRPr lang="en-GB"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Stress </a:t>
            </a:r>
            <a:r>
              <a:rPr lang="en-US" dirty="0" smtClean="0"/>
              <a:t>management</a:t>
            </a:r>
            <a:endParaRPr lang="en-US" dirty="0"/>
          </a:p>
        </p:txBody>
      </p:sp>
      <p:sp>
        <p:nvSpPr>
          <p:cNvPr id="2" name="Date Placeholder 1"/>
          <p:cNvSpPr>
            <a:spLocks noGrp="1"/>
          </p:cNvSpPr>
          <p:nvPr>
            <p:ph type="dt" sz="half" idx="10"/>
          </p:nvPr>
        </p:nvSpPr>
        <p:spPr/>
        <p:txBody>
          <a:bodyPr/>
          <a:lstStyle/>
          <a:p>
            <a:pPr defTabSz="995445" eaLnBrk="0" hangingPunct="0">
              <a:lnSpc>
                <a:spcPct val="90000"/>
              </a:lnSpc>
              <a:spcBef>
                <a:spcPct val="10000"/>
              </a:spcBef>
              <a:defRPr/>
            </a:pPr>
            <a:r>
              <a:rPr lang="en-US" smtClean="0">
                <a:solidFill>
                  <a:srgbClr val="000000">
                    <a:lumMod val="50000"/>
                    <a:lumOff val="50000"/>
                  </a:srgbClr>
                </a:solidFill>
              </a:rPr>
              <a:t>Copyright © Capgemini 2015. All Rights Reserved</a:t>
            </a:r>
            <a:endParaRPr lang="en-US" dirty="0">
              <a:solidFill>
                <a:srgbClr val="000000">
                  <a:lumMod val="50000"/>
                  <a:lumOff val="50000"/>
                </a:srgbClr>
              </a:solidFill>
            </a:endParaRPr>
          </a:p>
        </p:txBody>
      </p:sp>
      <p:sp>
        <p:nvSpPr>
          <p:cNvPr id="3" name="Slide Number Placeholder 2"/>
          <p:cNvSpPr>
            <a:spLocks noGrp="1"/>
          </p:cNvSpPr>
          <p:nvPr>
            <p:ph type="sldNum" sz="quarter" idx="11"/>
          </p:nvPr>
        </p:nvSpPr>
        <p:spPr/>
        <p:txBody>
          <a:bodyPr/>
          <a:lstStyle/>
          <a:p>
            <a:fld id="{880BADDE-CEDF-4108-ADCD-25C7E5D681A5}" type="slidenum">
              <a:rPr lang="en-US" smtClean="0">
                <a:solidFill>
                  <a:srgbClr val="000000">
                    <a:lumMod val="50000"/>
                    <a:lumOff val="50000"/>
                  </a:srgbClr>
                </a:solidFill>
              </a:rPr>
              <a:pPr/>
              <a:t>10</a:t>
            </a:fld>
            <a:endParaRPr lang="en-US" dirty="0">
              <a:solidFill>
                <a:srgbClr val="000000">
                  <a:lumMod val="50000"/>
                  <a:lumOff val="50000"/>
                </a:srgbClr>
              </a:solidFill>
            </a:endParaRPr>
          </a:p>
        </p:txBody>
      </p:sp>
      <p:sp>
        <p:nvSpPr>
          <p:cNvPr id="4" name="Footer Placeholder 3"/>
          <p:cNvSpPr>
            <a:spLocks noGrp="1"/>
          </p:cNvSpPr>
          <p:nvPr>
            <p:ph type="ftr" sz="quarter" idx="12"/>
          </p:nvPr>
        </p:nvSpPr>
        <p:spPr/>
        <p:txBody>
          <a:bodyPr/>
          <a:lstStyle/>
          <a:p>
            <a:r>
              <a:rPr lang="en-US" dirty="0">
                <a:solidFill>
                  <a:srgbClr val="000000">
                    <a:lumMod val="50000"/>
                    <a:lumOff val="50000"/>
                  </a:srgbClr>
                </a:solidFill>
              </a:rPr>
              <a:t>StressOfITProffesionals.pptx</a:t>
            </a:r>
          </a:p>
        </p:txBody>
      </p:sp>
      <p:sp>
        <p:nvSpPr>
          <p:cNvPr id="6" name="Content Placeholder 5"/>
          <p:cNvSpPr>
            <a:spLocks noGrp="1"/>
          </p:cNvSpPr>
          <p:nvPr>
            <p:ph sz="quarter" idx="13"/>
          </p:nvPr>
        </p:nvSpPr>
        <p:spPr/>
        <p:txBody>
          <a:bodyPr/>
          <a:lstStyle/>
          <a:p>
            <a:pPr marL="1717675" lvl="8" indent="-285750"/>
            <a:endParaRPr lang="en-US" sz="1800" b="1" dirty="0" smtClean="0">
              <a:sym typeface="Arial"/>
            </a:endParaRPr>
          </a:p>
          <a:p>
            <a:pPr marL="1717675" lvl="8" indent="-285750"/>
            <a:r>
              <a:rPr lang="en-US" sz="1800" b="1" dirty="0" smtClean="0">
                <a:sym typeface="Arial"/>
              </a:rPr>
              <a:t>Practice </a:t>
            </a:r>
            <a:r>
              <a:rPr lang="en-US" sz="1800" b="1" dirty="0">
                <a:sym typeface="Arial"/>
              </a:rPr>
              <a:t>good </a:t>
            </a:r>
            <a:r>
              <a:rPr lang="en-US" sz="1800" b="1" dirty="0" smtClean="0">
                <a:sym typeface="Arial"/>
              </a:rPr>
              <a:t>nutrition</a:t>
            </a:r>
          </a:p>
          <a:p>
            <a:pPr marL="1717675" lvl="8" indent="-285750"/>
            <a:r>
              <a:rPr lang="en-US" sz="1800" b="1" dirty="0">
                <a:sym typeface="Arial"/>
              </a:rPr>
              <a:t>Exercise </a:t>
            </a:r>
            <a:r>
              <a:rPr lang="en-US" sz="1800" b="1" dirty="0" smtClean="0">
                <a:sym typeface="Arial"/>
              </a:rPr>
              <a:t>moderately</a:t>
            </a:r>
          </a:p>
          <a:p>
            <a:pPr marL="1717675" lvl="8" indent="-285750"/>
            <a:r>
              <a:rPr lang="en-US" sz="1800" b="1" dirty="0">
                <a:solidFill>
                  <a:schemeClr val="tx1"/>
                </a:solidFill>
                <a:sym typeface="Arial"/>
              </a:rPr>
              <a:t>Learn a formalized relaxation </a:t>
            </a:r>
            <a:r>
              <a:rPr lang="en-US" sz="1800" b="1" dirty="0" smtClean="0">
                <a:solidFill>
                  <a:schemeClr val="tx1"/>
                </a:solidFill>
                <a:sym typeface="Arial"/>
              </a:rPr>
              <a:t>method</a:t>
            </a:r>
          </a:p>
          <a:p>
            <a:pPr marL="1717675" lvl="8" indent="-285750"/>
            <a:r>
              <a:rPr lang="en-US" sz="1800" b="1" dirty="0">
                <a:solidFill>
                  <a:schemeClr val="tx1"/>
                </a:solidFill>
                <a:sym typeface="Arial"/>
              </a:rPr>
              <a:t>Eliminate stressors from your physical </a:t>
            </a:r>
            <a:r>
              <a:rPr lang="en-US" sz="1800" b="1" dirty="0" smtClean="0">
                <a:solidFill>
                  <a:schemeClr val="tx1"/>
                </a:solidFill>
                <a:sym typeface="Arial"/>
              </a:rPr>
              <a:t>environment</a:t>
            </a:r>
          </a:p>
          <a:p>
            <a:pPr marL="1717675" lvl="8" indent="-285750"/>
            <a:r>
              <a:rPr lang="en-US" sz="1800" b="1" dirty="0">
                <a:solidFill>
                  <a:schemeClr val="tx1"/>
                </a:solidFill>
                <a:sym typeface="Arial"/>
              </a:rPr>
              <a:t>Manage your </a:t>
            </a:r>
            <a:r>
              <a:rPr lang="en-US" sz="1800" b="1" dirty="0" smtClean="0">
                <a:solidFill>
                  <a:schemeClr val="tx1"/>
                </a:solidFill>
                <a:sym typeface="Arial"/>
              </a:rPr>
              <a:t>time</a:t>
            </a:r>
          </a:p>
          <a:p>
            <a:pPr marL="1717675" lvl="8" indent="-285750"/>
            <a:r>
              <a:rPr lang="en-US" sz="1800" b="1" dirty="0">
                <a:solidFill>
                  <a:schemeClr val="tx1"/>
                </a:solidFill>
                <a:sym typeface="Arial"/>
              </a:rPr>
              <a:t>Set realistic </a:t>
            </a:r>
            <a:r>
              <a:rPr lang="en-US" sz="1800" b="1" dirty="0" smtClean="0">
                <a:solidFill>
                  <a:schemeClr val="tx1"/>
                </a:solidFill>
                <a:sym typeface="Arial"/>
              </a:rPr>
              <a:t>expectations</a:t>
            </a:r>
          </a:p>
          <a:p>
            <a:pPr marL="1717675" lvl="8" indent="-285750"/>
            <a:r>
              <a:rPr lang="en-US" sz="1800" b="1" dirty="0">
                <a:solidFill>
                  <a:schemeClr val="tx1"/>
                </a:solidFill>
                <a:sym typeface="Arial"/>
              </a:rPr>
              <a:t>Know when you need to ask others for </a:t>
            </a:r>
            <a:r>
              <a:rPr lang="en-US" sz="1800" b="1" dirty="0" smtClean="0">
                <a:solidFill>
                  <a:schemeClr val="tx1"/>
                </a:solidFill>
                <a:sym typeface="Arial"/>
              </a:rPr>
              <a:t>help</a:t>
            </a:r>
          </a:p>
          <a:p>
            <a:pPr marL="1717675" lvl="8" indent="-285750"/>
            <a:r>
              <a:rPr lang="en-US" sz="1800" b="1" dirty="0">
                <a:solidFill>
                  <a:schemeClr val="tx1"/>
                </a:solidFill>
                <a:sym typeface="Arial"/>
              </a:rPr>
              <a:t>Recognize anxiety </a:t>
            </a:r>
            <a:r>
              <a:rPr lang="en-US" sz="1800" b="1" dirty="0" smtClean="0">
                <a:solidFill>
                  <a:schemeClr val="tx1"/>
                </a:solidFill>
                <a:sym typeface="Arial"/>
              </a:rPr>
              <a:t>messages</a:t>
            </a:r>
          </a:p>
          <a:p>
            <a:pPr marL="1717675" lvl="8" indent="-285750"/>
            <a:r>
              <a:rPr lang="en-US" sz="1800" b="1" dirty="0">
                <a:solidFill>
                  <a:schemeClr val="tx1"/>
                </a:solidFill>
                <a:sym typeface="Arial"/>
              </a:rPr>
              <a:t>Accept the full spectrum of </a:t>
            </a:r>
            <a:r>
              <a:rPr lang="en-US" sz="1800" b="1" dirty="0" smtClean="0">
                <a:solidFill>
                  <a:schemeClr val="tx1"/>
                </a:solidFill>
                <a:sym typeface="Arial"/>
              </a:rPr>
              <a:t>feelings</a:t>
            </a:r>
          </a:p>
          <a:p>
            <a:pPr marL="1717675" lvl="8" indent="-285750"/>
            <a:r>
              <a:rPr lang="en-US" sz="1800" b="1" dirty="0">
                <a:solidFill>
                  <a:schemeClr val="tx1"/>
                </a:solidFill>
                <a:sym typeface="Arial"/>
              </a:rPr>
              <a:t>Learn new ways to express </a:t>
            </a:r>
            <a:r>
              <a:rPr lang="en-US" sz="1800" b="1" dirty="0" smtClean="0">
                <a:solidFill>
                  <a:schemeClr val="tx1"/>
                </a:solidFill>
                <a:sym typeface="Arial"/>
              </a:rPr>
              <a:t>feelings</a:t>
            </a:r>
          </a:p>
          <a:p>
            <a:pPr marL="1717675" lvl="8" indent="-285750"/>
            <a:r>
              <a:rPr lang="en-US" sz="1800" b="1" dirty="0">
                <a:solidFill>
                  <a:schemeClr val="tx1"/>
                </a:solidFill>
                <a:sym typeface="Arial"/>
              </a:rPr>
              <a:t>Return to basic </a:t>
            </a:r>
            <a:r>
              <a:rPr lang="en-US" sz="1800" b="1" dirty="0" smtClean="0">
                <a:solidFill>
                  <a:schemeClr val="tx1"/>
                </a:solidFill>
                <a:sym typeface="Arial"/>
              </a:rPr>
              <a:t>values</a:t>
            </a:r>
          </a:p>
          <a:p>
            <a:pPr marL="1717675" lvl="8" indent="-285750"/>
            <a:r>
              <a:rPr lang="en-US" sz="1800" b="1" dirty="0">
                <a:solidFill>
                  <a:schemeClr val="tx1"/>
                </a:solidFill>
                <a:sym typeface="Arial"/>
              </a:rPr>
              <a:t>Enjoy simple pleasures</a:t>
            </a:r>
            <a:endParaRPr lang="en-US" sz="1800" b="1" dirty="0" smtClean="0">
              <a:solidFill>
                <a:schemeClr val="tx1"/>
              </a:solidFill>
              <a:sym typeface="Arial"/>
            </a:endParaRPr>
          </a:p>
          <a:p>
            <a:pPr marL="1717675" lvl="8" indent="-285750"/>
            <a:r>
              <a:rPr lang="en-US" sz="1800" b="1" dirty="0">
                <a:solidFill>
                  <a:schemeClr val="tx1"/>
                </a:solidFill>
                <a:sym typeface="Arial"/>
              </a:rPr>
              <a:t>Seek self-help materials</a:t>
            </a:r>
            <a:endParaRPr lang="en-US" sz="1800" b="1" dirty="0" smtClean="0">
              <a:solidFill>
                <a:schemeClr val="tx1"/>
              </a:solidFill>
              <a:sym typeface="Arial"/>
            </a:endParaRPr>
          </a:p>
          <a:p>
            <a:pPr marL="1000125" lvl="4" indent="-285750"/>
            <a:endParaRPr lang="en-US" b="1" dirty="0" smtClean="0">
              <a:solidFill>
                <a:schemeClr val="tx1"/>
              </a:solidFill>
              <a:sym typeface="Arial"/>
            </a:endParaRPr>
          </a:p>
          <a:p>
            <a:pPr marL="1000125" lvl="4" indent="-285750"/>
            <a:endParaRPr lang="en-US" b="1" dirty="0" smtClean="0">
              <a:solidFill>
                <a:schemeClr val="tx1"/>
              </a:solidFill>
              <a:sym typeface="Arial"/>
            </a:endParaRPr>
          </a:p>
          <a:p>
            <a:pPr marL="1000125" lvl="4" indent="-285750"/>
            <a:endParaRPr lang="en-US" b="1" dirty="0" smtClean="0">
              <a:solidFill>
                <a:schemeClr val="tx1"/>
              </a:solidFill>
              <a:sym typeface="Arial"/>
            </a:endParaRPr>
          </a:p>
          <a:p>
            <a:pPr marL="1000125" lvl="4" indent="-285750"/>
            <a:endParaRPr lang="en-US" b="1" dirty="0" smtClean="0">
              <a:solidFill>
                <a:schemeClr val="tx1"/>
              </a:solidFill>
              <a:sym typeface="Arial"/>
            </a:endParaRPr>
          </a:p>
          <a:p>
            <a:pPr marL="1000125" lvl="4" indent="-285750"/>
            <a:endParaRPr lang="en-US" b="1" dirty="0" smtClean="0">
              <a:sym typeface="Arial"/>
            </a:endParaRP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xmlns="" val="153748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Stress </a:t>
            </a:r>
            <a:r>
              <a:rPr lang="en-US" dirty="0" smtClean="0"/>
              <a:t>management</a:t>
            </a:r>
            <a:endParaRPr lang="en-US" dirty="0"/>
          </a:p>
        </p:txBody>
      </p:sp>
      <p:sp>
        <p:nvSpPr>
          <p:cNvPr id="2" name="Date Placeholder 1"/>
          <p:cNvSpPr>
            <a:spLocks noGrp="1"/>
          </p:cNvSpPr>
          <p:nvPr>
            <p:ph type="dt" sz="half" idx="10"/>
          </p:nvPr>
        </p:nvSpPr>
        <p:spPr/>
        <p:txBody>
          <a:bodyPr/>
          <a:lstStyle/>
          <a:p>
            <a:pPr defTabSz="995445" eaLnBrk="0" hangingPunct="0">
              <a:lnSpc>
                <a:spcPct val="90000"/>
              </a:lnSpc>
              <a:spcBef>
                <a:spcPct val="10000"/>
              </a:spcBef>
              <a:defRPr/>
            </a:pPr>
            <a:r>
              <a:rPr lang="en-US" smtClean="0">
                <a:solidFill>
                  <a:srgbClr val="000000">
                    <a:lumMod val="50000"/>
                    <a:lumOff val="50000"/>
                  </a:srgbClr>
                </a:solidFill>
              </a:rPr>
              <a:t>Copyright © Capgemini 2015. All Rights Reserved</a:t>
            </a:r>
            <a:endParaRPr lang="en-US" dirty="0">
              <a:solidFill>
                <a:srgbClr val="000000">
                  <a:lumMod val="50000"/>
                  <a:lumOff val="50000"/>
                </a:srgbClr>
              </a:solidFill>
            </a:endParaRPr>
          </a:p>
        </p:txBody>
      </p:sp>
      <p:sp>
        <p:nvSpPr>
          <p:cNvPr id="3" name="Slide Number Placeholder 2"/>
          <p:cNvSpPr>
            <a:spLocks noGrp="1"/>
          </p:cNvSpPr>
          <p:nvPr>
            <p:ph type="sldNum" sz="quarter" idx="11"/>
          </p:nvPr>
        </p:nvSpPr>
        <p:spPr/>
        <p:txBody>
          <a:bodyPr/>
          <a:lstStyle/>
          <a:p>
            <a:fld id="{880BADDE-CEDF-4108-ADCD-25C7E5D681A5}" type="slidenum">
              <a:rPr lang="en-US" smtClean="0">
                <a:solidFill>
                  <a:srgbClr val="000000">
                    <a:lumMod val="50000"/>
                    <a:lumOff val="50000"/>
                  </a:srgbClr>
                </a:solidFill>
              </a:rPr>
              <a:pPr/>
              <a:t>11</a:t>
            </a:fld>
            <a:endParaRPr lang="en-US" dirty="0">
              <a:solidFill>
                <a:srgbClr val="000000">
                  <a:lumMod val="50000"/>
                  <a:lumOff val="50000"/>
                </a:srgbClr>
              </a:solidFill>
            </a:endParaRPr>
          </a:p>
        </p:txBody>
      </p:sp>
      <p:sp>
        <p:nvSpPr>
          <p:cNvPr id="4" name="Footer Placeholder 3"/>
          <p:cNvSpPr>
            <a:spLocks noGrp="1"/>
          </p:cNvSpPr>
          <p:nvPr>
            <p:ph type="ftr" sz="quarter" idx="12"/>
          </p:nvPr>
        </p:nvSpPr>
        <p:spPr/>
        <p:txBody>
          <a:bodyPr/>
          <a:lstStyle/>
          <a:p>
            <a:r>
              <a:rPr lang="en-US" dirty="0">
                <a:solidFill>
                  <a:srgbClr val="000000">
                    <a:lumMod val="50000"/>
                    <a:lumOff val="50000"/>
                  </a:srgbClr>
                </a:solidFill>
              </a:rPr>
              <a:t>StressOfITProffesionals.pptx</a:t>
            </a:r>
          </a:p>
        </p:txBody>
      </p:sp>
      <p:pic>
        <p:nvPicPr>
          <p:cNvPr id="7" name="Content Placeholder 6"/>
          <p:cNvPicPr>
            <a:picLocks noGrp="1" noChangeAspect="1"/>
          </p:cNvPicPr>
          <p:nvPr>
            <p:ph sz="quarter" idx="13"/>
          </p:nvPr>
        </p:nvPicPr>
        <p:blipFill>
          <a:blip r:embed="rId3" cstate="print">
            <a:extLst>
              <a:ext uri="{28A0092B-C50C-407E-A947-70E740481C1C}">
                <a14:useLocalDpi xmlns:a14="http://schemas.microsoft.com/office/drawing/2010/main" xmlns="" val="0"/>
              </a:ext>
            </a:extLst>
          </a:blip>
          <a:stretch>
            <a:fillRect/>
          </a:stretch>
        </p:blipFill>
        <p:spPr>
          <a:xfrm>
            <a:off x="2615758" y="1501775"/>
            <a:ext cx="4674483" cy="4637088"/>
          </a:xfrm>
        </p:spPr>
      </p:pic>
    </p:spTree>
    <p:extLst>
      <p:ext uri="{BB962C8B-B14F-4D97-AF65-F5344CB8AC3E}">
        <p14:creationId xmlns:p14="http://schemas.microsoft.com/office/powerpoint/2010/main" xmlns="" val="1196162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l-PL" dirty="0"/>
              <a:t>How to make stress your friend</a:t>
            </a:r>
            <a:endParaRPr lang="en-US" dirty="0"/>
          </a:p>
        </p:txBody>
      </p:sp>
      <p:sp>
        <p:nvSpPr>
          <p:cNvPr id="2" name="Date Placeholder 1"/>
          <p:cNvSpPr>
            <a:spLocks noGrp="1"/>
          </p:cNvSpPr>
          <p:nvPr>
            <p:ph type="dt" sz="half" idx="10"/>
          </p:nvPr>
        </p:nvSpPr>
        <p:spPr/>
        <p:txBody>
          <a:bodyPr/>
          <a:lstStyle/>
          <a:p>
            <a:pPr defTabSz="995445" eaLnBrk="0" hangingPunct="0">
              <a:lnSpc>
                <a:spcPct val="90000"/>
              </a:lnSpc>
              <a:spcBef>
                <a:spcPct val="10000"/>
              </a:spcBef>
              <a:defRPr/>
            </a:pPr>
            <a:r>
              <a:rPr lang="en-US" dirty="0" smtClean="0">
                <a:solidFill>
                  <a:srgbClr val="000000">
                    <a:lumMod val="50000"/>
                    <a:lumOff val="50000"/>
                  </a:srgbClr>
                </a:solidFill>
              </a:rPr>
              <a:t>Copyright © Capgemini 2015. All Rights Reserved</a:t>
            </a:r>
            <a:endParaRPr lang="en-US" dirty="0">
              <a:solidFill>
                <a:srgbClr val="000000">
                  <a:lumMod val="50000"/>
                  <a:lumOff val="50000"/>
                </a:srgbClr>
              </a:solidFill>
            </a:endParaRPr>
          </a:p>
        </p:txBody>
      </p:sp>
      <p:sp>
        <p:nvSpPr>
          <p:cNvPr id="3" name="Slide Number Placeholder 2"/>
          <p:cNvSpPr>
            <a:spLocks noGrp="1"/>
          </p:cNvSpPr>
          <p:nvPr>
            <p:ph type="sldNum" sz="quarter" idx="11"/>
          </p:nvPr>
        </p:nvSpPr>
        <p:spPr/>
        <p:txBody>
          <a:bodyPr/>
          <a:lstStyle/>
          <a:p>
            <a:fld id="{880BADDE-CEDF-4108-ADCD-25C7E5D681A5}" type="slidenum">
              <a:rPr lang="en-US" smtClean="0">
                <a:solidFill>
                  <a:srgbClr val="000000">
                    <a:lumMod val="50000"/>
                    <a:lumOff val="50000"/>
                  </a:srgbClr>
                </a:solidFill>
              </a:rPr>
              <a:pPr/>
              <a:t>12</a:t>
            </a:fld>
            <a:endParaRPr lang="en-US" dirty="0">
              <a:solidFill>
                <a:srgbClr val="000000">
                  <a:lumMod val="50000"/>
                  <a:lumOff val="50000"/>
                </a:srgbClr>
              </a:solidFill>
            </a:endParaRPr>
          </a:p>
        </p:txBody>
      </p:sp>
      <p:sp>
        <p:nvSpPr>
          <p:cNvPr id="4" name="Footer Placeholder 3"/>
          <p:cNvSpPr>
            <a:spLocks noGrp="1"/>
          </p:cNvSpPr>
          <p:nvPr>
            <p:ph type="ftr" sz="quarter" idx="12"/>
          </p:nvPr>
        </p:nvSpPr>
        <p:spPr/>
        <p:txBody>
          <a:bodyPr/>
          <a:lstStyle/>
          <a:p>
            <a:r>
              <a:rPr lang="en-US" dirty="0" smtClean="0">
                <a:solidFill>
                  <a:srgbClr val="000000">
                    <a:lumMod val="50000"/>
                    <a:lumOff val="50000"/>
                  </a:srgbClr>
                </a:solidFill>
              </a:rPr>
              <a:t>StressOfITProffesionals.pptx</a:t>
            </a:r>
          </a:p>
        </p:txBody>
      </p:sp>
      <p:pic>
        <p:nvPicPr>
          <p:cNvPr id="9" name="Content Placeholder 10"/>
          <p:cNvPicPr>
            <a:picLocks noGrp="1" noChangeAspect="1"/>
          </p:cNvPicPr>
          <p:nvPr>
            <p:ph sz="quarter" idx="13"/>
          </p:nvPr>
        </p:nvPicPr>
        <p:blipFill>
          <a:blip r:embed="rId3" cstate="print">
            <a:extLst>
              <a:ext uri="{28A0092B-C50C-407E-A947-70E740481C1C}">
                <a14:useLocalDpi xmlns:a14="http://schemas.microsoft.com/office/drawing/2010/main" xmlns="" val="0"/>
              </a:ext>
            </a:extLst>
          </a:blip>
          <a:stretch>
            <a:fillRect/>
          </a:stretch>
        </p:blipFill>
        <p:spPr>
          <a:xfrm>
            <a:off x="2029122" y="1501775"/>
            <a:ext cx="5847756" cy="4637088"/>
          </a:xfrm>
          <a:prstGeom prst="rect">
            <a:avLst/>
          </a:prstGeom>
        </p:spPr>
      </p:pic>
    </p:spTree>
    <p:extLst>
      <p:ext uri="{BB962C8B-B14F-4D97-AF65-F5344CB8AC3E}">
        <p14:creationId xmlns:p14="http://schemas.microsoft.com/office/powerpoint/2010/main" xmlns="" val="2396786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Stressor -&gt; Perception -&gt; Stress</a:t>
            </a:r>
            <a:endParaRPr lang="en-US" dirty="0"/>
          </a:p>
        </p:txBody>
      </p:sp>
      <p:sp>
        <p:nvSpPr>
          <p:cNvPr id="2" name="Date Placeholder 1"/>
          <p:cNvSpPr>
            <a:spLocks noGrp="1"/>
          </p:cNvSpPr>
          <p:nvPr>
            <p:ph type="dt" sz="half" idx="10"/>
          </p:nvPr>
        </p:nvSpPr>
        <p:spPr/>
        <p:txBody>
          <a:bodyPr/>
          <a:lstStyle/>
          <a:p>
            <a:pPr defTabSz="995445" eaLnBrk="0" hangingPunct="0">
              <a:lnSpc>
                <a:spcPct val="90000"/>
              </a:lnSpc>
              <a:spcBef>
                <a:spcPct val="10000"/>
              </a:spcBef>
              <a:defRPr/>
            </a:pPr>
            <a:r>
              <a:rPr lang="en-US" smtClean="0">
                <a:solidFill>
                  <a:srgbClr val="000000">
                    <a:lumMod val="50000"/>
                    <a:lumOff val="50000"/>
                  </a:srgbClr>
                </a:solidFill>
              </a:rPr>
              <a:t>Copyright © Capgemini 2015. All Rights Reserved</a:t>
            </a:r>
            <a:endParaRPr lang="en-US" dirty="0">
              <a:solidFill>
                <a:srgbClr val="000000">
                  <a:lumMod val="50000"/>
                  <a:lumOff val="50000"/>
                </a:srgbClr>
              </a:solidFill>
            </a:endParaRPr>
          </a:p>
        </p:txBody>
      </p:sp>
      <p:sp>
        <p:nvSpPr>
          <p:cNvPr id="3" name="Slide Number Placeholder 2"/>
          <p:cNvSpPr>
            <a:spLocks noGrp="1"/>
          </p:cNvSpPr>
          <p:nvPr>
            <p:ph type="sldNum" sz="quarter" idx="11"/>
          </p:nvPr>
        </p:nvSpPr>
        <p:spPr/>
        <p:txBody>
          <a:bodyPr/>
          <a:lstStyle/>
          <a:p>
            <a:fld id="{880BADDE-CEDF-4108-ADCD-25C7E5D681A5}" type="slidenum">
              <a:rPr lang="en-US" smtClean="0">
                <a:solidFill>
                  <a:srgbClr val="000000">
                    <a:lumMod val="50000"/>
                    <a:lumOff val="50000"/>
                  </a:srgbClr>
                </a:solidFill>
              </a:rPr>
              <a:pPr/>
              <a:t>2</a:t>
            </a:fld>
            <a:endParaRPr lang="en-US" dirty="0">
              <a:solidFill>
                <a:srgbClr val="000000">
                  <a:lumMod val="50000"/>
                  <a:lumOff val="50000"/>
                </a:srgbClr>
              </a:solidFill>
            </a:endParaRPr>
          </a:p>
        </p:txBody>
      </p:sp>
      <p:sp>
        <p:nvSpPr>
          <p:cNvPr id="4" name="Footer Placeholder 3"/>
          <p:cNvSpPr>
            <a:spLocks noGrp="1"/>
          </p:cNvSpPr>
          <p:nvPr>
            <p:ph type="ftr" sz="quarter" idx="12"/>
          </p:nvPr>
        </p:nvSpPr>
        <p:spPr/>
        <p:txBody>
          <a:bodyPr/>
          <a:lstStyle/>
          <a:p>
            <a:r>
              <a:rPr lang="en-US" dirty="0">
                <a:solidFill>
                  <a:srgbClr val="000000">
                    <a:lumMod val="50000"/>
                    <a:lumOff val="50000"/>
                  </a:srgbClr>
                </a:solidFill>
              </a:rPr>
              <a:t>StressOfITProffesionals.pptx</a:t>
            </a:r>
          </a:p>
        </p:txBody>
      </p:sp>
      <p:graphicFrame>
        <p:nvGraphicFramePr>
          <p:cNvPr id="8" name="Content Placeholder 7"/>
          <p:cNvGraphicFramePr>
            <a:graphicFrameLocks noGrp="1"/>
          </p:cNvGraphicFramePr>
          <p:nvPr>
            <p:ph sz="quarter" idx="13"/>
            <p:extLst>
              <p:ext uri="{D42A27DB-BD31-4B8C-83A1-F6EECF244321}">
                <p14:modId xmlns:p14="http://schemas.microsoft.com/office/powerpoint/2010/main" xmlns="" val="3509322916"/>
              </p:ext>
            </p:extLst>
          </p:nvPr>
        </p:nvGraphicFramePr>
        <p:xfrm>
          <a:off x="273050" y="1501775"/>
          <a:ext cx="9359900" cy="4495537"/>
        </p:xfrm>
        <a:graphic>
          <a:graphicData uri="http://schemas.openxmlformats.org/drawingml/2006/table">
            <a:tbl>
              <a:tblPr firstRow="1" bandRow="1">
                <a:tableStyleId>{5C22544A-7EE6-4342-B048-85BDC9FD1C3A}</a:tableStyleId>
              </a:tblPr>
              <a:tblGrid>
                <a:gridCol w="9359900"/>
              </a:tblGrid>
              <a:tr h="2575297">
                <a:tc>
                  <a:txBody>
                    <a:bodyPr/>
                    <a:lstStyle/>
                    <a:p>
                      <a:endParaRPr lang="de-DE" dirty="0"/>
                    </a:p>
                  </a:txBody>
                  <a:tcPr>
                    <a:noFill/>
                  </a:tcPr>
                </a:tc>
              </a:tr>
              <a:tr h="1271454">
                <a:tc>
                  <a:txBody>
                    <a:bodyPr/>
                    <a:lstStyle/>
                    <a:p>
                      <a:pPr algn="ctr"/>
                      <a:r>
                        <a:rPr lang="en-US" sz="2000" dirty="0" smtClean="0"/>
                        <a:t>“</a:t>
                      </a:r>
                      <a:r>
                        <a:rPr lang="en-US" sz="2000" b="0" i="0" kern="1200" dirty="0" smtClean="0">
                          <a:solidFill>
                            <a:schemeClr val="dk1"/>
                          </a:solidFill>
                          <a:effectLst/>
                          <a:latin typeface="+mn-lt"/>
                          <a:ea typeface="+mn-ea"/>
                          <a:cs typeface="+mn-cs"/>
                        </a:rPr>
                        <a:t>If you just sit and observe, you will see how restless your mind is, If you try to calm it, it only makes things worse, but over time it does calm, and when it does, there's room to hear more subtle. Your mind just slows down, and you see a tremendous expanse in the moment. You see so much more than you could see before. It's a discipline; you have to practice it." </a:t>
                      </a:r>
                      <a:br>
                        <a:rPr lang="en-US" sz="2000" b="0" i="0" kern="1200" dirty="0" smtClean="0">
                          <a:solidFill>
                            <a:schemeClr val="dk1"/>
                          </a:solidFill>
                          <a:effectLst/>
                          <a:latin typeface="+mn-lt"/>
                          <a:ea typeface="+mn-ea"/>
                          <a:cs typeface="+mn-cs"/>
                        </a:rPr>
                      </a:br>
                      <a:r>
                        <a:rPr lang="en-US" sz="2000" b="0" i="0" kern="1200" dirty="0" smtClean="0">
                          <a:solidFill>
                            <a:schemeClr val="dk1"/>
                          </a:solidFill>
                          <a:effectLst/>
                          <a:latin typeface="+mn-lt"/>
                          <a:ea typeface="+mn-ea"/>
                          <a:cs typeface="+mn-cs"/>
                        </a:rPr>
                        <a:t>Steve Jobs</a:t>
                      </a:r>
                      <a:endParaRPr lang="de-DE" sz="2000" dirty="0"/>
                    </a:p>
                  </a:txBody>
                  <a:tcPr/>
                </a:tc>
              </a:tr>
            </a:tbl>
          </a:graphicData>
        </a:graphic>
      </p:graphicFrame>
      <p:pic>
        <p:nvPicPr>
          <p:cNvPr id="9" name="Pictur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48544" y="1412776"/>
            <a:ext cx="8039810" cy="2448272"/>
          </a:xfrm>
          <a:prstGeom prst="rect">
            <a:avLst/>
          </a:prstGeom>
        </p:spPr>
      </p:pic>
    </p:spTree>
    <p:extLst>
      <p:ext uri="{BB962C8B-B14F-4D97-AF65-F5344CB8AC3E}">
        <p14:creationId xmlns:p14="http://schemas.microsoft.com/office/powerpoint/2010/main" xmlns="" val="1249348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Major Causes of Stress</a:t>
            </a:r>
            <a:endParaRPr lang="en-US" dirty="0"/>
          </a:p>
        </p:txBody>
      </p:sp>
      <p:sp>
        <p:nvSpPr>
          <p:cNvPr id="2" name="Date Placeholder 1"/>
          <p:cNvSpPr>
            <a:spLocks noGrp="1"/>
          </p:cNvSpPr>
          <p:nvPr>
            <p:ph type="dt" sz="half" idx="10"/>
          </p:nvPr>
        </p:nvSpPr>
        <p:spPr/>
        <p:txBody>
          <a:bodyPr/>
          <a:lstStyle/>
          <a:p>
            <a:pPr defTabSz="995445" eaLnBrk="0" hangingPunct="0">
              <a:lnSpc>
                <a:spcPct val="90000"/>
              </a:lnSpc>
              <a:spcBef>
                <a:spcPct val="10000"/>
              </a:spcBef>
              <a:defRPr/>
            </a:pPr>
            <a:r>
              <a:rPr lang="en-US" dirty="0" smtClean="0">
                <a:solidFill>
                  <a:srgbClr val="000000">
                    <a:lumMod val="50000"/>
                    <a:lumOff val="50000"/>
                  </a:srgbClr>
                </a:solidFill>
              </a:rPr>
              <a:t>Copyright © Capgemini 2015. All Rights Reserved</a:t>
            </a:r>
            <a:endParaRPr lang="en-US" dirty="0">
              <a:solidFill>
                <a:srgbClr val="000000">
                  <a:lumMod val="50000"/>
                  <a:lumOff val="50000"/>
                </a:srgbClr>
              </a:solidFill>
            </a:endParaRPr>
          </a:p>
        </p:txBody>
      </p:sp>
      <p:sp>
        <p:nvSpPr>
          <p:cNvPr id="3" name="Slide Number Placeholder 2"/>
          <p:cNvSpPr>
            <a:spLocks noGrp="1"/>
          </p:cNvSpPr>
          <p:nvPr>
            <p:ph type="sldNum" sz="quarter" idx="11"/>
          </p:nvPr>
        </p:nvSpPr>
        <p:spPr/>
        <p:txBody>
          <a:bodyPr/>
          <a:lstStyle/>
          <a:p>
            <a:fld id="{880BADDE-CEDF-4108-ADCD-25C7E5D681A5}" type="slidenum">
              <a:rPr lang="en-US" smtClean="0">
                <a:solidFill>
                  <a:srgbClr val="000000">
                    <a:lumMod val="50000"/>
                    <a:lumOff val="50000"/>
                  </a:srgbClr>
                </a:solidFill>
              </a:rPr>
              <a:pPr/>
              <a:t>3</a:t>
            </a:fld>
            <a:endParaRPr lang="en-US" dirty="0">
              <a:solidFill>
                <a:srgbClr val="000000">
                  <a:lumMod val="50000"/>
                  <a:lumOff val="50000"/>
                </a:srgbClr>
              </a:solidFill>
            </a:endParaRPr>
          </a:p>
        </p:txBody>
      </p:sp>
      <p:sp>
        <p:nvSpPr>
          <p:cNvPr id="4" name="Footer Placeholder 3"/>
          <p:cNvSpPr>
            <a:spLocks noGrp="1"/>
          </p:cNvSpPr>
          <p:nvPr>
            <p:ph type="ftr" sz="quarter" idx="12"/>
          </p:nvPr>
        </p:nvSpPr>
        <p:spPr/>
        <p:txBody>
          <a:bodyPr/>
          <a:lstStyle/>
          <a:p>
            <a:r>
              <a:rPr lang="en-US" dirty="0" smtClean="0">
                <a:solidFill>
                  <a:srgbClr val="000000">
                    <a:lumMod val="50000"/>
                    <a:lumOff val="50000"/>
                  </a:srgbClr>
                </a:solidFill>
              </a:rPr>
              <a:t>StressOfITProffesionals.pptx</a:t>
            </a:r>
          </a:p>
        </p:txBody>
      </p:sp>
      <p:pic>
        <p:nvPicPr>
          <p:cNvPr id="8" name="Content Placeholder 7"/>
          <p:cNvPicPr>
            <a:picLocks noGrp="1" noChangeAspect="1"/>
          </p:cNvPicPr>
          <p:nvPr>
            <p:ph sz="quarter" idx="13"/>
          </p:nvPr>
        </p:nvPicPr>
        <p:blipFill>
          <a:blip r:embed="rId3" cstate="print">
            <a:extLst>
              <a:ext uri="{28A0092B-C50C-407E-A947-70E740481C1C}">
                <a14:useLocalDpi xmlns:a14="http://schemas.microsoft.com/office/drawing/2010/main" xmlns="" val="0"/>
              </a:ext>
            </a:extLst>
          </a:blip>
          <a:stretch>
            <a:fillRect/>
          </a:stretch>
        </p:blipFill>
        <p:spPr>
          <a:xfrm>
            <a:off x="2144688" y="1124744"/>
            <a:ext cx="5249471" cy="5198996"/>
          </a:xfrm>
        </p:spPr>
      </p:pic>
    </p:spTree>
    <p:extLst>
      <p:ext uri="{BB962C8B-B14F-4D97-AF65-F5344CB8AC3E}">
        <p14:creationId xmlns:p14="http://schemas.microsoft.com/office/powerpoint/2010/main" xmlns="" val="3377781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Job impact on personal life</a:t>
            </a:r>
            <a:endParaRPr lang="en-US" dirty="0"/>
          </a:p>
        </p:txBody>
      </p:sp>
      <p:sp>
        <p:nvSpPr>
          <p:cNvPr id="2" name="Date Placeholder 1"/>
          <p:cNvSpPr>
            <a:spLocks noGrp="1"/>
          </p:cNvSpPr>
          <p:nvPr>
            <p:ph type="dt" sz="half" idx="10"/>
          </p:nvPr>
        </p:nvSpPr>
        <p:spPr/>
        <p:txBody>
          <a:bodyPr/>
          <a:lstStyle/>
          <a:p>
            <a:pPr defTabSz="995445" eaLnBrk="0" hangingPunct="0">
              <a:lnSpc>
                <a:spcPct val="90000"/>
              </a:lnSpc>
              <a:spcBef>
                <a:spcPct val="10000"/>
              </a:spcBef>
              <a:defRPr/>
            </a:pPr>
            <a:r>
              <a:rPr lang="en-US" smtClean="0">
                <a:solidFill>
                  <a:srgbClr val="000000">
                    <a:lumMod val="50000"/>
                    <a:lumOff val="50000"/>
                  </a:srgbClr>
                </a:solidFill>
              </a:rPr>
              <a:t>Copyright © Capgemini 2015. All Rights Reserved</a:t>
            </a:r>
            <a:endParaRPr lang="en-US" dirty="0">
              <a:solidFill>
                <a:srgbClr val="000000">
                  <a:lumMod val="50000"/>
                  <a:lumOff val="50000"/>
                </a:srgbClr>
              </a:solidFill>
            </a:endParaRPr>
          </a:p>
        </p:txBody>
      </p:sp>
      <p:sp>
        <p:nvSpPr>
          <p:cNvPr id="3" name="Slide Number Placeholder 2"/>
          <p:cNvSpPr>
            <a:spLocks noGrp="1"/>
          </p:cNvSpPr>
          <p:nvPr>
            <p:ph type="sldNum" sz="quarter" idx="11"/>
          </p:nvPr>
        </p:nvSpPr>
        <p:spPr/>
        <p:txBody>
          <a:bodyPr/>
          <a:lstStyle/>
          <a:p>
            <a:fld id="{880BADDE-CEDF-4108-ADCD-25C7E5D681A5}" type="slidenum">
              <a:rPr lang="en-US" smtClean="0">
                <a:solidFill>
                  <a:srgbClr val="000000">
                    <a:lumMod val="50000"/>
                    <a:lumOff val="50000"/>
                  </a:srgbClr>
                </a:solidFill>
              </a:rPr>
              <a:pPr/>
              <a:t>4</a:t>
            </a:fld>
            <a:endParaRPr lang="en-US" dirty="0">
              <a:solidFill>
                <a:srgbClr val="000000">
                  <a:lumMod val="50000"/>
                  <a:lumOff val="50000"/>
                </a:srgbClr>
              </a:solidFill>
            </a:endParaRPr>
          </a:p>
        </p:txBody>
      </p:sp>
      <p:sp>
        <p:nvSpPr>
          <p:cNvPr id="4" name="Footer Placeholder 3"/>
          <p:cNvSpPr>
            <a:spLocks noGrp="1"/>
          </p:cNvSpPr>
          <p:nvPr>
            <p:ph type="ftr" sz="quarter" idx="12"/>
          </p:nvPr>
        </p:nvSpPr>
        <p:spPr/>
        <p:txBody>
          <a:bodyPr/>
          <a:lstStyle/>
          <a:p>
            <a:r>
              <a:rPr lang="en-US" dirty="0">
                <a:solidFill>
                  <a:srgbClr val="000000">
                    <a:lumMod val="50000"/>
                    <a:lumOff val="50000"/>
                  </a:srgbClr>
                </a:solidFill>
              </a:rPr>
              <a:t>StressOfITProffesionals.pptx</a:t>
            </a:r>
          </a:p>
        </p:txBody>
      </p:sp>
      <p:pic>
        <p:nvPicPr>
          <p:cNvPr id="7" name="Content Placeholder 6"/>
          <p:cNvPicPr>
            <a:picLocks noGrp="1" noChangeAspect="1"/>
          </p:cNvPicPr>
          <p:nvPr>
            <p:ph sz="quarter" idx="13"/>
          </p:nvPr>
        </p:nvPicPr>
        <p:blipFill>
          <a:blip r:embed="rId2" cstate="print">
            <a:extLst>
              <a:ext uri="{28A0092B-C50C-407E-A947-70E740481C1C}">
                <a14:useLocalDpi xmlns:a14="http://schemas.microsoft.com/office/drawing/2010/main" xmlns="" val="0"/>
              </a:ext>
            </a:extLst>
          </a:blip>
          <a:stretch>
            <a:fillRect/>
          </a:stretch>
        </p:blipFill>
        <p:spPr>
          <a:xfrm>
            <a:off x="2676525" y="1696244"/>
            <a:ext cx="4552950" cy="4248150"/>
          </a:xfrm>
        </p:spPr>
      </p:pic>
    </p:spTree>
    <p:extLst>
      <p:ext uri="{BB962C8B-B14F-4D97-AF65-F5344CB8AC3E}">
        <p14:creationId xmlns:p14="http://schemas.microsoft.com/office/powerpoint/2010/main" xmlns="" val="2365365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 I am stressed, what’s next?</a:t>
            </a:r>
            <a:endParaRPr lang="en-US" dirty="0"/>
          </a:p>
        </p:txBody>
      </p:sp>
      <p:sp>
        <p:nvSpPr>
          <p:cNvPr id="2" name="Date Placeholder 1"/>
          <p:cNvSpPr>
            <a:spLocks noGrp="1"/>
          </p:cNvSpPr>
          <p:nvPr>
            <p:ph type="dt" sz="half" idx="10"/>
          </p:nvPr>
        </p:nvSpPr>
        <p:spPr/>
        <p:txBody>
          <a:bodyPr/>
          <a:lstStyle/>
          <a:p>
            <a:pPr defTabSz="995445" eaLnBrk="0" hangingPunct="0">
              <a:lnSpc>
                <a:spcPct val="90000"/>
              </a:lnSpc>
              <a:spcBef>
                <a:spcPct val="10000"/>
              </a:spcBef>
              <a:defRPr/>
            </a:pPr>
            <a:r>
              <a:rPr lang="en-US" smtClean="0">
                <a:solidFill>
                  <a:srgbClr val="000000">
                    <a:lumMod val="50000"/>
                    <a:lumOff val="50000"/>
                  </a:srgbClr>
                </a:solidFill>
              </a:rPr>
              <a:t>Copyright © Capgemini 2015. All Rights Reserved</a:t>
            </a:r>
            <a:endParaRPr lang="en-US" dirty="0">
              <a:solidFill>
                <a:srgbClr val="000000">
                  <a:lumMod val="50000"/>
                  <a:lumOff val="50000"/>
                </a:srgbClr>
              </a:solidFill>
            </a:endParaRPr>
          </a:p>
        </p:txBody>
      </p:sp>
      <p:sp>
        <p:nvSpPr>
          <p:cNvPr id="3" name="Slide Number Placeholder 2"/>
          <p:cNvSpPr>
            <a:spLocks noGrp="1"/>
          </p:cNvSpPr>
          <p:nvPr>
            <p:ph type="sldNum" sz="quarter" idx="11"/>
          </p:nvPr>
        </p:nvSpPr>
        <p:spPr/>
        <p:txBody>
          <a:bodyPr/>
          <a:lstStyle/>
          <a:p>
            <a:fld id="{880BADDE-CEDF-4108-ADCD-25C7E5D681A5}" type="slidenum">
              <a:rPr lang="en-US" smtClean="0">
                <a:solidFill>
                  <a:srgbClr val="000000">
                    <a:lumMod val="50000"/>
                    <a:lumOff val="50000"/>
                  </a:srgbClr>
                </a:solidFill>
              </a:rPr>
              <a:pPr/>
              <a:t>5</a:t>
            </a:fld>
            <a:endParaRPr lang="en-US" dirty="0">
              <a:solidFill>
                <a:srgbClr val="000000">
                  <a:lumMod val="50000"/>
                  <a:lumOff val="50000"/>
                </a:srgbClr>
              </a:solidFill>
            </a:endParaRPr>
          </a:p>
        </p:txBody>
      </p:sp>
      <p:sp>
        <p:nvSpPr>
          <p:cNvPr id="4" name="Footer Placeholder 3"/>
          <p:cNvSpPr>
            <a:spLocks noGrp="1"/>
          </p:cNvSpPr>
          <p:nvPr>
            <p:ph type="ftr" sz="quarter" idx="12"/>
          </p:nvPr>
        </p:nvSpPr>
        <p:spPr/>
        <p:txBody>
          <a:bodyPr/>
          <a:lstStyle/>
          <a:p>
            <a:r>
              <a:rPr lang="en-US" dirty="0">
                <a:solidFill>
                  <a:srgbClr val="000000">
                    <a:lumMod val="50000"/>
                    <a:lumOff val="50000"/>
                  </a:srgbClr>
                </a:solidFill>
              </a:rPr>
              <a:t>StressOfITProffesionals.pptx</a:t>
            </a:r>
          </a:p>
        </p:txBody>
      </p:sp>
      <p:pic>
        <p:nvPicPr>
          <p:cNvPr id="8" name="Content Placeholder 7"/>
          <p:cNvPicPr>
            <a:picLocks noGrp="1" noChangeAspect="1"/>
          </p:cNvPicPr>
          <p:nvPr>
            <p:ph sz="quarter" idx="13"/>
          </p:nvPr>
        </p:nvPicPr>
        <p:blipFill>
          <a:blip r:embed="rId2" cstate="print">
            <a:extLst>
              <a:ext uri="{28A0092B-C50C-407E-A947-70E740481C1C}">
                <a14:useLocalDpi xmlns:a14="http://schemas.microsoft.com/office/drawing/2010/main" xmlns="" val="0"/>
              </a:ext>
            </a:extLst>
          </a:blip>
          <a:stretch>
            <a:fillRect/>
          </a:stretch>
        </p:blipFill>
        <p:spPr>
          <a:xfrm>
            <a:off x="2634456" y="1501775"/>
            <a:ext cx="4637088" cy="4637088"/>
          </a:xfrm>
        </p:spPr>
      </p:pic>
    </p:spTree>
    <p:extLst>
      <p:ext uri="{BB962C8B-B14F-4D97-AF65-F5344CB8AC3E}">
        <p14:creationId xmlns:p14="http://schemas.microsoft.com/office/powerpoint/2010/main" xmlns="" val="3134370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Understanding stress  </a:t>
            </a:r>
            <a:endParaRPr lang="en-US" dirty="0"/>
          </a:p>
        </p:txBody>
      </p:sp>
      <p:sp>
        <p:nvSpPr>
          <p:cNvPr id="2" name="Date Placeholder 1"/>
          <p:cNvSpPr>
            <a:spLocks noGrp="1"/>
          </p:cNvSpPr>
          <p:nvPr>
            <p:ph type="dt" sz="half" idx="10"/>
          </p:nvPr>
        </p:nvSpPr>
        <p:spPr/>
        <p:txBody>
          <a:bodyPr/>
          <a:lstStyle/>
          <a:p>
            <a:pPr defTabSz="995445" eaLnBrk="0" hangingPunct="0">
              <a:lnSpc>
                <a:spcPct val="90000"/>
              </a:lnSpc>
              <a:spcBef>
                <a:spcPct val="10000"/>
              </a:spcBef>
              <a:defRPr/>
            </a:pPr>
            <a:r>
              <a:rPr lang="en-US" smtClean="0">
                <a:solidFill>
                  <a:srgbClr val="000000">
                    <a:lumMod val="50000"/>
                    <a:lumOff val="50000"/>
                  </a:srgbClr>
                </a:solidFill>
              </a:rPr>
              <a:t>Copyright © Capgemini 2015. All Rights Reserved</a:t>
            </a:r>
            <a:endParaRPr lang="en-US" dirty="0">
              <a:solidFill>
                <a:srgbClr val="000000">
                  <a:lumMod val="50000"/>
                  <a:lumOff val="50000"/>
                </a:srgbClr>
              </a:solidFill>
            </a:endParaRPr>
          </a:p>
        </p:txBody>
      </p:sp>
      <p:sp>
        <p:nvSpPr>
          <p:cNvPr id="3" name="Slide Number Placeholder 2"/>
          <p:cNvSpPr>
            <a:spLocks noGrp="1"/>
          </p:cNvSpPr>
          <p:nvPr>
            <p:ph type="sldNum" sz="quarter" idx="11"/>
          </p:nvPr>
        </p:nvSpPr>
        <p:spPr/>
        <p:txBody>
          <a:bodyPr/>
          <a:lstStyle/>
          <a:p>
            <a:fld id="{880BADDE-CEDF-4108-ADCD-25C7E5D681A5}" type="slidenum">
              <a:rPr lang="en-US" smtClean="0">
                <a:solidFill>
                  <a:srgbClr val="000000">
                    <a:lumMod val="50000"/>
                    <a:lumOff val="50000"/>
                  </a:srgbClr>
                </a:solidFill>
              </a:rPr>
              <a:pPr/>
              <a:t>6</a:t>
            </a:fld>
            <a:endParaRPr lang="en-US" dirty="0">
              <a:solidFill>
                <a:srgbClr val="000000">
                  <a:lumMod val="50000"/>
                  <a:lumOff val="50000"/>
                </a:srgbClr>
              </a:solidFill>
            </a:endParaRPr>
          </a:p>
        </p:txBody>
      </p:sp>
      <p:sp>
        <p:nvSpPr>
          <p:cNvPr id="4" name="Footer Placeholder 3"/>
          <p:cNvSpPr>
            <a:spLocks noGrp="1"/>
          </p:cNvSpPr>
          <p:nvPr>
            <p:ph type="ftr" sz="quarter" idx="12"/>
          </p:nvPr>
        </p:nvSpPr>
        <p:spPr/>
        <p:txBody>
          <a:bodyPr/>
          <a:lstStyle/>
          <a:p>
            <a:r>
              <a:rPr lang="en-US" dirty="0">
                <a:solidFill>
                  <a:srgbClr val="000000">
                    <a:lumMod val="50000"/>
                    <a:lumOff val="50000"/>
                  </a:srgbClr>
                </a:solidFill>
              </a:rPr>
              <a:t>StressOfITProffesionals.pptx</a:t>
            </a:r>
          </a:p>
        </p:txBody>
      </p:sp>
      <p:pic>
        <p:nvPicPr>
          <p:cNvPr id="8" name="Content Placeholder 7"/>
          <p:cNvPicPr>
            <a:picLocks noGrp="1" noChangeAspect="1"/>
          </p:cNvPicPr>
          <p:nvPr>
            <p:ph sz="quarter" idx="13"/>
          </p:nvPr>
        </p:nvPicPr>
        <p:blipFill>
          <a:blip r:embed="rId3" cstate="print">
            <a:extLst>
              <a:ext uri="{28A0092B-C50C-407E-A947-70E740481C1C}">
                <a14:useLocalDpi xmlns:a14="http://schemas.microsoft.com/office/drawing/2010/main" xmlns="" val="0"/>
              </a:ext>
            </a:extLst>
          </a:blip>
          <a:stretch>
            <a:fillRect/>
          </a:stretch>
        </p:blipFill>
        <p:spPr>
          <a:xfrm>
            <a:off x="689011" y="1501775"/>
            <a:ext cx="8527977" cy="4637088"/>
          </a:xfrm>
        </p:spPr>
      </p:pic>
    </p:spTree>
    <p:extLst>
      <p:ext uri="{BB962C8B-B14F-4D97-AF65-F5344CB8AC3E}">
        <p14:creationId xmlns:p14="http://schemas.microsoft.com/office/powerpoint/2010/main" xmlns="" val="682691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Cortisol – stress hormone</a:t>
            </a:r>
            <a:endParaRPr lang="en-US" dirty="0"/>
          </a:p>
        </p:txBody>
      </p:sp>
      <p:sp>
        <p:nvSpPr>
          <p:cNvPr id="2" name="Date Placeholder 1"/>
          <p:cNvSpPr>
            <a:spLocks noGrp="1"/>
          </p:cNvSpPr>
          <p:nvPr>
            <p:ph type="dt" sz="half" idx="10"/>
          </p:nvPr>
        </p:nvSpPr>
        <p:spPr/>
        <p:txBody>
          <a:bodyPr/>
          <a:lstStyle/>
          <a:p>
            <a:pPr defTabSz="995445" eaLnBrk="0" hangingPunct="0">
              <a:lnSpc>
                <a:spcPct val="90000"/>
              </a:lnSpc>
              <a:spcBef>
                <a:spcPct val="10000"/>
              </a:spcBef>
              <a:defRPr/>
            </a:pPr>
            <a:r>
              <a:rPr lang="en-US" smtClean="0">
                <a:solidFill>
                  <a:srgbClr val="000000">
                    <a:lumMod val="50000"/>
                    <a:lumOff val="50000"/>
                  </a:srgbClr>
                </a:solidFill>
              </a:rPr>
              <a:t>Copyright © Capgemini 2015. All Rights Reserved</a:t>
            </a:r>
            <a:endParaRPr lang="en-US" dirty="0">
              <a:solidFill>
                <a:srgbClr val="000000">
                  <a:lumMod val="50000"/>
                  <a:lumOff val="50000"/>
                </a:srgbClr>
              </a:solidFill>
            </a:endParaRPr>
          </a:p>
        </p:txBody>
      </p:sp>
      <p:sp>
        <p:nvSpPr>
          <p:cNvPr id="3" name="Slide Number Placeholder 2"/>
          <p:cNvSpPr>
            <a:spLocks noGrp="1"/>
          </p:cNvSpPr>
          <p:nvPr>
            <p:ph type="sldNum" sz="quarter" idx="11"/>
          </p:nvPr>
        </p:nvSpPr>
        <p:spPr/>
        <p:txBody>
          <a:bodyPr/>
          <a:lstStyle/>
          <a:p>
            <a:fld id="{880BADDE-CEDF-4108-ADCD-25C7E5D681A5}" type="slidenum">
              <a:rPr lang="en-US" smtClean="0">
                <a:solidFill>
                  <a:srgbClr val="000000">
                    <a:lumMod val="50000"/>
                    <a:lumOff val="50000"/>
                  </a:srgbClr>
                </a:solidFill>
              </a:rPr>
              <a:pPr/>
              <a:t>7</a:t>
            </a:fld>
            <a:endParaRPr lang="en-US" dirty="0">
              <a:solidFill>
                <a:srgbClr val="000000">
                  <a:lumMod val="50000"/>
                  <a:lumOff val="50000"/>
                </a:srgbClr>
              </a:solidFill>
            </a:endParaRPr>
          </a:p>
        </p:txBody>
      </p:sp>
      <p:sp>
        <p:nvSpPr>
          <p:cNvPr id="4" name="Footer Placeholder 3"/>
          <p:cNvSpPr>
            <a:spLocks noGrp="1"/>
          </p:cNvSpPr>
          <p:nvPr>
            <p:ph type="ftr" sz="quarter" idx="12"/>
          </p:nvPr>
        </p:nvSpPr>
        <p:spPr/>
        <p:txBody>
          <a:bodyPr/>
          <a:lstStyle/>
          <a:p>
            <a:r>
              <a:rPr lang="en-US" dirty="0">
                <a:solidFill>
                  <a:srgbClr val="000000">
                    <a:lumMod val="50000"/>
                    <a:lumOff val="50000"/>
                  </a:srgbClr>
                </a:solidFill>
              </a:rPr>
              <a:t>StressOfITProffesionals.pptx</a:t>
            </a:r>
          </a:p>
        </p:txBody>
      </p:sp>
      <p:pic>
        <p:nvPicPr>
          <p:cNvPr id="7" name="Content Placeholder 6"/>
          <p:cNvPicPr>
            <a:picLocks noGrp="1" noChangeAspect="1"/>
          </p:cNvPicPr>
          <p:nvPr>
            <p:ph sz="quarter" idx="13"/>
          </p:nvPr>
        </p:nvPicPr>
        <p:blipFill>
          <a:blip r:embed="rId2" cstate="print">
            <a:extLst>
              <a:ext uri="{28A0092B-C50C-407E-A947-70E740481C1C}">
                <a14:useLocalDpi xmlns:a14="http://schemas.microsoft.com/office/drawing/2010/main" xmlns="" val="0"/>
              </a:ext>
            </a:extLst>
          </a:blip>
          <a:stretch>
            <a:fillRect/>
          </a:stretch>
        </p:blipFill>
        <p:spPr>
          <a:xfrm>
            <a:off x="519837" y="1501775"/>
            <a:ext cx="8866325" cy="4637088"/>
          </a:xfrm>
        </p:spPr>
      </p:pic>
    </p:spTree>
    <p:extLst>
      <p:ext uri="{BB962C8B-B14F-4D97-AF65-F5344CB8AC3E}">
        <p14:creationId xmlns:p14="http://schemas.microsoft.com/office/powerpoint/2010/main" xmlns="" val="1631039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Stress </a:t>
            </a:r>
            <a:r>
              <a:rPr lang="en-US" dirty="0" smtClean="0"/>
              <a:t>and your body</a:t>
            </a:r>
            <a:endParaRPr lang="en-US" dirty="0"/>
          </a:p>
        </p:txBody>
      </p:sp>
      <p:sp>
        <p:nvSpPr>
          <p:cNvPr id="2" name="Date Placeholder 1"/>
          <p:cNvSpPr>
            <a:spLocks noGrp="1"/>
          </p:cNvSpPr>
          <p:nvPr>
            <p:ph type="dt" sz="half" idx="10"/>
          </p:nvPr>
        </p:nvSpPr>
        <p:spPr/>
        <p:txBody>
          <a:bodyPr/>
          <a:lstStyle/>
          <a:p>
            <a:pPr defTabSz="995445" eaLnBrk="0" hangingPunct="0">
              <a:lnSpc>
                <a:spcPct val="90000"/>
              </a:lnSpc>
              <a:spcBef>
                <a:spcPct val="10000"/>
              </a:spcBef>
              <a:defRPr/>
            </a:pPr>
            <a:r>
              <a:rPr lang="en-US" smtClean="0">
                <a:solidFill>
                  <a:srgbClr val="000000">
                    <a:lumMod val="50000"/>
                    <a:lumOff val="50000"/>
                  </a:srgbClr>
                </a:solidFill>
              </a:rPr>
              <a:t>Copyright © Capgemini 2015. All Rights Reserved</a:t>
            </a:r>
            <a:endParaRPr lang="en-US" dirty="0">
              <a:solidFill>
                <a:srgbClr val="000000">
                  <a:lumMod val="50000"/>
                  <a:lumOff val="50000"/>
                </a:srgbClr>
              </a:solidFill>
            </a:endParaRPr>
          </a:p>
        </p:txBody>
      </p:sp>
      <p:sp>
        <p:nvSpPr>
          <p:cNvPr id="3" name="Slide Number Placeholder 2"/>
          <p:cNvSpPr>
            <a:spLocks noGrp="1"/>
          </p:cNvSpPr>
          <p:nvPr>
            <p:ph type="sldNum" sz="quarter" idx="11"/>
          </p:nvPr>
        </p:nvSpPr>
        <p:spPr/>
        <p:txBody>
          <a:bodyPr/>
          <a:lstStyle/>
          <a:p>
            <a:fld id="{880BADDE-CEDF-4108-ADCD-25C7E5D681A5}" type="slidenum">
              <a:rPr lang="en-US" smtClean="0">
                <a:solidFill>
                  <a:srgbClr val="000000">
                    <a:lumMod val="50000"/>
                    <a:lumOff val="50000"/>
                  </a:srgbClr>
                </a:solidFill>
              </a:rPr>
              <a:pPr/>
              <a:t>8</a:t>
            </a:fld>
            <a:endParaRPr lang="en-US" dirty="0">
              <a:solidFill>
                <a:srgbClr val="000000">
                  <a:lumMod val="50000"/>
                  <a:lumOff val="50000"/>
                </a:srgbClr>
              </a:solidFill>
            </a:endParaRPr>
          </a:p>
        </p:txBody>
      </p:sp>
      <p:sp>
        <p:nvSpPr>
          <p:cNvPr id="4" name="Footer Placeholder 3"/>
          <p:cNvSpPr>
            <a:spLocks noGrp="1"/>
          </p:cNvSpPr>
          <p:nvPr>
            <p:ph type="ftr" sz="quarter" idx="12"/>
          </p:nvPr>
        </p:nvSpPr>
        <p:spPr/>
        <p:txBody>
          <a:bodyPr/>
          <a:lstStyle/>
          <a:p>
            <a:r>
              <a:rPr lang="en-US" dirty="0">
                <a:solidFill>
                  <a:srgbClr val="000000">
                    <a:lumMod val="50000"/>
                    <a:lumOff val="50000"/>
                  </a:srgbClr>
                </a:solidFill>
              </a:rPr>
              <a:t>StressOfITProffesionals.pptx</a:t>
            </a:r>
          </a:p>
        </p:txBody>
      </p:sp>
      <p:pic>
        <p:nvPicPr>
          <p:cNvPr id="8" name="Content Placeholder 7"/>
          <p:cNvPicPr>
            <a:picLocks noGrp="1" noChangeAspect="1"/>
          </p:cNvPicPr>
          <p:nvPr>
            <p:ph sz="quarter" idx="13"/>
          </p:nvPr>
        </p:nvPicPr>
        <p:blipFill>
          <a:blip r:embed="rId3" cstate="print">
            <a:extLst>
              <a:ext uri="{28A0092B-C50C-407E-A947-70E740481C1C}">
                <a14:useLocalDpi xmlns:a14="http://schemas.microsoft.com/office/drawing/2010/main" xmlns="" val="0"/>
              </a:ext>
            </a:extLst>
          </a:blip>
          <a:stretch>
            <a:fillRect/>
          </a:stretch>
        </p:blipFill>
        <p:spPr>
          <a:xfrm>
            <a:off x="2634456" y="1501775"/>
            <a:ext cx="4637088" cy="4637088"/>
          </a:xfrm>
        </p:spPr>
      </p:pic>
    </p:spTree>
    <p:extLst>
      <p:ext uri="{BB962C8B-B14F-4D97-AF65-F5344CB8AC3E}">
        <p14:creationId xmlns:p14="http://schemas.microsoft.com/office/powerpoint/2010/main" xmlns="" val="3659484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Oxytocin generates anti-stress-like effects</a:t>
            </a:r>
            <a:endParaRPr lang="en-US" dirty="0"/>
          </a:p>
        </p:txBody>
      </p:sp>
      <p:sp>
        <p:nvSpPr>
          <p:cNvPr id="2" name="Date Placeholder 1"/>
          <p:cNvSpPr>
            <a:spLocks noGrp="1"/>
          </p:cNvSpPr>
          <p:nvPr>
            <p:ph type="dt" sz="half" idx="10"/>
          </p:nvPr>
        </p:nvSpPr>
        <p:spPr/>
        <p:txBody>
          <a:bodyPr/>
          <a:lstStyle/>
          <a:p>
            <a:pPr defTabSz="995445" eaLnBrk="0" hangingPunct="0">
              <a:lnSpc>
                <a:spcPct val="90000"/>
              </a:lnSpc>
              <a:spcBef>
                <a:spcPct val="10000"/>
              </a:spcBef>
              <a:defRPr/>
            </a:pPr>
            <a:r>
              <a:rPr lang="en-US" smtClean="0">
                <a:solidFill>
                  <a:srgbClr val="000000">
                    <a:lumMod val="50000"/>
                    <a:lumOff val="50000"/>
                  </a:srgbClr>
                </a:solidFill>
              </a:rPr>
              <a:t>Copyright © Capgemini 2015. All Rights Reserved</a:t>
            </a:r>
            <a:endParaRPr lang="en-US" dirty="0">
              <a:solidFill>
                <a:srgbClr val="000000">
                  <a:lumMod val="50000"/>
                  <a:lumOff val="50000"/>
                </a:srgbClr>
              </a:solidFill>
            </a:endParaRPr>
          </a:p>
        </p:txBody>
      </p:sp>
      <p:sp>
        <p:nvSpPr>
          <p:cNvPr id="3" name="Slide Number Placeholder 2"/>
          <p:cNvSpPr>
            <a:spLocks noGrp="1"/>
          </p:cNvSpPr>
          <p:nvPr>
            <p:ph type="sldNum" sz="quarter" idx="11"/>
          </p:nvPr>
        </p:nvSpPr>
        <p:spPr/>
        <p:txBody>
          <a:bodyPr/>
          <a:lstStyle/>
          <a:p>
            <a:fld id="{880BADDE-CEDF-4108-ADCD-25C7E5D681A5}" type="slidenum">
              <a:rPr lang="en-US" smtClean="0">
                <a:solidFill>
                  <a:srgbClr val="000000">
                    <a:lumMod val="50000"/>
                    <a:lumOff val="50000"/>
                  </a:srgbClr>
                </a:solidFill>
              </a:rPr>
              <a:pPr/>
              <a:t>9</a:t>
            </a:fld>
            <a:endParaRPr lang="en-US" dirty="0">
              <a:solidFill>
                <a:srgbClr val="000000">
                  <a:lumMod val="50000"/>
                  <a:lumOff val="50000"/>
                </a:srgbClr>
              </a:solidFill>
            </a:endParaRPr>
          </a:p>
        </p:txBody>
      </p:sp>
      <p:sp>
        <p:nvSpPr>
          <p:cNvPr id="4" name="Footer Placeholder 3"/>
          <p:cNvSpPr>
            <a:spLocks noGrp="1"/>
          </p:cNvSpPr>
          <p:nvPr>
            <p:ph type="ftr" sz="quarter" idx="12"/>
          </p:nvPr>
        </p:nvSpPr>
        <p:spPr/>
        <p:txBody>
          <a:bodyPr/>
          <a:lstStyle/>
          <a:p>
            <a:r>
              <a:rPr lang="en-US" dirty="0">
                <a:solidFill>
                  <a:srgbClr val="000000">
                    <a:lumMod val="50000"/>
                    <a:lumOff val="50000"/>
                  </a:srgbClr>
                </a:solidFill>
              </a:rPr>
              <a:t>StressOfITProffesionals.pptx</a:t>
            </a:r>
          </a:p>
        </p:txBody>
      </p:sp>
      <p:pic>
        <p:nvPicPr>
          <p:cNvPr id="8" name="Content Placeholder 7"/>
          <p:cNvPicPr>
            <a:picLocks noGrp="1" noChangeAspect="1"/>
          </p:cNvPicPr>
          <p:nvPr>
            <p:ph sz="quarter" idx="13"/>
          </p:nvPr>
        </p:nvPicPr>
        <p:blipFill>
          <a:blip r:embed="rId2" cstate="print">
            <a:extLst>
              <a:ext uri="{28A0092B-C50C-407E-A947-70E740481C1C}">
                <a14:useLocalDpi xmlns:a14="http://schemas.microsoft.com/office/drawing/2010/main" xmlns="" val="0"/>
              </a:ext>
            </a:extLst>
          </a:blip>
          <a:stretch>
            <a:fillRect/>
          </a:stretch>
        </p:blipFill>
        <p:spPr>
          <a:xfrm>
            <a:off x="311392" y="1501775"/>
            <a:ext cx="9283215" cy="4637088"/>
          </a:xfrm>
        </p:spPr>
      </p:pic>
    </p:spTree>
    <p:extLst>
      <p:ext uri="{BB962C8B-B14F-4D97-AF65-F5344CB8AC3E}">
        <p14:creationId xmlns:p14="http://schemas.microsoft.com/office/powerpoint/2010/main" xmlns="" val="23113336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2085&quot;/&gt;&lt;CPresentation id=&quot;1&quot;&gt;&lt;m_precDefaultNumber/&gt;&lt;m_precDefaultPercent/&gt;&lt;m_precDefaultDate/&gt;&lt;m_precDefaultYear/&gt;&lt;m_precDefaultQuarter/&gt;&lt;m_precDefaultMonth/&gt;&lt;m_precDefaultWeek/&gt;&lt;m_precDefaultDay/&gt;&lt;m_mruColor&gt;&lt;m_vecMRU length=&quot;2&quot;&gt;&lt;elem m_fUsage=&quot;2.53899999999999970000E+000&quot;&gt;&lt;m_ppcolschidx val=&quot;0&quot;/&gt;&lt;m_rgb r=&quot;b7&quot; g=&quot;be&quot; b=&quot;16&quot;/&gt;&lt;/elem&gt;&lt;elem m_fUsage=&quot;1.55610000000000000000E+000&quot;&gt;&lt;m_ppcolschidx val=&quot;0&quot;/&gt;&lt;m_rgb r=&quot;0&quot; g=&quot;98&quot; b=&quot;c7&quot;/&gt;&lt;/elem&gt;&lt;/m_vecMRU&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heme/theme1.xml><?xml version="1.0" encoding="utf-8"?>
<a:theme xmlns:a="http://schemas.openxmlformats.org/drawingml/2006/main" name="1_Blan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2"/>
          </a:solidFill>
        </a:ln>
      </a:spPr>
      <a:bodyPr rtlCol="0" anchor="t" anchorCtr="0"/>
      <a:lstStyle>
        <a:defPPr marL="0" defTabSz="714375" fontAlgn="base">
          <a:lnSpc>
            <a:spcPct val="90000"/>
          </a:lnSpc>
          <a:buClr>
            <a:schemeClr val="tx2"/>
          </a:buClr>
          <a:defRPr sz="1400" dirty="0" smtClean="0">
            <a:solidFill>
              <a:schemeClr val="tx1"/>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1400" dirty="0" smtClean="0"/>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CG_2012</Template>
  <TotalTime>0</TotalTime>
  <Words>578</Words>
  <Application>Microsoft Office PowerPoint</Application>
  <PresentationFormat>A4 Paper (210x297 mm)</PresentationFormat>
  <Paragraphs>175</Paragraphs>
  <Slides>12</Slides>
  <Notes>7</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12</vt:i4>
      </vt:variant>
    </vt:vector>
  </HeadingPairs>
  <TitlesOfParts>
    <vt:vector size="16" baseType="lpstr">
      <vt:lpstr>1_Blank</vt:lpstr>
      <vt:lpstr>Closing slides</vt:lpstr>
      <vt:lpstr>Section break</vt:lpstr>
      <vt:lpstr>think-cell Slide</vt:lpstr>
      <vt:lpstr>Stress - the true friend that sticks around during bad times</vt:lpstr>
      <vt:lpstr>Stressor -&gt; Perception -&gt; Stress</vt:lpstr>
      <vt:lpstr>Major Causes of Stress</vt:lpstr>
      <vt:lpstr>Job impact on personal life</vt:lpstr>
      <vt:lpstr>So I am stressed, what’s next?</vt:lpstr>
      <vt:lpstr>Understanding stress  </vt:lpstr>
      <vt:lpstr>Cortisol – stress hormone</vt:lpstr>
      <vt:lpstr>Stress and your body</vt:lpstr>
      <vt:lpstr>Oxytocin generates anti-stress-like effects</vt:lpstr>
      <vt:lpstr>Stress management</vt:lpstr>
      <vt:lpstr>Stress management</vt:lpstr>
      <vt:lpstr>How to make stress your friend</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Durand, Olivier</dc:creator>
  <cp:lastModifiedBy>ADSTEFAN</cp:lastModifiedBy>
  <cp:revision>1046</cp:revision>
  <dcterms:created xsi:type="dcterms:W3CDTF">2012-09-02T17:52:45Z</dcterms:created>
  <dcterms:modified xsi:type="dcterms:W3CDTF">2017-06-27T09:47:34Z</dcterms:modified>
</cp:coreProperties>
</file>