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57" r:id="rId3"/>
    <p:sldId id="258" r:id="rId4"/>
    <p:sldId id="266" r:id="rId5"/>
    <p:sldId id="283" r:id="rId6"/>
    <p:sldId id="259" r:id="rId7"/>
    <p:sldId id="260" r:id="rId8"/>
    <p:sldId id="261" r:id="rId9"/>
    <p:sldId id="271" r:id="rId10"/>
    <p:sldId id="262" r:id="rId11"/>
    <p:sldId id="263" r:id="rId12"/>
    <p:sldId id="267" r:id="rId13"/>
    <p:sldId id="268" r:id="rId14"/>
    <p:sldId id="269" r:id="rId15"/>
    <p:sldId id="272" r:id="rId16"/>
    <p:sldId id="273" r:id="rId17"/>
    <p:sldId id="277" r:id="rId18"/>
    <p:sldId id="270" r:id="rId19"/>
    <p:sldId id="274" r:id="rId20"/>
    <p:sldId id="276" r:id="rId21"/>
    <p:sldId id="264" r:id="rId22"/>
    <p:sldId id="278" r:id="rId23"/>
    <p:sldId id="280" r:id="rId24"/>
    <p:sldId id="281" r:id="rId25"/>
    <p:sldId id="279" r:id="rId26"/>
    <p:sldId id="275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4292"/>
    <a:srgbClr val="66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D143B-27C0-4366-92D3-7C10F91CCCA7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F67B-16B8-4E29-B71B-4AB4369754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1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199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952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17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21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2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656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510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64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528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8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28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730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542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60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065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918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25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7732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83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85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26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94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58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759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F67B-16B8-4E29-B71B-4AB4369754DB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74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31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4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4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4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00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0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86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8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08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46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0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A96A-4FA5-4220-A20D-932999827DA4}" type="datetimeFigureOut">
              <a:rPr lang="pl-PL" smtClean="0"/>
              <a:t>16.02.2016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3D98-13E5-40B2-AD42-6FD6C3B974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43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changelog-items/55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roku/heroku-buildpack-gradle" TargetMode="External"/><Relationship Id="rId13" Type="http://schemas.openxmlformats.org/officeDocument/2006/relationships/hyperlink" Target="https://github.com/heroku/heroku-buildpack-go" TargetMode="External"/><Relationship Id="rId3" Type="http://schemas.openxmlformats.org/officeDocument/2006/relationships/hyperlink" Target="https://github.com/heroku/heroku-buildpack-ruby" TargetMode="External"/><Relationship Id="rId7" Type="http://schemas.openxmlformats.org/officeDocument/2006/relationships/hyperlink" Target="https://github.com/heroku/heroku-buildpack-java" TargetMode="External"/><Relationship Id="rId12" Type="http://schemas.openxmlformats.org/officeDocument/2006/relationships/hyperlink" Target="https://github.com/heroku/heroku-buildpack-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roku/heroku-buildpack-python" TargetMode="External"/><Relationship Id="rId11" Type="http://schemas.openxmlformats.org/officeDocument/2006/relationships/hyperlink" Target="https://github.com/heroku/heroku-buildpack-play" TargetMode="External"/><Relationship Id="rId5" Type="http://schemas.openxmlformats.org/officeDocument/2006/relationships/hyperlink" Target="https://github.com/heroku/heroku-buildpack-clojure" TargetMode="External"/><Relationship Id="rId10" Type="http://schemas.openxmlformats.org/officeDocument/2006/relationships/hyperlink" Target="https://github.com/heroku/heroku-buildpack-scala" TargetMode="External"/><Relationship Id="rId4" Type="http://schemas.openxmlformats.org/officeDocument/2006/relationships/hyperlink" Target="https://github.com/heroku/heroku-buildpack-nodejs" TargetMode="External"/><Relationship Id="rId9" Type="http://schemas.openxmlformats.org/officeDocument/2006/relationships/hyperlink" Target="https://github.com/heroku/heroku-buildpack-grail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686" y="5981344"/>
            <a:ext cx="9144000" cy="876656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Łukasz Gąsior</a:t>
            </a:r>
          </a:p>
          <a:p>
            <a:r>
              <a:rPr lang="pl-PL" dirty="0">
                <a:solidFill>
                  <a:schemeClr val="bg1"/>
                </a:solidFill>
              </a:rPr>
              <a:t>w</a:t>
            </a:r>
            <a:r>
              <a:rPr lang="pl-PL" dirty="0" smtClean="0">
                <a:solidFill>
                  <a:schemeClr val="bg1"/>
                </a:solidFill>
              </a:rPr>
              <a:t>rocnet – 16/02/2016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05" y="304800"/>
            <a:ext cx="7697561" cy="3250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9166" y="2775974"/>
            <a:ext cx="664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bg1"/>
                </a:solidFill>
              </a:rPr>
              <a:t>chmura przyjazna programiście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Jak zacząć?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66" y="1586177"/>
            <a:ext cx="7266667" cy="42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863" y="6096000"/>
            <a:ext cx="4876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https://toolbelt.heroku.com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Jak zacząć?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login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eroku create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push heroku master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logout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Heroku Dynos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Dynos are isolated, virtualized Unix containers, that provide the environment required to run an application.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Web Dynos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Worker Dynos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One-off Dynos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Heroku Dynos - komendy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eroku 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ps:scale worker=2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ps:stop worker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ps:scale web+5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Procfile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określa co chcemy uruchomić</a:t>
            </a: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&lt;process type&gt;: &lt;command&gt;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web: go-getting-started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web: java -jar lib/foobar.jar $PORT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queue: java -jar lib/queue-processor.jar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Slug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compressed and pre-packaged copies of your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lug compilation is currently limited to 15 minutes</a:t>
            </a:r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maximum allowed slug size (after compression) is 300MB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Stacks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Obraz wykorzystywany przez Heroku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apps:info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02290"/>
              </p:ext>
            </p:extLst>
          </p:nvPr>
        </p:nvGraphicFramePr>
        <p:xfrm>
          <a:off x="2619375" y="2804954"/>
          <a:ext cx="6953250" cy="1097280"/>
        </p:xfrm>
        <a:graphic>
          <a:graphicData uri="http://schemas.openxmlformats.org/drawingml/2006/table">
            <a:tbl>
              <a:tblPr/>
              <a:tblGrid>
                <a:gridCol w="3476625"/>
                <a:gridCol w="347662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effectLst/>
                        </a:rPr>
                        <a:t>Stack 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effectLst/>
                        </a:rPr>
                        <a:t>Base Technology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cedar-14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Ubuntu 14.04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cedar (</a:t>
                      </a:r>
                      <a:r>
                        <a:rPr lang="pl-PL" u="sng" dirty="0">
                          <a:solidFill>
                            <a:srgbClr val="79589F"/>
                          </a:solidFill>
                          <a:effectLst/>
                          <a:hlinkClick r:id="rId3"/>
                        </a:rPr>
                        <a:t>deprecated</a:t>
                      </a:r>
                      <a:r>
                        <a:rPr lang="pl-PL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Ubuntu 10.04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3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Buildpack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19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alibri" panose="020F0502020204030204" pitchFamily="34" charset="0"/>
              </a:rPr>
              <a:t>Określa sposób budowania aplikacji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create myapp --buildpack heroku/python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02230"/>
              </p:ext>
            </p:extLst>
          </p:nvPr>
        </p:nvGraphicFramePr>
        <p:xfrm>
          <a:off x="1997868" y="1928816"/>
          <a:ext cx="8196264" cy="4095743"/>
        </p:xfrm>
        <a:graphic>
          <a:graphicData uri="http://schemas.openxmlformats.org/drawingml/2006/table">
            <a:tbl>
              <a:tblPr/>
              <a:tblGrid>
                <a:gridCol w="2732088"/>
                <a:gridCol w="2732088"/>
                <a:gridCol w="2732088"/>
              </a:tblGrid>
              <a:tr h="186497">
                <a:tc>
                  <a:txBody>
                    <a:bodyPr/>
                    <a:lstStyle/>
                    <a:p>
                      <a:pPr algn="l"/>
                      <a:r>
                        <a:rPr lang="pl-PL" sz="800" dirty="0">
                          <a:effectLst/>
                        </a:rPr>
                        <a:t>Name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>
                          <a:effectLst/>
                        </a:rPr>
                        <a:t>Shorthand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>
                          <a:effectLst/>
                        </a:rPr>
                        <a:t>URL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Ruby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heroku/ruby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3"/>
                        </a:rPr>
                        <a:t>https://github.com/heroku/heroku-buildpack-ruby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Node.js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heroku/nodejs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4"/>
                        </a:rPr>
                        <a:t>https://github.com/heroku/heroku-buildpack-nodejs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Clojure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heroku/clojure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5"/>
                        </a:rPr>
                        <a:t>https://github.com/heroku/heroku-buildpack-clojure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Python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heroku/python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6"/>
                        </a:rPr>
                        <a:t>https://github.com/heroku/heroku-buildpack-python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Java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heroku/java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7"/>
                        </a:rPr>
                        <a:t>https://github.com/heroku/heroku-buildpack-java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Gradle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heroku/gradle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8"/>
                        </a:rPr>
                        <a:t>https://github.com/heroku/heroku-buildpack-gradle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Grails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9"/>
                        </a:rPr>
                        <a:t>https://github.com/heroku/heroku-buildpack-grails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Scala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heroku/scala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10"/>
                        </a:rPr>
                        <a:t>https://github.com/heroku/heroku-buildpack-scala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Play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11"/>
                        </a:rPr>
                        <a:t>https://github.com/heroku/heroku-buildpack-play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PHP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heroku/php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>
                          <a:solidFill>
                            <a:srgbClr val="79589F"/>
                          </a:solidFill>
                          <a:effectLst/>
                          <a:hlinkClick r:id="rId12"/>
                        </a:rPr>
                        <a:t>https://github.com/heroku/heroku-buildpack-php</a:t>
                      </a:r>
                      <a:endParaRPr lang="pl-PL" sz="80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86">
                <a:tc>
                  <a:txBody>
                    <a:bodyPr/>
                    <a:lstStyle/>
                    <a:p>
                      <a:r>
                        <a:rPr lang="pl-PL" sz="800" dirty="0">
                          <a:effectLst/>
                        </a:rPr>
                        <a:t>Go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>
                          <a:effectLst/>
                        </a:rPr>
                        <a:t>heroku/go</a:t>
                      </a: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800" u="sng" dirty="0">
                          <a:solidFill>
                            <a:srgbClr val="79589F"/>
                          </a:solidFill>
                          <a:effectLst/>
                          <a:hlinkClick r:id="rId13"/>
                        </a:rPr>
                        <a:t>https://github.com/heroku/heroku-buildpack-go</a:t>
                      </a:r>
                      <a:endParaRPr lang="pl-PL" sz="800" dirty="0">
                        <a:effectLst/>
                      </a:endParaRPr>
                    </a:p>
                  </a:txBody>
                  <a:tcPr marL="38170" marR="38170" marT="19085" marB="19085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9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Regions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09" y="1895475"/>
            <a:ext cx="9381381" cy="240018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create --region eu</a:t>
            </a:r>
          </a:p>
        </p:txBody>
      </p:sp>
    </p:spTree>
    <p:extLst>
      <p:ext uri="{BB962C8B-B14F-4D97-AF65-F5344CB8AC3E}">
        <p14:creationId xmlns:p14="http://schemas.microsoft.com/office/powerpoint/2010/main" val="26096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Deploy to Heroku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95300" y="1825625"/>
            <a:ext cx="11572875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&lt;a </a:t>
            </a:r>
            <a:r>
              <a:rPr lang="en-US" dirty="0" err="1" smtClean="0">
                <a:solidFill>
                  <a:schemeClr val="bg1"/>
                </a:solidFill>
              </a:rPr>
              <a:t>href</a:t>
            </a:r>
            <a:r>
              <a:rPr lang="en-US" dirty="0" smtClean="0">
                <a:solidFill>
                  <a:schemeClr val="bg1"/>
                </a:solidFill>
              </a:rPr>
              <a:t>="https://heroku.com/deploy"&gt;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&lt;</a:t>
            </a:r>
            <a:r>
              <a:rPr lang="en-US" dirty="0" err="1" smtClean="0">
                <a:solidFill>
                  <a:schemeClr val="bg1"/>
                </a:solidFill>
              </a:rPr>
              <a:t>img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src</a:t>
            </a:r>
            <a:r>
              <a:rPr lang="en-US" dirty="0" smtClean="0">
                <a:solidFill>
                  <a:schemeClr val="bg1"/>
                </a:solidFill>
              </a:rPr>
              <a:t>="https://www.herokucdn.com/deploy/button.svg" alt="Deploy"&gt;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&lt;/a&gt;</a:t>
            </a: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</a:rPr>
              <a:t>https://heroku.com/deploy?template=https://github.com/heroku/node-js-sample/tree/master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220" name="Picture 4" descr="Depl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957" y="3837782"/>
            <a:ext cx="2938087" cy="639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12887" y="744020"/>
            <a:ext cx="4895055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b="1" dirty="0" smtClean="0">
                <a:solidFill>
                  <a:schemeClr val="bg1"/>
                </a:solidFill>
              </a:rPr>
              <a:t>Łukasz Gąsior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gasior.net.pl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@lukaszgasior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" name="Picture 8" descr="http://gasior.net.pl/wp-content/uploads/2014/02/resharper_essentials-24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65" y="1600199"/>
            <a:ext cx="2314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82" y="585788"/>
            <a:ext cx="2638724" cy="132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  <p:pic>
        <p:nvPicPr>
          <p:cNvPr id="1026" name="Picture 2" descr="http://www.objectivity.co.uk/wp-content/themes/objectivity/media/img/logo_objectiv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94" y="2752724"/>
            <a:ext cx="2552700" cy="552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69" y="4148136"/>
            <a:ext cx="2266950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4539528"/>
            <a:ext cx="3000375" cy="231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0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Heroku Postgres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heroku addons:create heroku-postgresql:hobby-dev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9.5 (beta)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9.4 (default)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9.3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9.2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9.1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Dashboard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https://dashboard.heroku.com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Add-ons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Ile to kosztuje?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mtClean="0">
                <a:solidFill>
                  <a:schemeClr val="bg1"/>
                </a:solidFill>
              </a:rPr>
              <a:t>Heroku vs MS Azure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3775"/>
          </a:xfrm>
        </p:spPr>
        <p:txBody>
          <a:bodyPr>
            <a:normAutofit/>
          </a:bodyPr>
          <a:lstStyle/>
          <a:p>
            <a:pPr algn="ctr"/>
            <a:r>
              <a:rPr lang="pl-PL" sz="6000" dirty="0" smtClean="0">
                <a:solidFill>
                  <a:schemeClr val="bg1"/>
                </a:solidFill>
              </a:rPr>
              <a:t>Pytania?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3775"/>
          </a:xfrm>
        </p:spPr>
        <p:txBody>
          <a:bodyPr>
            <a:normAutofit/>
          </a:bodyPr>
          <a:lstStyle/>
          <a:p>
            <a:pPr algn="ctr"/>
            <a:r>
              <a:rPr lang="pl-PL" sz="6000" dirty="0" smtClean="0">
                <a:solidFill>
                  <a:schemeClr val="bg1"/>
                </a:solidFill>
              </a:rPr>
              <a:t>Dziękuję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47720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 smtClean="0">
                <a:solidFill>
                  <a:schemeClr val="bg1"/>
                </a:solidFill>
              </a:rPr>
              <a:t>kto chce bilet?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19" y="1838325"/>
            <a:ext cx="7795761" cy="208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9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16 kwietnia 2016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87" y="1263650"/>
            <a:ext cx="6446426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560883" y="6221125"/>
            <a:ext cx="5070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</a:rPr>
              <a:t>http://gwab-2016.codingtv.pl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686" y="5981344"/>
            <a:ext cx="9144000" cy="876656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Łukasz Gąsior</a:t>
            </a:r>
          </a:p>
          <a:p>
            <a:r>
              <a:rPr lang="pl-PL" dirty="0">
                <a:solidFill>
                  <a:schemeClr val="bg1"/>
                </a:solidFill>
              </a:rPr>
              <a:t>w</a:t>
            </a:r>
            <a:r>
              <a:rPr lang="pl-PL" dirty="0" smtClean="0">
                <a:solidFill>
                  <a:schemeClr val="bg1"/>
                </a:solidFill>
              </a:rPr>
              <a:t>rocnet – 16/02/2016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05" y="304800"/>
            <a:ext cx="7697561" cy="3250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9166" y="2775974"/>
            <a:ext cx="664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bg1"/>
                </a:solidFill>
              </a:rPr>
              <a:t>chmura przyjazna programiście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Agenda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14474"/>
            <a:ext cx="10515600" cy="4905375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Demo 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Tworzenie aplikacji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Deployment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Wersjonowanie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Logowanie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Konfiguracja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Czym jest Heroku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Pluginy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Demo!!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Czym jest Heroku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Cloud application platform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Platform as a Service (PaaS)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2007 – powstanie usługi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2011 – przejęty przez Salesforce</a:t>
            </a:r>
          </a:p>
          <a:p>
            <a:pPr lvl="2"/>
            <a:r>
              <a:rPr lang="pl-PL" dirty="0" smtClean="0">
                <a:solidFill>
                  <a:schemeClr val="bg1"/>
                </a:solidFill>
              </a:rPr>
              <a:t>MS Azure – premiera 2008, publicznie dostępny 2010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4A86"/>
            </a:gs>
            <a:gs pos="100000">
              <a:srgbClr val="53429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Czym jest Heroku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s://node-os.com/images/node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99377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upload.wikimedia.org/wikipedia/commons/f/f1/Ruby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39" y="2728913"/>
            <a:ext cx="1013394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98" y="2083594"/>
            <a:ext cx="1257300" cy="2305050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Nodejs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Ruby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Java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PHP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GoLang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Scala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Clojure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2/27/PHP-logo.svg/2000px-PHP-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53" y="609500"/>
            <a:ext cx="1893394" cy="10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3/Python-logo-notext.svg/1024px-Python-logo-notext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88" y="4952998"/>
            <a:ext cx="1530351" cy="15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olang.org/doc/gopher/gopherb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914" y="4646612"/>
            <a:ext cx="1836737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cala-lang.org/resources/img/smooth-spira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75" y="2547661"/>
            <a:ext cx="1189422" cy="17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verse.aasemoon.com/images/thumb/5/51/Clojure-Logo.png/250px-Clojure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39" y="4646612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388</Words>
  <Application>Microsoft Office PowerPoint</Application>
  <PresentationFormat>Widescreen</PresentationFormat>
  <Paragraphs>190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16 kwietnia 2016</vt:lpstr>
      <vt:lpstr>PowerPoint Presentation</vt:lpstr>
      <vt:lpstr>Agenda</vt:lpstr>
      <vt:lpstr>Demo!!</vt:lpstr>
      <vt:lpstr>Czym jest Heroku</vt:lpstr>
      <vt:lpstr>Czym jest Heroku</vt:lpstr>
      <vt:lpstr>Jak zacząć?</vt:lpstr>
      <vt:lpstr>Jak zacząć?</vt:lpstr>
      <vt:lpstr>Heroku Dynos</vt:lpstr>
      <vt:lpstr>Heroku Dynos - komendy</vt:lpstr>
      <vt:lpstr>Procfile</vt:lpstr>
      <vt:lpstr>Slug</vt:lpstr>
      <vt:lpstr>Stacks</vt:lpstr>
      <vt:lpstr>Buildpack</vt:lpstr>
      <vt:lpstr>Regions</vt:lpstr>
      <vt:lpstr>Deploy to Heroku</vt:lpstr>
      <vt:lpstr>Heroku Postgres</vt:lpstr>
      <vt:lpstr>Dashboard</vt:lpstr>
      <vt:lpstr>Add-ons</vt:lpstr>
      <vt:lpstr>Ile to kosztuje?</vt:lpstr>
      <vt:lpstr>Heroku vs MS Azure</vt:lpstr>
      <vt:lpstr>Pytania?</vt:lpstr>
      <vt:lpstr>Dziękuję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Łukasz Gąsior</dc:creator>
  <cp:lastModifiedBy>Łukasz Gąsior</cp:lastModifiedBy>
  <cp:revision>92</cp:revision>
  <dcterms:created xsi:type="dcterms:W3CDTF">2016-02-16T05:51:38Z</dcterms:created>
  <dcterms:modified xsi:type="dcterms:W3CDTF">2016-02-16T18:35:05Z</dcterms:modified>
</cp:coreProperties>
</file>