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5" r:id="rId1"/>
  </p:sldMasterIdLst>
  <p:notesMasterIdLst>
    <p:notesMasterId r:id="rId14"/>
  </p:notesMasterIdLst>
  <p:sldIdLst>
    <p:sldId id="292" r:id="rId2"/>
    <p:sldId id="267" r:id="rId3"/>
    <p:sldId id="268" r:id="rId4"/>
    <p:sldId id="291" r:id="rId5"/>
    <p:sldId id="258" r:id="rId6"/>
    <p:sldId id="288" r:id="rId7"/>
    <p:sldId id="289" r:id="rId8"/>
    <p:sldId id="290" r:id="rId9"/>
    <p:sldId id="261" r:id="rId10"/>
    <p:sldId id="262" r:id="rId11"/>
    <p:sldId id="263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D5AA17F-C4B8-4AC1-9E41-99F00DB6CD19}">
          <p14:sldIdLst>
            <p14:sldId id="292"/>
            <p14:sldId id="267"/>
            <p14:sldId id="268"/>
            <p14:sldId id="291"/>
            <p14:sldId id="258"/>
            <p14:sldId id="288"/>
            <p14:sldId id="289"/>
            <p14:sldId id="290"/>
            <p14:sldId id="261"/>
            <p14:sldId id="262"/>
            <p14:sldId id="263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5501" autoAdjust="0"/>
  </p:normalViewPr>
  <p:slideViewPr>
    <p:cSldViewPr snapToGrid="0">
      <p:cViewPr varScale="1">
        <p:scale>
          <a:sx n="92" d="100"/>
          <a:sy n="92" d="100"/>
        </p:scale>
        <p:origin x="93" y="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5AC0F-AD28-4C88-A720-20D7E5125D77}" type="datetimeFigureOut">
              <a:rPr lang="pl-PL" smtClean="0"/>
              <a:t>2015-02-27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CF4568-B117-4CE9-AAC7-6B5A19C9BA0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7007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F4568-B117-4CE9-AAC7-6B5A19C9BA09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24418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F4568-B117-4CE9-AAC7-6B5A19C9BA09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08621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F4568-B117-4CE9-AAC7-6B5A19C9BA09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77769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F4568-B117-4CE9-AAC7-6B5A19C9BA09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48141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smtClean="0"/>
              <a:t>2/27/2015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36162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2/27/2015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51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2/27/2015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025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2/27/2015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881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2/27/2015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6816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2/27/2015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684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2/27/2015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56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2/27/2015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880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2/27/2015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796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2/27/2015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808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2/27/2015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663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smtClean="0"/>
              <a:pPr/>
              <a:t>2/27/2015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5521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sergeytihon.wordpress.com/2013/08/05/f-type-providers-news-from-the-battlefields/" TargetMode="External"/><Relationship Id="rId3" Type="http://schemas.openxmlformats.org/officeDocument/2006/relationships/hyperlink" Target="https://github.com/ChrisMarinos/FSharpKoans" TargetMode="External"/><Relationship Id="rId7" Type="http://schemas.openxmlformats.org/officeDocument/2006/relationships/hyperlink" Target="http://blogs.msdn.com/b/dsyme/archive/2013/01/30/twelve-type-providers-in-pictures.aspx" TargetMode="External"/><Relationship Id="rId2" Type="http://schemas.openxmlformats.org/officeDocument/2006/relationships/hyperlink" Target="http://www.tryfsharp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esearch.microsoft.com/apps/pubs/?id=173076" TargetMode="External"/><Relationship Id="rId5" Type="http://schemas.openxmlformats.org/officeDocument/2006/relationships/hyperlink" Target="http://fsharp.org/" TargetMode="External"/><Relationship Id="rId4" Type="http://schemas.openxmlformats.org/officeDocument/2006/relationships/hyperlink" Target="http://fsharpforfunandprofit.com/" TargetMode="External"/><Relationship Id="rId9" Type="http://schemas.openxmlformats.org/officeDocument/2006/relationships/hyperlink" Target="https://twitter.com/search?q=%23fsharp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vimeo.com/64232549" TargetMode="External"/><Relationship Id="rId2" Type="http://schemas.openxmlformats.org/officeDocument/2006/relationships/hyperlink" Target="http://channel9.msdn.com/Series/C9-Lectures-Dr-Don-Syme-Introduction-to-F-/C9-Lectures-Dr-Don-Syme-Introduction-to-F-1-of-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hannel9.msdn.com/posts/Understanding-the-World-with-F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Making world statically typed with </a:t>
            </a:r>
            <a:r>
              <a:rPr lang="pl-PL" dirty="0" smtClean="0">
                <a:solidFill>
                  <a:schemeClr val="accent2"/>
                </a:solidFill>
              </a:rPr>
              <a:t>F#</a:t>
            </a:r>
            <a:r>
              <a:rPr lang="pl-PL" dirty="0" smtClean="0"/>
              <a:t> type providers</a:t>
            </a:r>
            <a:endParaRPr lang="sv-SE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8285651" y="6423178"/>
            <a:ext cx="3957498" cy="482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 </a:t>
            </a:r>
            <a:r>
              <a:rPr lang="pl-PL" dirty="0" smtClean="0"/>
              <a:t>Michał Łusiak </a:t>
            </a:r>
            <a:r>
              <a:rPr lang="pl-PL" b="1" dirty="0" smtClean="0">
                <a:solidFill>
                  <a:schemeClr val="accent2"/>
                </a:solidFill>
              </a:rPr>
              <a:t>|</a:t>
            </a:r>
            <a:r>
              <a:rPr lang="pl-PL" dirty="0" smtClean="0"/>
              <a:t> @mlusiak </a:t>
            </a:r>
            <a:r>
              <a:rPr lang="pl-PL" b="1" dirty="0" smtClean="0">
                <a:solidFill>
                  <a:schemeClr val="accent2"/>
                </a:solidFill>
              </a:rPr>
              <a:t>|</a:t>
            </a:r>
            <a:r>
              <a:rPr lang="pl-PL" dirty="0" smtClean="0"/>
              <a:t> mlusiak.com</a:t>
            </a:r>
            <a:endParaRPr lang="pl-PL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" r="13"/>
          <a:stretch>
            <a:fillRect/>
          </a:stretch>
        </p:blipFill>
        <p:spPr/>
      </p:pic>
      <p:sp>
        <p:nvSpPr>
          <p:cNvPr id="11" name="Rectangle 10"/>
          <p:cNvSpPr/>
          <p:nvPr/>
        </p:nvSpPr>
        <p:spPr>
          <a:xfrm>
            <a:off x="6748632" y="0"/>
            <a:ext cx="5494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/>
              <a:t>https://www.flickr.com/photos/vincentcoey/9451953129</a:t>
            </a:r>
          </a:p>
        </p:txBody>
      </p:sp>
    </p:spTree>
    <p:extLst>
      <p:ext uri="{BB962C8B-B14F-4D97-AF65-F5344CB8AC3E}">
        <p14:creationId xmlns:p14="http://schemas.microsoft.com/office/powerpoint/2010/main" val="323207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Tutorials &amp; Knowledge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pl-PL" sz="2400" dirty="0" smtClean="0"/>
              <a:t> </a:t>
            </a:r>
            <a:r>
              <a:rPr lang="pl-PL" sz="2400" dirty="0" smtClean="0">
                <a:solidFill>
                  <a:schemeClr val="accent3"/>
                </a:solidFill>
                <a:hlinkClick r:id="rId2"/>
              </a:rPr>
              <a:t>Try </a:t>
            </a:r>
            <a:r>
              <a:rPr lang="pl-PL" sz="2400" dirty="0">
                <a:solidFill>
                  <a:schemeClr val="accent3"/>
                </a:solidFill>
                <a:hlinkClick r:id="rId2"/>
              </a:rPr>
              <a:t>F</a:t>
            </a:r>
            <a:r>
              <a:rPr lang="pl-PL" sz="2400" dirty="0" smtClean="0">
                <a:solidFill>
                  <a:schemeClr val="accent3"/>
                </a:solidFill>
                <a:hlinkClick r:id="rId2"/>
              </a:rPr>
              <a:t>#</a:t>
            </a:r>
            <a:endParaRPr lang="pl-PL" sz="2400" dirty="0" smtClean="0">
              <a:solidFill>
                <a:schemeClr val="accent3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pl-PL" sz="2400" dirty="0"/>
              <a:t> </a:t>
            </a:r>
            <a:r>
              <a:rPr lang="pl-PL" sz="2400" dirty="0" smtClean="0">
                <a:hlinkClick r:id="rId3"/>
              </a:rPr>
              <a:t>F# koans</a:t>
            </a:r>
            <a:endParaRPr lang="pl-PL" sz="24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l-PL" sz="2400" dirty="0"/>
              <a:t> </a:t>
            </a:r>
            <a:r>
              <a:rPr lang="pl-PL" sz="2400" dirty="0" smtClean="0">
                <a:hlinkClick r:id="rId4"/>
              </a:rPr>
              <a:t>F# for fun and profit</a:t>
            </a:r>
            <a:endParaRPr lang="pl-PL" sz="24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l-PL" sz="2400" dirty="0"/>
              <a:t> </a:t>
            </a:r>
            <a:r>
              <a:rPr lang="pl-PL" sz="2400" dirty="0" smtClean="0">
                <a:hlinkClick r:id="rId5"/>
              </a:rPr>
              <a:t>F# Software Foundation</a:t>
            </a:r>
            <a:endParaRPr lang="pl-PL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pl-PL" sz="2400" dirty="0" smtClean="0"/>
              <a:t> </a:t>
            </a:r>
            <a:r>
              <a:rPr lang="pl-PL" sz="2400" dirty="0" smtClean="0">
                <a:hlinkClick r:id="rId6"/>
              </a:rPr>
              <a:t>Type provider whitepaper</a:t>
            </a:r>
            <a:endParaRPr lang="pl-PL" sz="24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l-PL" sz="2400" dirty="0"/>
              <a:t> </a:t>
            </a:r>
            <a:r>
              <a:rPr lang="pl-PL" sz="2400" dirty="0" smtClean="0">
                <a:hlinkClick r:id="rId7"/>
              </a:rPr>
              <a:t>12 type providers in action</a:t>
            </a:r>
            <a:endParaRPr lang="pl-PL" sz="24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l-PL" sz="2400" dirty="0"/>
              <a:t> </a:t>
            </a:r>
            <a:r>
              <a:rPr lang="pl-PL" sz="2400" dirty="0" smtClean="0">
                <a:hlinkClick r:id="rId8"/>
              </a:rPr>
              <a:t>Sergey Tihon’s type providers </a:t>
            </a:r>
            <a:r>
              <a:rPr lang="pl-PL" sz="2400" dirty="0" smtClean="0">
                <a:hlinkClick r:id="rId8"/>
              </a:rPr>
              <a:t>list</a:t>
            </a:r>
            <a:endParaRPr lang="pl-PL" sz="24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l-PL" sz="2400" dirty="0"/>
              <a:t> </a:t>
            </a:r>
            <a:r>
              <a:rPr lang="pl-PL" sz="2400" dirty="0" smtClean="0">
                <a:hlinkClick r:id="rId9"/>
              </a:rPr>
              <a:t>#fsharp on twitter</a:t>
            </a:r>
            <a:endParaRPr lang="pl-PL" sz="2400" dirty="0" smtClean="0"/>
          </a:p>
        </p:txBody>
      </p:sp>
    </p:spTree>
    <p:extLst>
      <p:ext uri="{BB962C8B-B14F-4D97-AF65-F5344CB8AC3E}">
        <p14:creationId xmlns:p14="http://schemas.microsoft.com/office/powerpoint/2010/main" val="93636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Talks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pl-PL" sz="2400" dirty="0" smtClean="0"/>
              <a:t> </a:t>
            </a:r>
            <a:r>
              <a:rPr lang="pl-PL" sz="2400" dirty="0" smtClean="0">
                <a:hlinkClick r:id="rId2"/>
              </a:rPr>
              <a:t>Introduction to F#, Don Syme, Channel 9 Lectures</a:t>
            </a:r>
            <a:endParaRPr lang="pl-PL" sz="24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l-PL" sz="2400" dirty="0"/>
              <a:t> </a:t>
            </a:r>
            <a:r>
              <a:rPr lang="pl-PL" sz="2400" dirty="0" smtClean="0">
                <a:hlinkClick r:id="rId3"/>
              </a:rPr>
              <a:t>Getting Started with F#, Rachel Reese, Community for F#</a:t>
            </a:r>
            <a:endParaRPr lang="pl-PL" sz="24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l-PL" sz="2400" dirty="0"/>
              <a:t> </a:t>
            </a:r>
            <a:r>
              <a:rPr lang="pl-PL" sz="2400" dirty="0" smtClean="0">
                <a:hlinkClick r:id="rId4"/>
              </a:rPr>
              <a:t>Understanding the World with F#, Tomas Petricek, Channel 9</a:t>
            </a:r>
            <a:endParaRPr lang="pl-PL" sz="2400" dirty="0" smtClean="0"/>
          </a:p>
        </p:txBody>
      </p:sp>
    </p:spTree>
    <p:extLst>
      <p:ext uri="{BB962C8B-B14F-4D97-AF65-F5344CB8AC3E}">
        <p14:creationId xmlns:p14="http://schemas.microsoft.com/office/powerpoint/2010/main" val="293690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Thank you</a:t>
            </a:r>
            <a:endParaRPr lang="pl-PL" dirty="0">
              <a:solidFill>
                <a:schemeClr val="accent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l-PL" dirty="0"/>
              <a:t>n</a:t>
            </a:r>
            <a:r>
              <a:rPr lang="pl-PL" dirty="0" smtClean="0"/>
              <a:t>ow go and build something</a:t>
            </a:r>
            <a:endParaRPr lang="pl-PL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8275260" y="6413059"/>
            <a:ext cx="3957498" cy="482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 </a:t>
            </a:r>
            <a:r>
              <a:rPr lang="pl-PL" dirty="0" smtClean="0"/>
              <a:t>Michał Łusiak </a:t>
            </a:r>
            <a:r>
              <a:rPr lang="pl-PL" b="1" dirty="0" smtClean="0">
                <a:solidFill>
                  <a:schemeClr val="accent2"/>
                </a:solidFill>
              </a:rPr>
              <a:t>|</a:t>
            </a:r>
            <a:r>
              <a:rPr lang="pl-PL" dirty="0" smtClean="0"/>
              <a:t> @mlusiak </a:t>
            </a:r>
            <a:r>
              <a:rPr lang="pl-PL" b="1" dirty="0" smtClean="0">
                <a:solidFill>
                  <a:schemeClr val="accent2"/>
                </a:solidFill>
              </a:rPr>
              <a:t>|</a:t>
            </a:r>
            <a:r>
              <a:rPr lang="pl-PL" dirty="0" smtClean="0"/>
              <a:t> mlusiak.com</a:t>
            </a:r>
            <a:endParaRPr lang="pl-PL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86" b="2198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3152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/>
        </p:nvSpPr>
        <p:spPr>
          <a:xfrm rot="8886279">
            <a:off x="91895" y="5983807"/>
            <a:ext cx="1217487" cy="544531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Right Arrow 10"/>
          <p:cNvSpPr/>
          <p:nvPr/>
        </p:nvSpPr>
        <p:spPr>
          <a:xfrm rot="5400000">
            <a:off x="2053558" y="4569397"/>
            <a:ext cx="1217487" cy="544531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ight Arrow 11"/>
          <p:cNvSpPr/>
          <p:nvPr/>
        </p:nvSpPr>
        <p:spPr>
          <a:xfrm rot="13434980">
            <a:off x="1879692" y="2588170"/>
            <a:ext cx="1217487" cy="544531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ectangle 1"/>
          <p:cNvSpPr/>
          <p:nvPr/>
        </p:nvSpPr>
        <p:spPr>
          <a:xfrm>
            <a:off x="6417356" y="6439538"/>
            <a:ext cx="5841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/>
              <a:t>http://earthobservatory.nasa.gov/IOTD/view.php?id=84047</a:t>
            </a:r>
          </a:p>
        </p:txBody>
      </p:sp>
    </p:spTree>
    <p:extLst>
      <p:ext uri="{BB962C8B-B14F-4D97-AF65-F5344CB8AC3E}">
        <p14:creationId xmlns:p14="http://schemas.microsoft.com/office/powerpoint/2010/main" val="235215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713" y="2475706"/>
            <a:ext cx="7673975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/>
          </p:cNvSpPr>
          <p:nvPr/>
        </p:nvSpPr>
        <p:spPr bwMode="auto">
          <a:xfrm>
            <a:off x="1809750" y="4204494"/>
            <a:ext cx="85725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/>
            <a:r>
              <a:rPr lang="en-US" sz="1400" dirty="0">
                <a:solidFill>
                  <a:srgbClr val="7B7B7B"/>
                </a:solidFill>
                <a:latin typeface="Neutraface 2 Text Book" charset="0"/>
                <a:ea typeface="ＭＳ Ｐゴシック" charset="0"/>
                <a:cs typeface="ＭＳ Ｐゴシック" charset="0"/>
                <a:sym typeface="Neutraface 2 Text Book" charset="0"/>
              </a:rPr>
              <a:t>CREATING VALUE BY SHARING KNOWLEDGE</a:t>
            </a:r>
          </a:p>
        </p:txBody>
      </p:sp>
    </p:spTree>
    <p:extLst>
      <p:ext uri="{BB962C8B-B14F-4D97-AF65-F5344CB8AC3E}">
        <p14:creationId xmlns:p14="http://schemas.microsoft.com/office/powerpoint/2010/main" val="907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8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accent2"/>
                </a:solidFill>
              </a:rPr>
              <a:t>F# </a:t>
            </a:r>
            <a:r>
              <a:rPr lang="pl-PL" dirty="0" smtClean="0"/>
              <a:t>The language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pl-PL" dirty="0" smtClean="0"/>
              <a:t> Born in 2005 (Don Syme, Microsot Research, Cambridge)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smtClean="0"/>
              <a:t>Officialy released in 2010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 smtClean="0"/>
              <a:t> Statically typed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 smtClean="0"/>
              <a:t> Functional first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 smtClean="0"/>
              <a:t> Object oriented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 smtClean="0"/>
              <a:t> Open source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 smtClean="0"/>
              <a:t> .NET language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 smtClean="0"/>
              <a:t> First class citizen in Visual Studio &amp; Xamarin Studio</a:t>
            </a:r>
            <a:endParaRPr lang="pl-P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993" y="217817"/>
            <a:ext cx="2234413" cy="223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34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accent2"/>
                </a:solidFill>
              </a:rPr>
              <a:t>Type </a:t>
            </a:r>
            <a:r>
              <a:rPr lang="pl-PL" dirty="0" smtClean="0"/>
              <a:t>Providers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pl-PL" dirty="0" smtClean="0"/>
              <a:t> Compile time component that injects type into compiler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smtClean="0"/>
              <a:t>No code generation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smtClean="0"/>
              <a:t>More like compiler plugin with access to external world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smtClean="0"/>
              <a:t>Provides signature and implementation for accessing external data source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smtClean="0"/>
              <a:t>Intelisense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smtClean="0"/>
              <a:t>Provide types „on demand”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18156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Demo time</a:t>
            </a:r>
            <a:endParaRPr lang="pl-PL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" r="13"/>
          <a:stretch>
            <a:fillRect/>
          </a:stretch>
        </p:blipFill>
        <p:spPr/>
      </p:pic>
      <p:sp>
        <p:nvSpPr>
          <p:cNvPr id="8" name="Subtitle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l-PL" dirty="0"/>
              <a:t>l</a:t>
            </a:r>
            <a:r>
              <a:rPr lang="pl-PL" dirty="0" smtClean="0"/>
              <a:t>et’s see some code</a:t>
            </a:r>
            <a:endParaRPr lang="pl-PL" dirty="0"/>
          </a:p>
        </p:txBody>
      </p:sp>
      <p:sp>
        <p:nvSpPr>
          <p:cNvPr id="5" name="Rectangle 4"/>
          <p:cNvSpPr/>
          <p:nvPr/>
        </p:nvSpPr>
        <p:spPr>
          <a:xfrm>
            <a:off x="6776716" y="0"/>
            <a:ext cx="5506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/>
              <a:t>https://www.flickr.com/photos/daniel_gies/5067196924</a:t>
            </a:r>
          </a:p>
        </p:txBody>
      </p:sp>
    </p:spTree>
    <p:extLst>
      <p:ext uri="{BB962C8B-B14F-4D97-AF65-F5344CB8AC3E}">
        <p14:creationId xmlns:p14="http://schemas.microsoft.com/office/powerpoint/2010/main" val="51267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tx1"/>
                </a:solidFill>
              </a:rPr>
              <a:t>Other</a:t>
            </a:r>
            <a:r>
              <a:rPr lang="pl-PL" dirty="0" smtClean="0">
                <a:solidFill>
                  <a:schemeClr val="accent2"/>
                </a:solidFill>
              </a:rPr>
              <a:t> Type </a:t>
            </a:r>
            <a:r>
              <a:rPr lang="pl-PL" dirty="0" smtClean="0"/>
              <a:t>Providers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38496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pl-PL" dirty="0" smtClean="0"/>
              <a:t> WorldBank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smtClean="0"/>
              <a:t>XML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smtClean="0"/>
              <a:t>Odata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 smtClean="0"/>
              <a:t> Hadoop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smtClean="0"/>
              <a:t>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smtClean="0"/>
              <a:t>WSDL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smtClean="0"/>
              <a:t>TypeScript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smtClean="0"/>
              <a:t>...</a:t>
            </a:r>
          </a:p>
          <a:p>
            <a:pPr>
              <a:buFont typeface="Wingdings" panose="05000000000000000000" pitchFamily="2" charset="2"/>
              <a:buChar char="v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341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Learning Resources</a:t>
            </a:r>
            <a:endParaRPr lang="pl-PL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22" b="20022"/>
          <a:stretch>
            <a:fillRect/>
          </a:stretch>
        </p:blipFill>
        <p:spPr/>
      </p:pic>
      <p:sp>
        <p:nvSpPr>
          <p:cNvPr id="8" name="Subtitle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l-PL" dirty="0"/>
              <a:t>s</a:t>
            </a:r>
            <a:r>
              <a:rPr lang="pl-PL" dirty="0" smtClean="0"/>
              <a:t>tuff to get you started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2489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Custom 1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CB6C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1836</TotalTime>
  <Words>255</Words>
  <Application>Microsoft Office PowerPoint</Application>
  <PresentationFormat>Widescreen</PresentationFormat>
  <Paragraphs>55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ＭＳ Ｐゴシック</vt:lpstr>
      <vt:lpstr>Calibri</vt:lpstr>
      <vt:lpstr>Neutraface 2 Text Book</vt:lpstr>
      <vt:lpstr>Tw Cen MT</vt:lpstr>
      <vt:lpstr>Tw Cen MT Condensed</vt:lpstr>
      <vt:lpstr>Wingdings</vt:lpstr>
      <vt:lpstr>Wingdings 3</vt:lpstr>
      <vt:lpstr>Integral</vt:lpstr>
      <vt:lpstr>Making world statically typed with F# type providers</vt:lpstr>
      <vt:lpstr>PowerPoint Presentation</vt:lpstr>
      <vt:lpstr>PowerPoint Presentation</vt:lpstr>
      <vt:lpstr>PowerPoint Presentation</vt:lpstr>
      <vt:lpstr>F# The language</vt:lpstr>
      <vt:lpstr>Type Providers</vt:lpstr>
      <vt:lpstr>Demo time</vt:lpstr>
      <vt:lpstr>Other Type Providers</vt:lpstr>
      <vt:lpstr>Learning Resources</vt:lpstr>
      <vt:lpstr>Tutorials &amp; Knowledge</vt:lpstr>
      <vt:lpstr>Talks</vt:lpstr>
      <vt:lpstr>Thank you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WTF#</dc:title>
  <dc:creator>Lusiak, Michal</dc:creator>
  <cp:lastModifiedBy>Michał Łusiak</cp:lastModifiedBy>
  <cp:revision>88</cp:revision>
  <dcterms:created xsi:type="dcterms:W3CDTF">2014-03-09T17:40:00Z</dcterms:created>
  <dcterms:modified xsi:type="dcterms:W3CDTF">2015-02-27T13:07:11Z</dcterms:modified>
</cp:coreProperties>
</file>