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4" r:id="rId5"/>
    <p:sldId id="265" r:id="rId6"/>
    <p:sldId id="263" r:id="rId7"/>
    <p:sldId id="266" r:id="rId8"/>
    <p:sldId id="267" r:id="rId9"/>
    <p:sldId id="270" r:id="rId10"/>
    <p:sldId id="274" r:id="rId11"/>
    <p:sldId id="275" r:id="rId12"/>
    <p:sldId id="276" r:id="rId13"/>
    <p:sldId id="277" r:id="rId14"/>
    <p:sldId id="269" r:id="rId15"/>
    <p:sldId id="278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95C58-9571-490F-902A-A92C881E2E58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5BC1-313D-4082-8AC2-C04B61328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32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34125-B626-4DE1-AC0A-5F7296A90E55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3A380-E85E-41D1-A03A-E0C051CBC8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24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rtford.edu/career_services/files/pdf/actionverbs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ewelina.danczuk@volv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rtford.edu/career_services/students/toolbox/resume_structure.asp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5334000" cy="929640"/>
          </a:xfrm>
        </p:spPr>
        <p:txBody>
          <a:bodyPr>
            <a:normAutofit/>
          </a:bodyPr>
          <a:lstStyle/>
          <a:p>
            <a:r>
              <a:rPr lang="en-US" dirty="0"/>
              <a:t>Do IT right - what (not) to put on your resume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305300" cy="415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3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028343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List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your work experience in reverse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chronological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order - most recent first. 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 each position, list your employer's name.  Tab over and indicate the dates of employment to the right and on the next line write your job title.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Include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clear and specific bullet of your responsibilities.  Describe the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skills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 used,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what you did.  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Start with your most responsible job duty and work down to the more routine part of your job.  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Begin each sentence with a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hlinkClick r:id="rId2" tooltip="powerful action verb"/>
              </a:rPr>
              <a:t>powerful action verb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to catch the employer's attention.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304800"/>
            <a:ext cx="2985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Experience</a:t>
            </a:r>
            <a:endParaRPr lang="pl-PL" sz="3200" spc="30" dirty="0">
              <a:solidFill>
                <a:schemeClr val="bg1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524000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All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Universities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from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which you attended and received a degree must be listed in this area in reverse chronological order - with most recent listed first.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04800"/>
            <a:ext cx="6413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Education</a:t>
            </a:r>
            <a:r>
              <a:rPr lang="pl-PL" dirty="0" smtClean="0">
                <a:latin typeface="Calibri" panose="020F0502020204030204" pitchFamily="34" charset="0"/>
              </a:rPr>
              <a:t>: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21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5240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Make sure to include skills that relate to the job to which you are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applying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 for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285007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 Key strenghts/Skills</a:t>
            </a:r>
          </a:p>
        </p:txBody>
      </p:sp>
      <p:pic>
        <p:nvPicPr>
          <p:cNvPr id="2050" name="Picture 2" descr="C:\Users\A188364\AppData\Local\Microsoft\Windows\Temporary Internet Files\Content.Outlook\HR5ABQQH\a971B2Z_460s_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590800"/>
            <a:ext cx="3486150" cy="31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0300" y="1562856"/>
            <a:ext cx="43434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List four or five courses by name which are relevant to your major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or the position which you are applying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 for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28600"/>
            <a:ext cx="7661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Trainings/ Courses / 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Certificates</a:t>
            </a:r>
            <a:endParaRPr lang="pl-PL" sz="3200" spc="30" dirty="0">
              <a:solidFill>
                <a:schemeClr val="bg1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Profile photo &amp; why not</a:t>
            </a:r>
          </a:p>
        </p:txBody>
      </p:sp>
      <p:pic>
        <p:nvPicPr>
          <p:cNvPr id="5122" name="Picture 2" descr="C:\Users\A188364\Desktop\Gmail (1)\Screenshot_2016-03-31-19-44-0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347904" cy="43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2286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Profile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photo &amp; why not</a:t>
            </a:r>
          </a:p>
        </p:txBody>
      </p:sp>
    </p:spTree>
    <p:extLst>
      <p:ext uri="{BB962C8B-B14F-4D97-AF65-F5344CB8AC3E}">
        <p14:creationId xmlns:p14="http://schemas.microsoft.com/office/powerpoint/2010/main" val="148312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5539" y="3136613"/>
            <a:ext cx="2475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 Questions?</a:t>
            </a:r>
            <a:endParaRPr lang="pl-PL" spc="30" dirty="0">
              <a:solidFill>
                <a:schemeClr val="bg1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+mn-cs"/>
              </a:rPr>
              <a:t>Ewelina Dańczuk</a:t>
            </a:r>
          </a:p>
          <a:p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+mn-cs"/>
              </a:rPr>
              <a:t>@ewelinadanczuk</a:t>
            </a:r>
          </a:p>
          <a:p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+mn-cs"/>
              </a:rPr>
              <a:t>Recruitment Specialist</a:t>
            </a:r>
          </a:p>
          <a:p>
            <a:pPr marL="114300" indent="0">
              <a:buNone/>
            </a:pPr>
            <a:r>
              <a:rPr lang="pl-PL" sz="1800" b="1" dirty="0">
                <a:solidFill>
                  <a:schemeClr val="bg1"/>
                </a:solidFill>
                <a:latin typeface="Calibri" panose="020F0502020204030204" pitchFamily="34" charset="0"/>
                <a:cs typeface="+mn-cs"/>
                <a:hlinkClick r:id="rId2"/>
              </a:rPr>
              <a:t>ewelina.danczuk@volvo.com</a:t>
            </a:r>
            <a:endParaRPr lang="pl-PL" sz="1800" b="1" dirty="0">
              <a:solidFill>
                <a:schemeClr val="bg1"/>
              </a:solidFill>
              <a:latin typeface="Calibri" panose="020F0502020204030204" pitchFamily="34" charset="0"/>
              <a:cs typeface="+mn-cs"/>
            </a:endParaRPr>
          </a:p>
          <a:p>
            <a:pPr marL="11430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188364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41316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33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 Thank you!</a:t>
            </a:r>
          </a:p>
        </p:txBody>
      </p:sp>
      <p:pic>
        <p:nvPicPr>
          <p:cNvPr id="3" name="Picture 2" descr="C:\Users\A188364\Desktop\tw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57" y="2271898"/>
            <a:ext cx="266700" cy="2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Why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are you doing the work that you're doing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?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 need to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understand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yourself, because if you don't know what you're looking for, you're never going to find it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ind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out what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unique strengths are. What are the things that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wake up loving to do no matter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what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then the next step is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experience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At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the beginning..</a:t>
            </a:r>
            <a:b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</a:br>
            <a:r>
              <a:rPr lang="en-US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How to find work you love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75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91412"/>
            <a:ext cx="8229600" cy="40751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 résumé is a tool used to market your skills, experiences, education and accomplishments to employers.  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résumé will assist you in getting an interview and making the important first impression.    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Your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CV is your offer letter 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aim is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building confidence in stakeholders = being invited at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interview.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Tailor your résumé to the kind of job (s) you are seeking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There is no strict rules how to build it.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799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What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is resume and why is so important?</a:t>
            </a:r>
          </a:p>
        </p:txBody>
      </p:sp>
    </p:spTree>
    <p:extLst>
      <p:ext uri="{BB962C8B-B14F-4D97-AF65-F5344CB8AC3E}">
        <p14:creationId xmlns:p14="http://schemas.microsoft.com/office/powerpoint/2010/main" val="9662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91412"/>
            <a:ext cx="8229600" cy="4075176"/>
          </a:xfrm>
        </p:spPr>
        <p:txBody>
          <a:bodyPr/>
          <a:lstStyle/>
          <a:p>
            <a:endParaRPr lang="pl-PL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Chronological – career development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Functional - skills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Mixed -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career </a:t>
            </a: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development + skills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Three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types of Resume</a:t>
            </a:r>
          </a:p>
        </p:txBody>
      </p:sp>
    </p:spTree>
    <p:extLst>
      <p:ext uri="{BB962C8B-B14F-4D97-AF65-F5344CB8AC3E}">
        <p14:creationId xmlns:p14="http://schemas.microsoft.com/office/powerpoint/2010/main" val="36029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1295400"/>
            <a:ext cx="8305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Think like investor – building strategy, showing potential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Keep it LEAN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smtClean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Keep it 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K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eywords</a:t>
            </a:r>
            <a:endParaRPr lang="pl-PL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1" y="304800"/>
            <a:ext cx="8664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Few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rules to increase your CV’ visibility</a:t>
            </a:r>
          </a:p>
        </p:txBody>
      </p:sp>
    </p:spTree>
    <p:extLst>
      <p:ext uri="{BB962C8B-B14F-4D97-AF65-F5344CB8AC3E}">
        <p14:creationId xmlns:p14="http://schemas.microsoft.com/office/powerpoint/2010/main" val="23999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057401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What are key 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words?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Why </a:t>
            </a: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those are the keys for 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success?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W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hy you should </a:t>
            </a:r>
            <a:r>
              <a:rPr lang="pl-PL" sz="2000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 lie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in your CV?</a:t>
            </a:r>
            <a:endParaRPr lang="pl-PL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099" name="Picture 3" descr="C:\Users\A188364\Desktop\Gmail (1)\Screenshot_2016-03-31-19-45-28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236" y="2078183"/>
            <a:ext cx="4427538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04800"/>
            <a:ext cx="86531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What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happened when Recruiter </a:t>
            </a:r>
          </a:p>
          <a:p>
            <a:pPr algn="just"/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is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screening your resume?</a:t>
            </a:r>
          </a:p>
        </p:txBody>
      </p:sp>
    </p:spTree>
    <p:extLst>
      <p:ext uri="{BB962C8B-B14F-4D97-AF65-F5344CB8AC3E}">
        <p14:creationId xmlns:p14="http://schemas.microsoft.com/office/powerpoint/2010/main" val="12333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6626" y="19812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No of pages: ideally 2 (LEAN)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Font</a:t>
            </a: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e.g. Calibri</a:t>
            </a:r>
            <a:r>
              <a:rPr lang="pl-PL" sz="2000" dirty="0">
                <a:solidFill>
                  <a:schemeClr val="bg1"/>
                </a:solidFill>
                <a:latin typeface="Calibri" panose="020F0502020204030204" pitchFamily="34" charset="0"/>
              </a:rPr>
              <a:t>, Arial, Verdana, Trebuchet MS, Helvetica, Univers, Futura</a:t>
            </a: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Colours: limited (Nice if company colours)</a:t>
            </a:r>
            <a:endParaRPr lang="pl-PL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Experience in bullet points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Links: Portfolio, Github, Stack overflow, LinkedIn,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0490" y="2202873"/>
            <a:ext cx="373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048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 What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(not) to put in resume?</a:t>
            </a:r>
            <a:b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</a:b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- Structure &amp; Graphics</a:t>
            </a:r>
          </a:p>
        </p:txBody>
      </p:sp>
    </p:spTree>
    <p:extLst>
      <p:ext uri="{BB962C8B-B14F-4D97-AF65-F5344CB8AC3E}">
        <p14:creationId xmlns:p14="http://schemas.microsoft.com/office/powerpoint/2010/main" val="40100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" y="649829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pl-PL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l-PL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section should include your name, telephone number and E-mail address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pl-PL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pl-PL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Only*</a:t>
            </a:r>
            <a:endParaRPr lang="pl-PL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l-PL" sz="2000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C:\Users\A188364\Downloads\Screenshot_2016-03-15-23-46-06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09" y="2590800"/>
            <a:ext cx="3922712" cy="379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579" y="308758"/>
            <a:ext cx="85918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Personal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data &amp; contact information (Current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!)</a:t>
            </a:r>
          </a:p>
          <a:p>
            <a:endParaRPr lang="pl-PL" sz="3200" spc="30" dirty="0">
              <a:solidFill>
                <a:schemeClr val="bg1"/>
              </a:solidFill>
              <a:latin typeface="Calibri" panose="020F0502020204030204" pitchFamily="34" charset="0"/>
              <a:cs typeface="Tahoma" pitchFamily="34" charset="0"/>
            </a:endParaRPr>
          </a:p>
          <a:p>
            <a:endParaRPr lang="pl-PL" sz="3200" spc="30" dirty="0">
              <a:solidFill>
                <a:schemeClr val="bg1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3716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2000" dirty="0" smtClean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Include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a statement which discusses your skills and how you can add value to the organization. </a:t>
            </a:r>
            <a:endParaRPr lang="pl-PL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20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000" y="228600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hlinkClick r:id="rId2"/>
              </a:rPr>
              <a:t>Source</a:t>
            </a:r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2362200" y="253547"/>
            <a:ext cx="6560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8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|</a:t>
            </a:r>
            <a:r>
              <a:rPr lang="pl-PL" sz="3200" spc="30" dirty="0" smtClean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Objectives </a:t>
            </a:r>
            <a:r>
              <a:rPr lang="pl-PL" sz="3200" spc="30" dirty="0">
                <a:solidFill>
                  <a:schemeClr val="bg1"/>
                </a:solidFill>
                <a:latin typeface="Calibri" panose="020F0502020204030204" pitchFamily="34" charset="0"/>
                <a:cs typeface="Tahoma" pitchFamily="34" charset="0"/>
              </a:rPr>
              <a:t>or summary</a:t>
            </a:r>
            <a:r>
              <a:rPr lang="pl-PL" dirty="0">
                <a:solidFill>
                  <a:schemeClr val="bg2"/>
                </a:solidFill>
              </a:rPr>
              <a:t>: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77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ppt/theme/themeOverride2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410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BlackTie</vt:lpstr>
      <vt:lpstr>Do IT right - what (not) to put on your resume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 right - what (not) to put on your resume</dc:title>
  <dc:creator>Danczuk Ewelina</dc:creator>
  <cp:lastModifiedBy>Danczuk Ewelina</cp:lastModifiedBy>
  <cp:revision>39</cp:revision>
  <dcterms:created xsi:type="dcterms:W3CDTF">2006-08-16T00:00:00Z</dcterms:created>
  <dcterms:modified xsi:type="dcterms:W3CDTF">2016-05-17T13:42:43Z</dcterms:modified>
</cp:coreProperties>
</file>