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7" r:id="rId3"/>
    <p:sldId id="276" r:id="rId4"/>
    <p:sldId id="285" r:id="rId5"/>
    <p:sldId id="28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90" r:id="rId15"/>
    <p:sldId id="268" r:id="rId16"/>
    <p:sldId id="269" r:id="rId17"/>
    <p:sldId id="270" r:id="rId18"/>
    <p:sldId id="291" r:id="rId19"/>
    <p:sldId id="292" r:id="rId20"/>
    <p:sldId id="279" r:id="rId21"/>
    <p:sldId id="284" r:id="rId22"/>
    <p:sldId id="271" r:id="rId23"/>
    <p:sldId id="272" r:id="rId24"/>
    <p:sldId id="273" r:id="rId25"/>
    <p:sldId id="275" r:id="rId26"/>
    <p:sldId id="278" r:id="rId27"/>
    <p:sldId id="296" r:id="rId28"/>
    <p:sldId id="293" r:id="rId29"/>
    <p:sldId id="294" r:id="rId30"/>
    <p:sldId id="280" r:id="rId31"/>
    <p:sldId id="281" r:id="rId32"/>
    <p:sldId id="295" r:id="rId33"/>
    <p:sldId id="282" r:id="rId34"/>
    <p:sldId id="283" r:id="rId35"/>
    <p:sldId id="286" r:id="rId36"/>
    <p:sldId id="297" r:id="rId3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731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F919BCF-04E3-445F-985C-2FC6D5F1E058}" type="datetime1">
              <a:rPr lang="pl-PL" smtClean="0"/>
              <a:pPr/>
              <a:t>2016-01-22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1B5E00F-D7CC-4BFC-B609-DFDBB51EFC1C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613049E-24ED-4951-853D-74D5F0E48116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79AC0A2-5BAF-4008-A26D-CE72B61CFF1C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0FA1722-6553-4600-917D-4A8F60001E49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RESPONSE TO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47567727-9A3A-4634-B01D-4AEFDD954793}" type="datetime1">
              <a:rPr lang="pl-PL" smtClean="0"/>
              <a:t>2016-01-22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CLIENT’S LOGO HERE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pl-PL" dirty="0" smtClean="0"/>
              <a:t>add contact info</a:t>
            </a:r>
            <a:endParaRPr lang="pl-PL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Thank you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PGS Software S.A.</a:t>
            </a:r>
          </a:p>
          <a:p>
            <a:r>
              <a:rPr lang="en-US" dirty="0" smtClean="0"/>
              <a:t>Tel.: +48 71 79 82 692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Fax: +48 71 79 82 690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E-mail: pgs-soft@pgs-soft.com</a:t>
            </a:r>
          </a:p>
          <a:p>
            <a:endParaRPr lang="pl-PL" dirty="0" smtClean="0"/>
          </a:p>
          <a:p>
            <a:r>
              <a:rPr lang="en-US" dirty="0" smtClean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E545D52F-7E34-430E-92C2-B9019C9FE1F8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E9D4C09-B9B9-4E7E-BFE8-6ADDF52275FE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54E3E3B9-5522-46DE-93CF-B235F83E0D1C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C968AFDE-34B3-460F-92BC-64A794DCADA8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31B2011-DFDB-4EB9-9E8E-57EDC5F18670}" type="datetime1">
              <a:rPr lang="pl-PL" smtClean="0"/>
              <a:t>2016-01-22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9456AA7-E515-4EF0-85AE-2084D3B36FCB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identity/overview/extensibility/overview-of-custom-storage-providers-for-aspnet-identity#architectur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7423" y="1122363"/>
            <a:ext cx="9665668" cy="1687512"/>
          </a:xfrm>
        </p:spPr>
        <p:txBody>
          <a:bodyPr/>
          <a:lstStyle/>
          <a:p>
            <a:r>
              <a:rPr lang="pl-PL" dirty="0" smtClean="0"/>
              <a:t>MVC6. </a:t>
            </a:r>
            <a:r>
              <a:rPr lang="en-GB" dirty="0" smtClean="0"/>
              <a:t>Awesomeness</a:t>
            </a:r>
            <a:r>
              <a:rPr lang="pl-PL" dirty="0" smtClean="0"/>
              <a:t> is here!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ASP.NET MVC6 essentials and why it’s awesome. </a:t>
            </a:r>
            <a:br>
              <a:rPr lang="pl-PL" dirty="0" smtClean="0"/>
            </a:br>
            <a:r>
              <a:rPr lang="pl-PL" dirty="0" smtClean="0"/>
              <a:t>At long last!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 smtClean="0"/>
              <a:t>2015-11-17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9187484" cy="403148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Correct!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Reworked model of application building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You tell the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the </a:t>
            </a:r>
            <a:r>
              <a:rPr lang="pl-PL" dirty="0" err="1" smtClean="0"/>
              <a:t>entry</a:t>
            </a:r>
            <a:r>
              <a:rPr lang="pl-PL" dirty="0" smtClean="0"/>
              <a:t> point </a:t>
            </a:r>
            <a:r>
              <a:rPr lang="pl-PL" dirty="0" err="1" smtClean="0"/>
              <a:t>is</a:t>
            </a: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New approach: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want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 smtClean="0"/>
              <a:t>Previously</a:t>
            </a:r>
            <a:r>
              <a:rPr lang="pl-PL" dirty="0" smtClean="0"/>
              <a:t>: </a:t>
            </a:r>
            <a:r>
              <a:rPr lang="pl-PL" dirty="0" err="1" smtClean="0"/>
              <a:t>you</a:t>
            </a:r>
            <a:r>
              <a:rPr lang="pl-PL" dirty="0" smtClean="0"/>
              <a:t> got everything out of the box and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deal</a:t>
            </a:r>
            <a:r>
              <a:rPr lang="pl-PL" dirty="0" smtClean="0"/>
              <a:t> with </a:t>
            </a:r>
            <a:r>
              <a:rPr lang="pl-PL" dirty="0" err="1" smtClean="0"/>
              <a:t>it</a:t>
            </a: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Did I see „public static void Main”?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10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1. How to start?</a:t>
            </a:r>
          </a:p>
        </p:txBody>
      </p:sp>
    </p:spTree>
    <p:extLst>
      <p:ext uri="{BB962C8B-B14F-4D97-AF65-F5344CB8AC3E}">
        <p14:creationId xmlns:p14="http://schemas.microsoft.com/office/powerpoint/2010/main" val="1500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06428" y="1541788"/>
            <a:ext cx="4127211" cy="403148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It’s easy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Install MVC package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Tell the app to use MVC service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Tell the app to use MVC Middleware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Ready, steady, go!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do I get MVC?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10" name="TextBox 9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1. How to start?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3538" y="1278385"/>
            <a:ext cx="5939161" cy="52023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77500" lnSpcReduction="20000"/>
          </a:bodyPr>
          <a:lstStyle/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ConfigureServices(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IServiceCollection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services)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services.AddMvc();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Configure(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IApplicationBuilder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app, 	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HostingEnvironment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env, 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ILoggerFactory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loggerFactory)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app.UseIISPlatformHandler(options =&gt;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options.AuthenticationDescriptions.Clear();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app.UseMvc(routes =&gt;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routes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.MapRoute(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"error"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"Error/{statusCode}"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controller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"Error"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action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"Index"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})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.MapRoute(name: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"default"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template: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controller=Home}/{action=Index}/{id?}"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});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0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V for View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99722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C for Controller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Not so many changes, right?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Give me more MVC!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12</a:t>
            </a:fld>
            <a:endParaRPr lang="pl-PL" dirty="0"/>
          </a:p>
        </p:txBody>
      </p:sp>
      <p:sp>
        <p:nvSpPr>
          <p:cNvPr id="11" name="TextBox 10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1. How to start?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6659" y="2895600"/>
            <a:ext cx="5298141" cy="34693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70000" lnSpcReduction="20000"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HomeController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HomeController(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.userManager = userManager;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Users()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i="1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3061" y="2451600"/>
            <a:ext cx="5298141" cy="34693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85000" lnSpcReduction="20000"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charset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="utf-8"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="viewport"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width=device-width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, initial-scale=1.0"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 app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="~/css/App.css"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="section"&gt;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="wrapper wrapper--wide"&gt;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RenderBody()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RenderSection(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"scripts"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required: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5124" name="Picture 4" descr="C:\Users\Kamyk\Desktop\Prezentacja\9._View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44" y="4774266"/>
            <a:ext cx="22383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8" name="Tytuł 3"/>
          <p:cNvSpPr txBox="1">
            <a:spLocks/>
          </p:cNvSpPr>
          <p:nvPr/>
        </p:nvSpPr>
        <p:spPr>
          <a:xfrm>
            <a:off x="1089631" y="901521"/>
            <a:ext cx="9033164" cy="1030310"/>
          </a:xfrm>
          <a:prstGeom prst="rect">
            <a:avLst/>
          </a:prstGeom>
          <a:noFill/>
        </p:spPr>
        <p:txBody>
          <a:bodyPr vert="horz" lIns="0" tIns="108000" rIns="36000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77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7200" dirty="0" smtClean="0"/>
              <a:t>1. How to start?</a:t>
            </a:r>
          </a:p>
          <a:p>
            <a:endParaRPr lang="pl-PL" sz="18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89631" y="1931831"/>
            <a:ext cx="9187484" cy="4043965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Create new project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Register services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Add selected components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Hit F5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5301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5E00F-D7CC-4BFC-B609-DFDBB51EFC1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025237" y="1383957"/>
            <a:ext cx="9033164" cy="4642770"/>
          </a:xfrm>
        </p:spPr>
        <p:txBody>
          <a:bodyPr>
            <a:normAutofit/>
          </a:bodyPr>
          <a:lstStyle/>
          <a:p>
            <a:r>
              <a:rPr lang="pl-PL" sz="7200" dirty="0" smtClean="0"/>
              <a:t>2. What has changed?</a:t>
            </a:r>
            <a:endParaRPr lang="pl-PL" sz="1800" b="1" dirty="0">
              <a:solidFill>
                <a:srgbClr val="FF0000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663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9462691" cy="403148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Use contract instead of concrete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Task, async, await...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 reference to System.Web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 Request, HttpContext, Session, Application global static 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Tag helpers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View components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Breaking changes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15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2. What has changed?</a:t>
            </a:r>
          </a:p>
        </p:txBody>
      </p:sp>
    </p:spTree>
    <p:extLst>
      <p:ext uri="{BB962C8B-B14F-4D97-AF65-F5344CB8AC3E}">
        <p14:creationId xmlns:p14="http://schemas.microsoft.com/office/powerpoint/2010/main" val="29348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9205239" cy="99722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Built-in dependency resolver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You can add dependency resolver of your choice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Friend of yours is DI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16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2. What has changed?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9502" y="2965142"/>
            <a:ext cx="5298141" cy="323147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62500" lnSpcReduction="20000"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ConfigureServices(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IServiceCollection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services)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.AddIdentity&lt;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Role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services.AddMvc();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services.AddScoped&lt;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IUserRepository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UserRepository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services.AddTransient&lt;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IUserStore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&gt;,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AppUserStore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services.AddTransient&lt;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IRoleStore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Role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&gt;,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AppRoleStore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services.AddTransient&lt;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&gt;,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services.AddTransient&lt;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&gt;,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services.AddTransient&lt;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IQueryableUserStore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&gt;,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AppUserStore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17</a:t>
            </a:fld>
            <a:endParaRPr lang="pl-PL" dirty="0"/>
          </a:p>
        </p:txBody>
      </p:sp>
      <p:pic>
        <p:nvPicPr>
          <p:cNvPr id="7170" name="Picture 2" descr="C:\Users\Kamyk\Desktop\Prezentacja\11. This is awes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78" y="160527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2. What has changed?</a:t>
            </a:r>
          </a:p>
        </p:txBody>
      </p:sp>
    </p:spTree>
    <p:extLst>
      <p:ext uri="{BB962C8B-B14F-4D97-AF65-F5344CB8AC3E}">
        <p14:creationId xmlns:p14="http://schemas.microsoft.com/office/powerpoint/2010/main" val="1914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18</a:t>
            </a:fld>
            <a:endParaRPr lang="pl-PL" dirty="0"/>
          </a:p>
        </p:txBody>
      </p:sp>
      <p:sp>
        <p:nvSpPr>
          <p:cNvPr id="8" name="Tytuł 3"/>
          <p:cNvSpPr txBox="1">
            <a:spLocks/>
          </p:cNvSpPr>
          <p:nvPr/>
        </p:nvSpPr>
        <p:spPr>
          <a:xfrm>
            <a:off x="1089631" y="901521"/>
            <a:ext cx="9033164" cy="1030310"/>
          </a:xfrm>
          <a:prstGeom prst="rect">
            <a:avLst/>
          </a:prstGeom>
          <a:noFill/>
        </p:spPr>
        <p:txBody>
          <a:bodyPr vert="horz" lIns="0" tIns="108000" rIns="36000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77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7200" dirty="0" smtClean="0"/>
              <a:t>2. What has changed?</a:t>
            </a:r>
          </a:p>
          <a:p>
            <a:endParaRPr lang="pl-PL" sz="18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89631" y="1931831"/>
            <a:ext cx="9187484" cy="4043965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 more statics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Use abstraction instead of concrete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Task, async, await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8364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5E00F-D7CC-4BFC-B609-DFDBB51EFC1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025237" y="1383957"/>
            <a:ext cx="9033164" cy="4642770"/>
          </a:xfrm>
        </p:spPr>
        <p:txBody>
          <a:bodyPr>
            <a:normAutofit/>
          </a:bodyPr>
          <a:lstStyle/>
          <a:p>
            <a:r>
              <a:rPr lang="pl-PL" sz="7200" dirty="0" smtClean="0"/>
              <a:t>3. </a:t>
            </a:r>
            <a:r>
              <a:rPr lang="en-GB" sz="7200" dirty="0"/>
              <a:t>What’s new to the </a:t>
            </a:r>
            <a:r>
              <a:rPr lang="pl-PL" sz="7200" dirty="0" smtClean="0"/>
              <a:t>	</a:t>
            </a:r>
            <a:r>
              <a:rPr lang="en-GB" sz="7200" dirty="0" smtClean="0"/>
              <a:t>actual </a:t>
            </a:r>
            <a:r>
              <a:rPr lang="en-GB" sz="7200" dirty="0"/>
              <a:t>MVC?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04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6"/>
            <a:ext cx="4677165" cy="1565396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Piotr Kamiński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Developer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Working for PGS for 2+ years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Author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573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933061" y="1896895"/>
            <a:ext cx="6319996" cy="403148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Support for modern front end tools </a:t>
            </a: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Bower and NPM as standard tools for obtaining FE packages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Gulp, Grunt as task runners for FE related operations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l-PL" dirty="0" smtClean="0"/>
              <a:t>No more BundleConfig.cs!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Separation of concerns in frontend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20</a:t>
            </a:fld>
            <a:endParaRPr lang="pl-PL" dirty="0"/>
          </a:p>
        </p:txBody>
      </p:sp>
      <p:pic>
        <p:nvPicPr>
          <p:cNvPr id="11266" name="Picture 2" descr="C:\Users\Kamyk\Desktop\Prezentacja\17._FE_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22" y="1440726"/>
            <a:ext cx="3381375" cy="480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62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21</a:t>
            </a:fld>
            <a:endParaRPr lang="pl-PL" dirty="0"/>
          </a:p>
        </p:txBody>
      </p:sp>
      <p:pic>
        <p:nvPicPr>
          <p:cNvPr id="15362" name="Picture 2" descr="C:\Users\Kamyk\Desktop\Prezentacja\jackie-chan-w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48" y="1933575"/>
            <a:ext cx="27622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933061" y="1034011"/>
            <a:ext cx="9107585" cy="4341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Front end, so much front end...</a:t>
            </a:r>
          </a:p>
        </p:txBody>
      </p:sp>
    </p:spTree>
    <p:extLst>
      <p:ext uri="{BB962C8B-B14F-4D97-AF65-F5344CB8AC3E}">
        <p14:creationId xmlns:p14="http://schemas.microsoft.com/office/powerpoint/2010/main" val="26587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9116462" cy="403148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Alternative approach to bind model to view called </a:t>
            </a:r>
            <a:br>
              <a:rPr lang="pl-PL" dirty="0" smtClean="0"/>
            </a:br>
            <a:r>
              <a:rPr lang="pl-PL" i="1" dirty="0" smtClean="0"/>
              <a:t>Tag Helpers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Uses standard, legit, HTML5 tags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Get access to context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Several built-in helpers, i.e.: anchor, input, label...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Easy to create own one</a:t>
            </a:r>
          </a:p>
          <a:p>
            <a:pPr marL="971550" lvl="1" indent="-514350">
              <a:buFont typeface="Wingdings" pitchFamily="2" charset="2"/>
              <a:buChar char="Ø"/>
            </a:pPr>
            <a:r>
              <a:rPr lang="pl-PL" dirty="0" smtClean="0"/>
              <a:t>Notice: old </a:t>
            </a:r>
            <a:r>
              <a:rPr lang="pl-PL" i="1" dirty="0" smtClean="0"/>
              <a:t>Razor </a:t>
            </a:r>
            <a:r>
              <a:rPr lang="pl-PL" dirty="0" smtClean="0"/>
              <a:t>syntax works as well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Tag helpers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22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02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915305" y="1602509"/>
            <a:ext cx="9116462" cy="4379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M for Model (bound to View)</a:t>
            </a:r>
            <a:endParaRPr lang="pl-PL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Tag helpers example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23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8574" y="1393794"/>
            <a:ext cx="5495348" cy="49004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55000" lnSpcReduction="20000"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System.Threading.Tasks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AppRC.ViewModel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RegisterViewModel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="box box--huge"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asp-controller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="Account"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asp-action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="Register"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="post"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role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="form"&gt;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asp-validation-summary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ValidationSummary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.All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="text-danger"&gt;&lt;/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mb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message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="This is an alert!"&gt;&lt;/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alert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="layout"&gt;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layout__item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u-1/8"&gt;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="delta"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asp-for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"&gt;&lt;/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layout__item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u-2/4"&gt;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="delta--regular"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asp-for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="layout"&gt;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layout__item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u-1/8"&gt;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="delta"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asp-for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"&gt;&lt;/</a:t>
            </a:r>
            <a:r>
              <a:rPr lang="pl-PL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layout__item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u-2/4"&gt;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="delta--regular"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="password"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asp-for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b="1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648322"/>
            <a:ext cx="9116462" cy="105049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It’s easy to create own tag helper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We are given context of whole helper!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Custom tag helper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24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9502" y="2932590"/>
            <a:ext cx="5298141" cy="34693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85000" lnSpcReduction="20000"/>
          </a:bodyPr>
          <a:lstStyle/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HtmlTargetElement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"alert"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CustomAlertTagHelper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TagHelper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HtmlAttributeName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"message"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Message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Process(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TagHelperContext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context,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TagHelperOutput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output.TagName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"div"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output.Attributes.Add(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"class"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    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danger"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output.Content.SetContent(Message);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9107585" cy="403148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More powerful than partial views as they have own, separate controller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Can work as async (but you should have assumed it by this time)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Can be invoked with many parameters from 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Designed as a response for urge to have reusable component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 longer </a:t>
            </a:r>
            <a:r>
              <a:rPr lang="pl-PL" i="1" dirty="0" smtClean="0"/>
              <a:t>new SomeFancyViewModel()</a:t>
            </a:r>
            <a:r>
              <a:rPr lang="pl-PL" dirty="0" smtClean="0"/>
              <a:t> in view, yay!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View components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25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860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View components example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26</a:t>
            </a:fld>
            <a:endParaRPr lang="pl-PL" dirty="0"/>
          </a:p>
        </p:txBody>
      </p:sp>
      <p:pic>
        <p:nvPicPr>
          <p:cNvPr id="10242" name="Picture 2" descr="C:\Users\Kamyk\Desktop\Prezentacja\14._View_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9" y="1581150"/>
            <a:ext cx="27813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8571" y="1581150"/>
            <a:ext cx="5629437" cy="34693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77500" lnSpcReduction="20000"/>
          </a:bodyPr>
          <a:lstStyle/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RegisteredUsersViewComponent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ViewComponent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userStore;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RegisteredUsersViewComponent(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UserManager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userStore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.userStore = userStore;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IViewComponentResult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Invoke(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limitTo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users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.userStore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.Users.Take(limitTo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).ToList();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View(users);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i="1" dirty="0" smtClean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061" y="4462324"/>
            <a:ext cx="45533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</a:t>
            </a:r>
            <a:r>
              <a:rPr lang="pl-PL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&lt;AppRC.Model.Authentication.</a:t>
            </a:r>
            <a:r>
              <a:rPr lang="pl-PL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user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Model)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span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user.Name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span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119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ASP.NET MVC 6 now </a:t>
            </a:r>
            <a:r>
              <a:rPr lang="en-US" dirty="0" smtClean="0"/>
              <a:t>supports </a:t>
            </a:r>
            <a:r>
              <a:rPr lang="en-US" dirty="0"/>
              <a:t>injection into a view from a </a:t>
            </a:r>
            <a:r>
              <a:rPr lang="en-US" dirty="0" smtClean="0"/>
              <a:t>class</a:t>
            </a: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Can be useful in some scenarios, i.e. translations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Injecting service into a view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27</a:t>
            </a:fld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3.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What’s new to the </a:t>
            </a:r>
            <a:r>
              <a:rPr lang="en-GB" sz="1400" b="1" dirty="0" smtClean="0">
                <a:solidFill>
                  <a:srgbClr val="FF7726"/>
                </a:solidFill>
                <a:latin typeface="Calibri Light (Headings)"/>
              </a:rPr>
              <a:t>actual </a:t>
            </a:r>
            <a:r>
              <a:rPr lang="en-GB" sz="1400" b="1" dirty="0">
                <a:solidFill>
                  <a:srgbClr val="FF7726"/>
                </a:solidFill>
                <a:latin typeface="Calibri Light (Headings)"/>
              </a:rPr>
              <a:t>MVC?</a:t>
            </a:r>
            <a:endParaRPr lang="pl-PL" sz="1400" b="1" dirty="0" smtClean="0">
              <a:solidFill>
                <a:srgbClr val="FF7726"/>
              </a:solidFill>
              <a:latin typeface="Calibri Light (Headings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3848" y="18615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AppRC.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Services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@inject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ILocalization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Localization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h2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Localization.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Translate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world!"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h2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959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28</a:t>
            </a:fld>
            <a:endParaRPr lang="pl-PL" dirty="0"/>
          </a:p>
        </p:txBody>
      </p:sp>
      <p:sp>
        <p:nvSpPr>
          <p:cNvPr id="8" name="Tytuł 3"/>
          <p:cNvSpPr txBox="1">
            <a:spLocks/>
          </p:cNvSpPr>
          <p:nvPr/>
        </p:nvSpPr>
        <p:spPr>
          <a:xfrm>
            <a:off x="1089631" y="901521"/>
            <a:ext cx="9033164" cy="1030310"/>
          </a:xfrm>
          <a:prstGeom prst="rect">
            <a:avLst/>
          </a:prstGeom>
          <a:noFill/>
        </p:spPr>
        <p:txBody>
          <a:bodyPr vert="horz" lIns="0" tIns="108000" rIns="36000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77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7200" dirty="0" smtClean="0"/>
              <a:t>3. </a:t>
            </a:r>
            <a:r>
              <a:rPr lang="en-GB" sz="7200" dirty="0" smtClean="0"/>
              <a:t>What’s </a:t>
            </a:r>
            <a:r>
              <a:rPr lang="en-GB" sz="7200" dirty="0"/>
              <a:t>new to the </a:t>
            </a:r>
            <a:r>
              <a:rPr lang="en-GB" sz="7200" dirty="0" smtClean="0"/>
              <a:t>actual </a:t>
            </a:r>
            <a:r>
              <a:rPr lang="en-GB" sz="7200" dirty="0"/>
              <a:t>MVC?</a:t>
            </a:r>
            <a:endParaRPr lang="pl-PL" sz="18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89631" y="1931831"/>
            <a:ext cx="9187484" cy="4043965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New folder and files structure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NPM, Bower, Gulp, Grunt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Tag Helpers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View components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7340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5E00F-D7CC-4BFC-B609-DFDBB51EFC1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025237" y="1383957"/>
            <a:ext cx="9033164" cy="4642770"/>
          </a:xfrm>
        </p:spPr>
        <p:txBody>
          <a:bodyPr>
            <a:normAutofit/>
          </a:bodyPr>
          <a:lstStyle/>
          <a:p>
            <a:r>
              <a:rPr lang="pl-PL" sz="7200" dirty="0"/>
              <a:t>4</a:t>
            </a:r>
            <a:r>
              <a:rPr lang="pl-PL" sz="7200" dirty="0" smtClean="0"/>
              <a:t>. What about the 	identity model and 	stuff?</a:t>
            </a:r>
            <a:endParaRPr lang="pl-PL" sz="1800" b="1" dirty="0">
              <a:solidFill>
                <a:srgbClr val="FF0000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779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6"/>
            <a:ext cx="9294016" cy="201828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 smtClean="0"/>
              <a:t>How to start?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GB" dirty="0" smtClean="0"/>
              <a:t>What has changed?</a:t>
            </a:r>
          </a:p>
          <a:p>
            <a:pPr marL="514350" indent="-514350">
              <a:buAutoNum type="arabicPeriod"/>
            </a:pPr>
            <a:r>
              <a:rPr lang="en-GB" dirty="0" smtClean="0"/>
              <a:t>What’s new to the actual MVC?</a:t>
            </a:r>
          </a:p>
          <a:p>
            <a:pPr marL="514350" indent="-514350">
              <a:buAutoNum type="arabicPeriod"/>
            </a:pPr>
            <a:r>
              <a:rPr lang="en-GB" dirty="0" smtClean="0"/>
              <a:t>What about the identity model and stuff?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003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1021837" y="1888017"/>
            <a:ext cx="9169727" cy="4031489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 more </a:t>
            </a:r>
            <a:r>
              <a:rPr lang="pl-PL" i="1" dirty="0" smtClean="0"/>
              <a:t>Forms Authentication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Identity was </a:t>
            </a:r>
            <a:r>
              <a:rPr lang="pl-PL" dirty="0" err="1" smtClean="0"/>
              <a:t>replaced</a:t>
            </a:r>
            <a:r>
              <a:rPr lang="pl-PL" dirty="0" smtClean="0"/>
              <a:t> with a new identity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Three separate stores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l-PL" dirty="0" smtClean="0"/>
              <a:t>Users store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l-PL" dirty="0" smtClean="0"/>
              <a:t>Roles store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l-PL" dirty="0" smtClean="0"/>
              <a:t>Claims store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Implemented out of the box with EF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Easy to implement on </a:t>
            </a:r>
            <a:r>
              <a:rPr lang="pl-PL" dirty="0" err="1" smtClean="0"/>
              <a:t>your</a:t>
            </a:r>
            <a:r>
              <a:rPr lang="pl-PL" dirty="0" smtClean="0"/>
              <a:t> 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Identity model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30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4. What about the identity model and stuff</a:t>
            </a:r>
          </a:p>
        </p:txBody>
      </p:sp>
    </p:spTree>
    <p:extLst>
      <p:ext uri="{BB962C8B-B14F-4D97-AF65-F5344CB8AC3E}">
        <p14:creationId xmlns:p14="http://schemas.microsoft.com/office/powerpoint/2010/main" val="19214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32505" y="4853161"/>
            <a:ext cx="4047311" cy="961716"/>
          </a:xfrm>
        </p:spPr>
        <p:txBody>
          <a:bodyPr>
            <a:normAutofit lnSpcReduction="10000"/>
          </a:bodyPr>
          <a:lstStyle/>
          <a:p>
            <a:r>
              <a:rPr lang="pl-PL" sz="1400" dirty="0" smtClean="0"/>
              <a:t>Images source:</a:t>
            </a:r>
          </a:p>
          <a:p>
            <a:r>
              <a:rPr lang="pl-PL" sz="1400" dirty="0">
                <a:hlinkClick r:id="rId2"/>
              </a:rPr>
              <a:t>http://</a:t>
            </a:r>
            <a:r>
              <a:rPr lang="pl-PL" sz="1400" dirty="0" smtClean="0">
                <a:hlinkClick r:id="rId2"/>
              </a:rPr>
              <a:t>www.asp.net/identity/overview/extensibility/overview-of-custom-storage-providers-for-aspnet-identity#architecture</a:t>
            </a:r>
            <a:r>
              <a:rPr lang="pl-PL" sz="14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Identity model diagram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31</a:t>
            </a:fld>
            <a:endParaRPr lang="pl-PL" dirty="0"/>
          </a:p>
        </p:txBody>
      </p:sp>
      <p:pic>
        <p:nvPicPr>
          <p:cNvPr id="12290" name="Picture 2" descr="C:\Users\Kamyk\Desktop\Prezentacja\iusersto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61" y="1589105"/>
            <a:ext cx="4385275" cy="422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Kamyk\Desktop\Prezentacja\i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05" y="1589105"/>
            <a:ext cx="403664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4. What about the identity model and stuff</a:t>
            </a:r>
          </a:p>
        </p:txBody>
      </p:sp>
    </p:spTree>
    <p:extLst>
      <p:ext uri="{BB962C8B-B14F-4D97-AF65-F5344CB8AC3E}">
        <p14:creationId xmlns:p14="http://schemas.microsoft.com/office/powerpoint/2010/main" val="21905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32</a:t>
            </a:fld>
            <a:endParaRPr lang="pl-PL" dirty="0"/>
          </a:p>
        </p:txBody>
      </p:sp>
      <p:sp>
        <p:nvSpPr>
          <p:cNvPr id="8" name="Tytuł 3"/>
          <p:cNvSpPr txBox="1">
            <a:spLocks/>
          </p:cNvSpPr>
          <p:nvPr/>
        </p:nvSpPr>
        <p:spPr>
          <a:xfrm>
            <a:off x="1089631" y="901521"/>
            <a:ext cx="9033164" cy="1030310"/>
          </a:xfrm>
          <a:prstGeom prst="rect">
            <a:avLst/>
          </a:prstGeom>
          <a:noFill/>
        </p:spPr>
        <p:txBody>
          <a:bodyPr vert="horz" lIns="0" tIns="108000" rIns="36000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77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7200" dirty="0" smtClean="0"/>
              <a:t>4. What about the identity model and stuff?</a:t>
            </a:r>
          </a:p>
          <a:p>
            <a:endParaRPr lang="pl-PL" sz="18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89631" y="1931831"/>
            <a:ext cx="9187484" cy="4043965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 more Forms Authentication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New identity model with separation of: authentication, authorization and roles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5204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9231872" cy="300357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If statics were removed, where is the session then?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u="sng" dirty="0" err="1" smtClean="0"/>
              <a:t>tell</a:t>
            </a:r>
            <a:r>
              <a:rPr lang="pl-PL" dirty="0" smtClean="0"/>
              <a:t> your infrastructure that you </a:t>
            </a:r>
            <a:r>
              <a:rPr lang="pl-PL" u="sng" dirty="0" smtClean="0"/>
              <a:t>do want</a:t>
            </a:r>
            <a:r>
              <a:rPr lang="pl-PL" dirty="0" smtClean="0"/>
              <a:t> the </a:t>
            </a:r>
            <a:r>
              <a:rPr lang="pl-PL" dirty="0" err="1" smtClean="0"/>
              <a:t>session</a:t>
            </a:r>
            <a:endParaRPr lang="pl-PL" u="sng" dirty="0"/>
          </a:p>
          <a:p>
            <a:pPr marL="914400" lvl="1" indent="-457200">
              <a:buFont typeface="Wingdings" pitchFamily="2" charset="2"/>
              <a:buChar char="Ø"/>
            </a:pPr>
            <a:endParaRPr lang="pl-PL" u="sng" dirty="0" smtClean="0"/>
          </a:p>
          <a:p>
            <a:pPr marL="914400" lvl="1" indent="-457200">
              <a:buFont typeface="Wingdings" pitchFamily="2" charset="2"/>
              <a:buChar char="Ø"/>
            </a:pPr>
            <a:endParaRPr lang="pl-PL" u="sng" dirty="0"/>
          </a:p>
          <a:p>
            <a:pPr marL="914400" lvl="1" indent="-457200">
              <a:buFont typeface="Wingdings" pitchFamily="2" charset="2"/>
              <a:buChar char="Ø"/>
            </a:pPr>
            <a:endParaRPr lang="pl-PL" u="sng" dirty="0" smtClean="0"/>
          </a:p>
          <a:p>
            <a:pPr lvl="1"/>
            <a:endParaRPr lang="pl-PL" u="sng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dirty="0" smtClean="0"/>
              <a:t>First commit: 9 May 2014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Bonus: where is the Session?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33</a:t>
            </a:fld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Additional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5117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services.AddCaching();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services.AddSession();</a:t>
            </a: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>
            <a:off x="1445117" y="3865771"/>
            <a:ext cx="184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app.UseSession();</a:t>
            </a:r>
          </a:p>
        </p:txBody>
      </p:sp>
    </p:spTree>
    <p:extLst>
      <p:ext uri="{BB962C8B-B14F-4D97-AF65-F5344CB8AC3E}">
        <p14:creationId xmlns:p14="http://schemas.microsoft.com/office/powerpoint/2010/main" val="39863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Used to be pain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Now you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a similar </a:t>
            </a:r>
            <a:r>
              <a:rPr lang="pl-PL" dirty="0" err="1" smtClean="0"/>
              <a:t>way</a:t>
            </a:r>
            <a:r>
              <a:rPr lang="pl-PL" dirty="0" smtClean="0"/>
              <a:t> as the </a:t>
            </a:r>
            <a:r>
              <a:rPr lang="pl-PL" dirty="0" err="1" smtClean="0"/>
              <a:t>session</a:t>
            </a:r>
            <a:r>
              <a:rPr lang="pl-PL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Bonus: CORS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34</a:t>
            </a:fld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Additional 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33061" y="2967335"/>
            <a:ext cx="937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app.UseCors(builder =&gt; builder.WithOrigins(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"pgs-soft.com"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"ipgs-soft.com"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).Build());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23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35</a:t>
            </a:fld>
            <a:endParaRPr lang="pl-PL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/>
          <a:lstStyle/>
          <a:p>
            <a:pPr algn="ctr"/>
            <a:r>
              <a:rPr lang="pl-PL" dirty="0" smtClean="0"/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64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36</a:t>
            </a:fld>
            <a:endParaRPr lang="pl-P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 smtClean="0"/>
              <a:t>How to start?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GB" dirty="0" smtClean="0"/>
              <a:t>What has changed?</a:t>
            </a:r>
          </a:p>
          <a:p>
            <a:pPr marL="514350" indent="-514350">
              <a:buAutoNum type="arabicPeriod"/>
            </a:pPr>
            <a:r>
              <a:rPr lang="en-GB" dirty="0" smtClean="0"/>
              <a:t>What’s new to the actual MVC?</a:t>
            </a:r>
          </a:p>
          <a:p>
            <a:pPr marL="514350" indent="-514350">
              <a:buAutoNum type="arabicPeriod"/>
            </a:pPr>
            <a:r>
              <a:rPr lang="en-GB" dirty="0" smtClean="0"/>
              <a:t>What about the identity model and stuff?</a:t>
            </a:r>
          </a:p>
        </p:txBody>
      </p:sp>
    </p:spTree>
    <p:extLst>
      <p:ext uri="{BB962C8B-B14F-4D97-AF65-F5344CB8AC3E}">
        <p14:creationId xmlns:p14="http://schemas.microsoft.com/office/powerpoint/2010/main" val="304090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3053919"/>
            <a:ext cx="9294016" cy="497149"/>
          </a:xfrm>
        </p:spPr>
        <p:txBody>
          <a:bodyPr/>
          <a:lstStyle/>
          <a:p>
            <a:pPr algn="ctr"/>
            <a:r>
              <a:rPr lang="pl-PL" dirty="0" smtClean="0"/>
              <a:t>app.UseMVC()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Previously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328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5E00F-D7CC-4BFC-B609-DFDBB51EFC1C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025237" y="1383957"/>
            <a:ext cx="9033164" cy="4642770"/>
          </a:xfrm>
        </p:spPr>
        <p:txBody>
          <a:bodyPr>
            <a:normAutofit/>
          </a:bodyPr>
          <a:lstStyle/>
          <a:p>
            <a:r>
              <a:rPr lang="pl-PL" sz="7200" dirty="0" smtClean="0"/>
              <a:t>1. How to start?</a:t>
            </a:r>
            <a:endParaRPr lang="pl-PL" sz="1800" b="1" dirty="0">
              <a:solidFill>
                <a:srgbClr val="FF0000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89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6668" y="1905773"/>
            <a:ext cx="4677165" cy="429055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File, new project...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11299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...wait, what?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Let’s get started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  <p:pic>
        <p:nvPicPr>
          <p:cNvPr id="1026" name="Picture 2" descr="C:\Users\Kamyk\Desktop\Prezentacja\1._Empty_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8" y="2503504"/>
            <a:ext cx="4401157" cy="343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myk\Desktop\Prezentacja\2._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85" y="2503504"/>
            <a:ext cx="4024876" cy="343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1. How to start?</a:t>
            </a:r>
          </a:p>
        </p:txBody>
      </p:sp>
    </p:spTree>
    <p:extLst>
      <p:ext uri="{BB962C8B-B14F-4D97-AF65-F5344CB8AC3E}">
        <p14:creationId xmlns:p14="http://schemas.microsoft.com/office/powerpoint/2010/main" val="2599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9871064" cy="403148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Solution structure was changed drasticaly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smtClean="0"/>
              <a:t>Old components were replaced with new ones, i.e.:</a:t>
            </a:r>
          </a:p>
          <a:p>
            <a:r>
              <a:rPr lang="pl-PL" dirty="0"/>
              <a:t>	</a:t>
            </a:r>
            <a:r>
              <a:rPr lang="pl-PL" dirty="0" smtClean="0"/>
              <a:t>web.config  				global.json</a:t>
            </a:r>
          </a:p>
          <a:p>
            <a:r>
              <a:rPr lang="pl-PL" dirty="0"/>
              <a:t>	</a:t>
            </a:r>
            <a:r>
              <a:rPr lang="pl-PL" dirty="0" smtClean="0"/>
              <a:t>					project.json</a:t>
            </a:r>
          </a:p>
          <a:p>
            <a:r>
              <a:rPr lang="pl-PL" dirty="0"/>
              <a:t>	</a:t>
            </a:r>
            <a:r>
              <a:rPr lang="pl-PL" dirty="0" smtClean="0"/>
              <a:t>					*.json</a:t>
            </a:r>
          </a:p>
          <a:p>
            <a:r>
              <a:rPr lang="pl-PL" dirty="0"/>
              <a:t>	</a:t>
            </a:r>
            <a:r>
              <a:rPr lang="pl-PL" dirty="0" smtClean="0"/>
              <a:t>global.asax 				Startup.cs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Build process was reworked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„Panta rhei”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3790765" y="3098307"/>
            <a:ext cx="1811044" cy="137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3790765" y="4662256"/>
            <a:ext cx="1811044" cy="137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1. How to start?</a:t>
            </a:r>
          </a:p>
        </p:txBody>
      </p:sp>
    </p:spTree>
    <p:extLst>
      <p:ext uri="{BB962C8B-B14F-4D97-AF65-F5344CB8AC3E}">
        <p14:creationId xmlns:p14="http://schemas.microsoft.com/office/powerpoint/2010/main" val="8566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11299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Hit F5...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2725" y="1896896"/>
            <a:ext cx="4684334" cy="40242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...and it works, wow!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should I do?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  <p:pic>
        <p:nvPicPr>
          <p:cNvPr id="2051" name="Picture 3" descr="C:\Users\Kamyk\Desktop\Prezentacja\4._Hello_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77" y="2442591"/>
            <a:ext cx="24860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1. How to start?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3060" y="2246051"/>
            <a:ext cx="5707573" cy="387954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rmAutofit fontScale="62500" lnSpcReduction="20000"/>
          </a:bodyPr>
          <a:lstStyle/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Startup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ConfigureServices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IServiceCollection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services)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Configure(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IApplicationBuilder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app,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IHostingEnvironment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env,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ILoggerFactory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loggerFactory)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app.UseIISPlatformHandler(options =&gt;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options.AuthenticationDescriptions.Clear();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app.Run(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(context) =&gt;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context.Response.WriteAsync(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Wolrd!"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WebApplication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Startup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0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MVC6. Awesomeness is here!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2016-01-22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Wow wow wow wow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9</a:t>
            </a:fld>
            <a:endParaRPr lang="pl-PL" dirty="0"/>
          </a:p>
        </p:txBody>
      </p:sp>
      <p:pic>
        <p:nvPicPr>
          <p:cNvPr id="3074" name="Picture 2" descr="C:\Users\Kamyk\Desktop\Prezentacja\w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22" y="1973679"/>
            <a:ext cx="5905501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3061" y="0"/>
            <a:ext cx="9371024" cy="4737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/>
          </a:bodyPr>
          <a:lstStyle/>
          <a:p>
            <a:r>
              <a:rPr lang="pl-PL" sz="1400" b="1" dirty="0" smtClean="0">
                <a:solidFill>
                  <a:srgbClr val="FF7726"/>
                </a:solidFill>
                <a:latin typeface="Calibri Light (Headings)"/>
              </a:rPr>
              <a:t>1. How to start?</a:t>
            </a:r>
          </a:p>
        </p:txBody>
      </p:sp>
    </p:spTree>
    <p:extLst>
      <p:ext uri="{BB962C8B-B14F-4D97-AF65-F5344CB8AC3E}">
        <p14:creationId xmlns:p14="http://schemas.microsoft.com/office/powerpoint/2010/main" val="30940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gssoftware-presentation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1614</Words>
  <Application>Microsoft Office PowerPoint</Application>
  <PresentationFormat>Widescreen</PresentationFormat>
  <Paragraphs>449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Calibri Light (Headings)</vt:lpstr>
      <vt:lpstr>Consolas</vt:lpstr>
      <vt:lpstr>Wingdings</vt:lpstr>
      <vt:lpstr>pgssoftware-presentation</vt:lpstr>
      <vt:lpstr>MVC6. Awesomeness is here!</vt:lpstr>
      <vt:lpstr>Author</vt:lpstr>
      <vt:lpstr>Agenda</vt:lpstr>
      <vt:lpstr>Previously</vt:lpstr>
      <vt:lpstr>1. How to start?</vt:lpstr>
      <vt:lpstr>Let’s get started</vt:lpstr>
      <vt:lpstr>„Panta rhei”</vt:lpstr>
      <vt:lpstr>What should I do?</vt:lpstr>
      <vt:lpstr>Wow wow wow wow</vt:lpstr>
      <vt:lpstr>Did I see „public static void Main”?</vt:lpstr>
      <vt:lpstr>How do I get MVC?</vt:lpstr>
      <vt:lpstr>Give me more MVC!</vt:lpstr>
      <vt:lpstr>PowerPoint Presentation</vt:lpstr>
      <vt:lpstr>2. What has changed?</vt:lpstr>
      <vt:lpstr>Breaking changes</vt:lpstr>
      <vt:lpstr>Friend of yours is DI</vt:lpstr>
      <vt:lpstr>PowerPoint Presentation</vt:lpstr>
      <vt:lpstr>PowerPoint Presentation</vt:lpstr>
      <vt:lpstr>3. What’s new to the  actual MVC?</vt:lpstr>
      <vt:lpstr>Separation of concerns in frontend</vt:lpstr>
      <vt:lpstr>PowerPoint Presentation</vt:lpstr>
      <vt:lpstr>Tag helpers</vt:lpstr>
      <vt:lpstr>Tag helpers example</vt:lpstr>
      <vt:lpstr>Custom tag helper</vt:lpstr>
      <vt:lpstr>View components</vt:lpstr>
      <vt:lpstr>View components example</vt:lpstr>
      <vt:lpstr>Injecting service into a view</vt:lpstr>
      <vt:lpstr>PowerPoint Presentation</vt:lpstr>
      <vt:lpstr>4. What about the  identity model and  stuff?</vt:lpstr>
      <vt:lpstr>Identity model</vt:lpstr>
      <vt:lpstr>Identity model diagram</vt:lpstr>
      <vt:lpstr>PowerPoint Presentation</vt:lpstr>
      <vt:lpstr>Bonus: where is the Session?</vt:lpstr>
      <vt:lpstr>Bonus: CORS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MVC6. Awesomnes is here!</dc:title>
  <dc:creator>Kamyk</dc:creator>
  <cp:lastModifiedBy>Piotr Kaminski (PGS Software)</cp:lastModifiedBy>
  <cp:revision>125</cp:revision>
  <dcterms:created xsi:type="dcterms:W3CDTF">2015-12-13T21:59:52Z</dcterms:created>
  <dcterms:modified xsi:type="dcterms:W3CDTF">2016-01-22T09:33:33Z</dcterms:modified>
</cp:coreProperties>
</file>