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63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4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8CF-B55A-46A2-9A32-D6215452AD96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9747-6E85-4A16-94BA-D241111631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144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8CF-B55A-46A2-9A32-D6215452AD96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9747-6E85-4A16-94BA-D241111631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07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8CF-B55A-46A2-9A32-D6215452AD96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9747-6E85-4A16-94BA-D241111631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510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8CF-B55A-46A2-9A32-D6215452AD96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9747-6E85-4A16-94BA-D241111631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30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8CF-B55A-46A2-9A32-D6215452AD96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9747-6E85-4A16-94BA-D241111631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38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8CF-B55A-46A2-9A32-D6215452AD96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9747-6E85-4A16-94BA-D241111631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49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8CF-B55A-46A2-9A32-D6215452AD96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9747-6E85-4A16-94BA-D241111631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68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8CF-B55A-46A2-9A32-D6215452AD96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9747-6E85-4A16-94BA-D241111631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162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8CF-B55A-46A2-9A32-D6215452AD96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9747-6E85-4A16-94BA-D241111631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26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8CF-B55A-46A2-9A32-D6215452AD96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9747-6E85-4A16-94BA-D241111631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005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8CF-B55A-46A2-9A32-D6215452AD96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9747-6E85-4A16-94BA-D241111631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806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E58CF-B55A-46A2-9A32-D6215452AD96}" type="datetimeFigureOut">
              <a:rPr lang="pl-PL" smtClean="0"/>
              <a:t>2015-04-21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9747-6E85-4A16-94BA-D241111631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483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janczuk/edge" TargetMode="External"/><Relationship Id="rId7" Type="http://schemas.openxmlformats.org/officeDocument/2006/relationships/hyperlink" Target="http://www.nearform.com/nodecrunch/node-js-becoming-go-technology-enterprise/" TargetMode="External"/><Relationship Id="rId2" Type="http://schemas.openxmlformats.org/officeDocument/2006/relationships/hyperlink" Target="http://tjanczuk.github.io/ed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appfog.com/node-js-is-taking-over-the-enterprise-whether-you-like-it-or-not/" TargetMode="External"/><Relationship Id="rId5" Type="http://schemas.openxmlformats.org/officeDocument/2006/relationships/hyperlink" Target="https://www.destroyallsoftware.com/talks/the-birth-and-death-of-javascript" TargetMode="External"/><Relationship Id="rId4" Type="http://schemas.openxmlformats.org/officeDocument/2006/relationships/hyperlink" Target="http://bit.ly/edgejs_codemo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305800" cy="1470025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Segoe UI Light" panose="020B0502040204020203" pitchFamily="34" charset="0"/>
              </a:rPr>
              <a:t>Living on the Edge </a:t>
            </a:r>
            <a:br>
              <a:rPr lang="pl-PL" dirty="0" smtClean="0">
                <a:latin typeface="Segoe UI Light" panose="020B0502040204020203" pitchFamily="34" charset="0"/>
              </a:rPr>
            </a:br>
            <a:r>
              <a:rPr lang="pl-PL" dirty="0" smtClean="0">
                <a:latin typeface="Segoe UI Light" panose="020B0502040204020203" pitchFamily="34" charset="0"/>
              </a:rPr>
              <a:t>Survive and Thrive with JavaScript and .NET running in-process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Rafał Legiędź</a:t>
            </a:r>
          </a:p>
        </p:txBody>
      </p:sp>
    </p:spTree>
    <p:extLst>
      <p:ext uri="{BB962C8B-B14F-4D97-AF65-F5344CB8AC3E}">
        <p14:creationId xmlns:p14="http://schemas.microsoft.com/office/powerpoint/2010/main" val="10874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What problem does it solve?</a:t>
            </a:r>
            <a:endParaRPr lang="pl-PL" dirty="0">
              <a:latin typeface="Segoe UI Light" panose="020B0502040204020203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1858169"/>
            <a:ext cx="5562600" cy="4010025"/>
          </a:xfrm>
          <a:prstGeom prst="rect">
            <a:avLst/>
          </a:prstGeom>
        </p:spPr>
      </p:pic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54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Edge.js - code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10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905000"/>
            <a:ext cx="69532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Installing Edge.js	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&gt;= Node.js 0.8.x</a:t>
            </a:r>
          </a:p>
          <a:p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.NET Framework 4.5 or Mono 3.4.0</a:t>
            </a:r>
            <a:endParaRPr lang="pl-PL"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839245"/>
            <a:ext cx="4514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Benchmark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04800" y="1600202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Edge.js call’s latency is 32x smaller than localhost, cross-process call over HTTP</a:t>
            </a:r>
            <a:endParaRPr lang="pl-PL" sz="2000"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Picture 4" descr="performance of Edg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2133600"/>
            <a:ext cx="534352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48509" y="5879435"/>
            <a:ext cx="18469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50" dirty="0">
                <a:solidFill>
                  <a:schemeClr val="tx2"/>
                </a:solidFill>
                <a:latin typeface="Segoe UI Light" panose="020B0502040204020203" pitchFamily="34" charset="0"/>
              </a:rPr>
              <a:t>http://tjanczuk.github.io/edge</a:t>
            </a:r>
          </a:p>
        </p:txBody>
      </p:sp>
    </p:spTree>
    <p:extLst>
      <p:ext uri="{BB962C8B-B14F-4D97-AF65-F5344CB8AC3E}">
        <p14:creationId xmlns:p14="http://schemas.microsoft.com/office/powerpoint/2010/main" val="5642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.NET that scripts Node.js in-process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587" y="1839119"/>
            <a:ext cx="73628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Tips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04800" y="1600202"/>
            <a:ext cx="8534400" cy="4525963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External class/assembly over inline code</a:t>
            </a:r>
          </a:p>
          <a:p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Separate modules</a:t>
            </a:r>
          </a:p>
          <a:p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Stay async</a:t>
            </a:r>
          </a:p>
          <a:p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Benchmark</a:t>
            </a:r>
          </a:p>
          <a:p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Node.js Tools for Visual Studio (Windows only)</a:t>
            </a:r>
            <a:endParaRPr lang="pl-PL"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Alternatives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04800" y="1600202"/>
            <a:ext cx="8534400" cy="4525963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Stick with Node.js if possible</a:t>
            </a:r>
          </a:p>
          <a:p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Process invocation (Node.js’s process api)</a:t>
            </a:r>
          </a:p>
          <a:p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WebService (local/remote)</a:t>
            </a:r>
          </a:p>
          <a:p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*MQ</a:t>
            </a:r>
          </a:p>
          <a:p>
            <a:endParaRPr lang="pl-PL"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4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Resources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 smtClean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04800" y="1600202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>
              <a:solidFill>
                <a:schemeClr val="tx2"/>
              </a:solidFill>
            </a:endParaRPr>
          </a:p>
          <a:p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304800" y="1600200"/>
            <a:ext cx="8534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rgbClr val="404040"/>
                </a:solidFill>
                <a:latin typeface="+mn-lt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rgbClr val="404040"/>
                </a:solidFill>
                <a:latin typeface="+mn-lt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404040"/>
                </a:solidFill>
                <a:latin typeface="+mn-lt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rgbClr val="404040"/>
                </a:solidFill>
                <a:latin typeface="+mn-lt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rgbClr val="404040"/>
                </a:solidFill>
                <a:latin typeface="+mn-lt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l-PL" sz="2100" dirty="0" smtClean="0">
                <a:solidFill>
                  <a:schemeClr val="tx2"/>
                </a:solidFill>
                <a:latin typeface="Segoe UI Light" panose="020B0502040204020203" pitchFamily="34" charset="0"/>
                <a:hlinkClick r:id="rId2"/>
              </a:rPr>
              <a:t>Edge.js presentation</a:t>
            </a:r>
            <a:endParaRPr lang="pl-PL" sz="2100" dirty="0" smtClean="0">
              <a:solidFill>
                <a:schemeClr val="tx2"/>
              </a:solidFill>
              <a:latin typeface="Segoe UI Light" panose="020B0502040204020203" pitchFamily="34" charset="0"/>
            </a:endParaRPr>
          </a:p>
          <a:p>
            <a:pPr>
              <a:defRPr/>
            </a:pPr>
            <a:r>
              <a:rPr lang="pl-PL" sz="2100" dirty="0" smtClean="0">
                <a:solidFill>
                  <a:schemeClr val="tx2"/>
                </a:solidFill>
                <a:latin typeface="Segoe UI Light" panose="020B0502040204020203" pitchFamily="34" charset="0"/>
                <a:hlinkClick r:id="rId3"/>
              </a:rPr>
              <a:t>Source code</a:t>
            </a:r>
            <a:endParaRPr lang="pl-PL" sz="2100" dirty="0" smtClean="0">
              <a:solidFill>
                <a:schemeClr val="tx2"/>
              </a:solidFill>
              <a:latin typeface="Segoe UI Light" panose="020B0502040204020203" pitchFamily="34" charset="0"/>
            </a:endParaRPr>
          </a:p>
          <a:p>
            <a:pPr>
              <a:defRPr/>
            </a:pPr>
            <a:r>
              <a:rPr lang="pl-PL" sz="2100" dirty="0" smtClean="0">
                <a:solidFill>
                  <a:schemeClr val="tx2"/>
                </a:solidFill>
                <a:latin typeface="Segoe UI Light" panose="020B0502040204020203" pitchFamily="34" charset="0"/>
                <a:hlinkClick r:id="rId4"/>
              </a:rPr>
              <a:t>This presentation</a:t>
            </a:r>
            <a:endParaRPr lang="pl-PL" sz="2100" dirty="0" smtClean="0">
              <a:solidFill>
                <a:schemeClr val="tx2"/>
              </a:solidFill>
              <a:latin typeface="Segoe UI Light" panose="020B0502040204020203" pitchFamily="34" charset="0"/>
            </a:endParaRPr>
          </a:p>
          <a:p>
            <a:pPr>
              <a:defRPr/>
            </a:pPr>
            <a:r>
              <a:rPr lang="pl-PL" sz="2100" dirty="0" smtClean="0">
                <a:solidFill>
                  <a:schemeClr val="tx2"/>
                </a:solidFill>
                <a:latin typeface="Segoe UI Light" panose="020B0502040204020203" pitchFamily="34" charset="0"/>
                <a:hlinkClick r:id="rId5"/>
              </a:rPr>
              <a:t>The Birth &amp; Death of JavaScript (Gary Bernhardt)</a:t>
            </a:r>
            <a:endParaRPr lang="pl-PL" sz="2100" dirty="0" smtClean="0">
              <a:solidFill>
                <a:schemeClr val="tx2"/>
              </a:solidFill>
              <a:latin typeface="Segoe UI Light" panose="020B0502040204020203" pitchFamily="34" charset="0"/>
            </a:endParaRPr>
          </a:p>
          <a:p>
            <a:pPr>
              <a:defRPr/>
            </a:pPr>
            <a:r>
              <a:rPr lang="pl-PL" sz="2100" dirty="0">
                <a:solidFill>
                  <a:schemeClr val="tx2"/>
                </a:solidFill>
                <a:latin typeface="Segoe UI Light" panose="020B0502040204020203" pitchFamily="34" charset="0"/>
                <a:hlinkClick r:id="rId6"/>
              </a:rPr>
              <a:t>Node.js is taking over the </a:t>
            </a:r>
            <a:r>
              <a:rPr lang="pl-PL" sz="2100" dirty="0" smtClean="0">
                <a:solidFill>
                  <a:schemeClr val="tx2"/>
                </a:solidFill>
                <a:latin typeface="Segoe UI Light" panose="020B0502040204020203" pitchFamily="34" charset="0"/>
                <a:hlinkClick r:id="rId6"/>
              </a:rPr>
              <a:t>Enterprise</a:t>
            </a:r>
            <a:endParaRPr lang="pl-PL" sz="2100" dirty="0" smtClean="0">
              <a:solidFill>
                <a:schemeClr val="tx2"/>
              </a:solidFill>
              <a:latin typeface="Segoe UI Light" panose="020B0502040204020203" pitchFamily="34" charset="0"/>
            </a:endParaRPr>
          </a:p>
          <a:p>
            <a:pPr>
              <a:defRPr/>
            </a:pPr>
            <a:r>
              <a:rPr lang="pl-PL" sz="2100" dirty="0">
                <a:solidFill>
                  <a:schemeClr val="tx2"/>
                </a:solidFill>
                <a:latin typeface="Segoe UI Light" panose="020B0502040204020203" pitchFamily="34" charset="0"/>
                <a:hlinkClick r:id="rId7"/>
              </a:rPr>
              <a:t>Why Node.js is becoming the go-to technology in the </a:t>
            </a:r>
            <a:r>
              <a:rPr lang="pl-PL" sz="2100" dirty="0" smtClean="0">
                <a:solidFill>
                  <a:schemeClr val="tx2"/>
                </a:solidFill>
                <a:latin typeface="Segoe UI Light" panose="020B0502040204020203" pitchFamily="34" charset="0"/>
                <a:hlinkClick r:id="rId7"/>
              </a:rPr>
              <a:t>enterprise</a:t>
            </a:r>
            <a:endParaRPr lang="pl-PL" sz="2100" dirty="0" smtClean="0">
              <a:solidFill>
                <a:schemeClr val="tx2"/>
              </a:solidFill>
              <a:latin typeface="Segoe UI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pl-PL" sz="1800" dirty="0" smtClean="0">
              <a:solidFill>
                <a:schemeClr val="tx2"/>
              </a:solidFill>
              <a:latin typeface="Segoe UI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pl-PL" sz="1800" dirty="0" smtClean="0">
              <a:solidFill>
                <a:schemeClr val="tx2"/>
              </a:solidFill>
              <a:latin typeface="Segoe UI Light" panose="020B0502040204020203" pitchFamily="34" charset="0"/>
            </a:endParaRPr>
          </a:p>
          <a:p>
            <a:pPr>
              <a:defRPr/>
            </a:pPr>
            <a:endParaRPr lang="pl-PL" sz="1800"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6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476500"/>
            <a:ext cx="1905000" cy="1905000"/>
          </a:xfrm>
        </p:spPr>
      </p:pic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325133" y="4545908"/>
            <a:ext cx="2569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Rafał Legiędź</a:t>
            </a:r>
          </a:p>
          <a:p>
            <a:pPr algn="ctr"/>
            <a:r>
              <a:rPr lang="pl-PL" dirty="0">
                <a:solidFill>
                  <a:schemeClr val="tx2"/>
                </a:solidFill>
                <a:latin typeface="Segoe UI Light" panose="020B0502040204020203" pitchFamily="34" charset="0"/>
              </a:rPr>
              <a:t>r</a:t>
            </a:r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afal.legiedz@gmail.com</a:t>
            </a:r>
          </a:p>
          <a:p>
            <a:pPr algn="ctr"/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@rafek</a:t>
            </a:r>
            <a:endParaRPr lang="pl-PL"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21544"/>
            <a:ext cx="1524000" cy="6149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121544"/>
            <a:ext cx="2133600" cy="6609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96524" y="3851020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devday.pl</a:t>
            </a:r>
          </a:p>
          <a:p>
            <a:pPr algn="ctr"/>
            <a:r>
              <a:rPr lang="pl-PL" sz="1400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@abbdevday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00" y="3851020"/>
            <a:ext cx="1886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abb.pl/isdeliverycenter</a:t>
            </a:r>
          </a:p>
        </p:txBody>
      </p:sp>
    </p:spTree>
    <p:extLst>
      <p:ext uri="{BB962C8B-B14F-4D97-AF65-F5344CB8AC3E}">
        <p14:creationId xmlns:p14="http://schemas.microsoft.com/office/powerpoint/2010/main" val="39241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Node.js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09266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Platform built on Chrome’s V8 JavaScript engine that provides an event-driven architecture and a non-blocking I/O API that optimizes an apllication’s throughput and scalability.</a:t>
            </a:r>
          </a:p>
          <a:p>
            <a:pPr marL="0" indent="0">
              <a:buNone/>
            </a:pPr>
            <a:endParaRPr lang="pl-PL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85" y="2875432"/>
            <a:ext cx="1463879" cy="14638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88" y="4748379"/>
            <a:ext cx="2900914" cy="1593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06" y="2977883"/>
            <a:ext cx="2377828" cy="924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38" y="4074419"/>
            <a:ext cx="4597166" cy="23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3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Node.js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092664"/>
          </a:xfrm>
        </p:spPr>
        <p:txBody>
          <a:bodyPr/>
          <a:lstStyle/>
          <a:p>
            <a:pPr marL="0" indent="0">
              <a:buNone/>
            </a:pPr>
            <a:r>
              <a:rPr lang="pl-PL" i="1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„[..] the only developer community that was built from day one around asynchronous, event-driven application logic as a core principle.”</a:t>
            </a:r>
          </a:p>
          <a:p>
            <a:pPr marL="0" indent="0">
              <a:buNone/>
            </a:pPr>
            <a:r>
              <a:rPr lang="pl-PL" i="1" dirty="0">
                <a:solidFill>
                  <a:schemeClr val="tx2"/>
                </a:solidFill>
                <a:latin typeface="Segoe UI Light" panose="020B0502040204020203" pitchFamily="34" charset="0"/>
              </a:rPr>
              <a:t>	</a:t>
            </a:r>
            <a:r>
              <a:rPr lang="pl-PL" i="1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					</a:t>
            </a:r>
            <a:r>
              <a:rPr lang="pl-PL" sz="1800" i="1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~Node.js is taking over the Enterprise</a:t>
            </a:r>
            <a:endParaRPr lang="pl-PL" i="1" dirty="0" smtClean="0">
              <a:solidFill>
                <a:schemeClr val="tx2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endParaRPr lang="pl-P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01" y="3920056"/>
            <a:ext cx="2497542" cy="2497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1" y="792225"/>
            <a:ext cx="2771875" cy="2771875"/>
          </a:xfrm>
          <a:prstGeom prst="rect">
            <a:avLst/>
          </a:prstGeom>
        </p:spPr>
      </p:pic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Node.js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0" y="624898"/>
            <a:ext cx="2217500" cy="221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23" y="3281567"/>
            <a:ext cx="3291928" cy="798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200" y="2373285"/>
            <a:ext cx="3326250" cy="1663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93" y="4308241"/>
            <a:ext cx="4130398" cy="15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/>
              <a:t>.</a:t>
            </a:r>
            <a:r>
              <a:rPr lang="pl-PL" dirty="0" smtClean="0">
                <a:latin typeface="Segoe UI Light" panose="020B0502040204020203" pitchFamily="34" charset="0"/>
              </a:rPr>
              <a:t>NET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04767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Advantages over Node.js:</a:t>
            </a:r>
            <a:endParaRPr lang="pl-PL"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16" y="4089215"/>
            <a:ext cx="3104039" cy="8770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86" y="3057398"/>
            <a:ext cx="1781848" cy="930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6" y="4584185"/>
            <a:ext cx="2323126" cy="764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64" y="2648772"/>
            <a:ext cx="2253489" cy="71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30" y="5348372"/>
            <a:ext cx="2511302" cy="7980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5954"/>
            <a:ext cx="2992844" cy="22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9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Edge.js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l-PL" i="1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„[..] provides an asynchronous, in-process mechanism for interoperability between Node.js and .NET”</a:t>
            </a:r>
            <a:endParaRPr lang="pl-PL" i="1" dirty="0">
              <a:solidFill>
                <a:schemeClr val="tx2"/>
              </a:solidFill>
              <a:latin typeface="Segoe UI Light" panose="020B0502040204020203" pitchFamily="34" charset="0"/>
            </a:endParaRPr>
          </a:p>
          <a:p>
            <a:pPr marL="0" indent="0" algn="r">
              <a:buNone/>
            </a:pPr>
            <a:r>
              <a:rPr lang="pl-PL" i="1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 …on Windows, Linux and Mac OS X</a:t>
            </a:r>
          </a:p>
          <a:p>
            <a:endParaRPr lang="pl-PL" i="1"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3524250"/>
            <a:ext cx="4219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Edge.js – interop model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 smtClean="0"/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600200"/>
            <a:ext cx="4381500" cy="4095750"/>
          </a:xfrm>
        </p:spPr>
      </p:pic>
    </p:spTree>
    <p:extLst>
      <p:ext uri="{BB962C8B-B14F-4D97-AF65-F5344CB8AC3E}">
        <p14:creationId xmlns:p14="http://schemas.microsoft.com/office/powerpoint/2010/main" val="25889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Segoe UI Light" panose="020B0502040204020203" pitchFamily="34" charset="0"/>
              </a:rPr>
              <a:t>Edge.js – possibilities</a:t>
            </a:r>
            <a:endParaRPr lang="pl-PL" dirty="0">
              <a:latin typeface="Segoe UI Light" panose="020B0502040204020203" pitchFamily="34" charset="0"/>
            </a:endParaRPr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2590800" y="6400801"/>
            <a:ext cx="4038600" cy="381000"/>
          </a:xfrm>
        </p:spPr>
        <p:txBody>
          <a:bodyPr/>
          <a:lstStyle/>
          <a:p>
            <a:r>
              <a:rPr lang="pl-PL" dirty="0" smtClean="0"/>
              <a:t>#wrocnet</a:t>
            </a:r>
            <a:endParaRPr lang="pl-PL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Enables or simplifies application scenarios which are hard or impossible to achieve with Node.js alone:</a:t>
            </a:r>
          </a:p>
          <a:p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implementing CPU-bound workloads in-process</a:t>
            </a:r>
          </a:p>
          <a:p>
            <a:r>
              <a:rPr lang="pl-PL" dirty="0">
                <a:solidFill>
                  <a:schemeClr val="tx2"/>
                </a:solidFill>
                <a:latin typeface="Segoe UI Light" panose="020B0502040204020203" pitchFamily="34" charset="0"/>
              </a:rPr>
              <a:t>s</a:t>
            </a:r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implifying access to Windows specific functionality</a:t>
            </a:r>
          </a:p>
          <a:p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extending Node.js in .NET instead of native C</a:t>
            </a:r>
          </a:p>
          <a:p>
            <a:endParaRPr lang="pl-PL" dirty="0">
              <a:solidFill>
                <a:schemeClr val="tx2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l-PL" dirty="0" smtClean="0">
                <a:solidFill>
                  <a:schemeClr val="tx2"/>
                </a:solidFill>
                <a:latin typeface="Segoe UI Light" panose="020B0502040204020203" pitchFamily="34" charset="0"/>
              </a:rPr>
              <a:t>In any CLR language using inline code, separate files or assemblies.</a:t>
            </a:r>
            <a:endParaRPr lang="pl-PL" dirty="0">
              <a:solidFill>
                <a:schemeClr val="tx2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9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300</Words>
  <Application>Microsoft Office PowerPoint</Application>
  <PresentationFormat>On-screen Show (4:3)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 Light</vt:lpstr>
      <vt:lpstr>ヒラギノ角ゴ Pro W3</vt:lpstr>
      <vt:lpstr>Office Theme</vt:lpstr>
      <vt:lpstr>Living on the Edge  Survive and Thrive with JavaScript and .NET running in-process</vt:lpstr>
      <vt:lpstr>PowerPoint Presentation</vt:lpstr>
      <vt:lpstr>Node.js</vt:lpstr>
      <vt:lpstr>Node.js</vt:lpstr>
      <vt:lpstr>Node.js</vt:lpstr>
      <vt:lpstr>.NET</vt:lpstr>
      <vt:lpstr>Edge.js</vt:lpstr>
      <vt:lpstr>Edge.js – interop model</vt:lpstr>
      <vt:lpstr>Edge.js – possibilities</vt:lpstr>
      <vt:lpstr>What problem does it solve?</vt:lpstr>
      <vt:lpstr>Edge.js - code</vt:lpstr>
      <vt:lpstr>Installing Edge.js </vt:lpstr>
      <vt:lpstr>Benchmark</vt:lpstr>
      <vt:lpstr>.NET that scripts Node.js in-process</vt:lpstr>
      <vt:lpstr>Tips</vt:lpstr>
      <vt:lpstr>Alternatives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on the Edge  Survive and Thrive with JavaScript and .NET running in-process</dc:title>
  <dc:creator>Rafal Legiedz</dc:creator>
  <cp:lastModifiedBy>Rafal Legiedz</cp:lastModifiedBy>
  <cp:revision>60</cp:revision>
  <dcterms:created xsi:type="dcterms:W3CDTF">2014-11-12T15:46:51Z</dcterms:created>
  <dcterms:modified xsi:type="dcterms:W3CDTF">2015-04-21T16:25:05Z</dcterms:modified>
</cp:coreProperties>
</file>